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5" r:id="rId17"/>
    <p:sldId id="276" r:id="rId18"/>
    <p:sldId id="280" r:id="rId19"/>
    <p:sldId id="284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76"/>
    <p:restoredTop sz="50000"/>
  </p:normalViewPr>
  <p:slideViewPr>
    <p:cSldViewPr snapToGrid="0" snapToObjects="1">
      <p:cViewPr varScale="1">
        <p:scale>
          <a:sx n="71" d="100"/>
          <a:sy n="71" d="100"/>
        </p:scale>
        <p:origin x="200" y="138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9314304"/>
        <c:axId val="2099318544"/>
      </c:barChart>
      <c:catAx>
        <c:axId val="209931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318544"/>
        <c:crosses val="autoZero"/>
        <c:auto val="1"/>
        <c:lblAlgn val="ctr"/>
        <c:lblOffset val="100"/>
        <c:noMultiLvlLbl val="0"/>
      </c:catAx>
      <c:valAx>
        <c:axId val="209931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3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351168"/>
        <c:axId val="2112384624"/>
      </c:barChart>
      <c:catAx>
        <c:axId val="211235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384624"/>
        <c:crosses val="autoZero"/>
        <c:auto val="1"/>
        <c:lblAlgn val="ctr"/>
        <c:lblOffset val="100"/>
        <c:noMultiLvlLbl val="0"/>
      </c:catAx>
      <c:valAx>
        <c:axId val="21123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35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9844448"/>
        <c:axId val="2079901328"/>
      </c:barChart>
      <c:catAx>
        <c:axId val="20798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901328"/>
        <c:crosses val="autoZero"/>
        <c:auto val="1"/>
        <c:lblAlgn val="ctr"/>
        <c:lblOffset val="100"/>
        <c:noMultiLvlLbl val="0"/>
      </c:catAx>
      <c:valAx>
        <c:axId val="207990132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4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431360"/>
        <c:axId val="2112325344"/>
      </c:barChart>
      <c:catAx>
        <c:axId val="21124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325344"/>
        <c:crosses val="autoZero"/>
        <c:auto val="1"/>
        <c:lblAlgn val="ctr"/>
        <c:lblOffset val="100"/>
        <c:noMultiLvlLbl val="0"/>
      </c:catAx>
      <c:valAx>
        <c:axId val="211232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3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515632"/>
        <c:axId val="2112519008"/>
      </c:barChart>
      <c:catAx>
        <c:axId val="21125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19008"/>
        <c:crosses val="autoZero"/>
        <c:auto val="1"/>
        <c:lblAlgn val="ctr"/>
        <c:lblOffset val="100"/>
        <c:noMultiLvlLbl val="0"/>
      </c:catAx>
      <c:valAx>
        <c:axId val="21125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1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74.1837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72.3271</c:v>
                </c:pt>
                <c:pt idx="1">
                  <c:v>61.8014</c:v>
                </c:pt>
                <c:pt idx="2">
                  <c:v>61.9984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690608"/>
        <c:axId val="2107693536"/>
      </c:barChart>
      <c:catAx>
        <c:axId val="21076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93536"/>
        <c:crosses val="autoZero"/>
        <c:auto val="1"/>
        <c:lblAlgn val="ctr"/>
        <c:lblOffset val="100"/>
        <c:noMultiLvlLbl val="0"/>
      </c:catAx>
      <c:valAx>
        <c:axId val="2107693536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42.3396</c:v>
                </c:pt>
                <c:pt idx="1">
                  <c:v>38.9948</c:v>
                </c:pt>
                <c:pt idx="2">
                  <c:v>39.3713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097504"/>
        <c:axId val="2118100432"/>
      </c:barChart>
      <c:catAx>
        <c:axId val="211809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100432"/>
        <c:crosses val="autoZero"/>
        <c:auto val="1"/>
        <c:lblAlgn val="ctr"/>
        <c:lblOffset val="100"/>
        <c:noMultiLvlLbl val="0"/>
      </c:catAx>
      <c:valAx>
        <c:axId val="21181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case: L=0.6 (Digit)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136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-C 0.5 -L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  <a:endParaRPr lang="de-DE" sz="2800" dirty="0" smtClean="0"/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  <a:endParaRPr lang="de-DE" sz="2800" dirty="0" smtClean="0"/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2.0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  <a:endParaRPr lang="de-DE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034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089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477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Choose a performance measure </a:t>
            </a:r>
          </a:p>
          <a:p>
            <a:pPr lvl="1"/>
            <a:r>
              <a:rPr lang="en-US" sz="2600" dirty="0" smtClean="0"/>
              <a:t>Zero-one Loss for the classification problems</a:t>
            </a:r>
            <a:endParaRPr lang="en-US" sz="2600" dirty="0"/>
          </a:p>
          <a:p>
            <a:r>
              <a:rPr lang="en-US" sz="2800" dirty="0" smtClean="0"/>
              <a:t>Choose hypothesis classes </a:t>
            </a:r>
            <a:r>
              <a:rPr lang="en-US" sz="2800" dirty="0" err="1" smtClean="0"/>
              <a:t>H</a:t>
            </a:r>
            <a:r>
              <a:rPr lang="en-US" sz="2800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400" dirty="0" smtClean="0"/>
              <a:t>Naïve Bayes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Multi-layer </a:t>
            </a:r>
            <a:r>
              <a:rPr lang="en-US" sz="2400" dirty="0" smtClean="0"/>
              <a:t>Perceptron</a:t>
            </a:r>
            <a:endParaRPr lang="en-US" sz="2400" dirty="0" smtClean="0"/>
          </a:p>
          <a:p>
            <a:r>
              <a:rPr lang="en-US" sz="2800" dirty="0" smtClean="0"/>
              <a:t>For each H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find f which </a:t>
            </a:r>
            <a:r>
              <a:rPr lang="en-US" sz="2800" dirty="0"/>
              <a:t>minimizes </a:t>
            </a:r>
            <a:r>
              <a:rPr lang="en-US" sz="2800" dirty="0" smtClean="0"/>
              <a:t>training error and test f on validation set</a:t>
            </a:r>
          </a:p>
          <a:p>
            <a:r>
              <a:rPr lang="en-US" sz="2800" dirty="0" smtClean="0"/>
              <a:t>Choose H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with the least validation error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</a:t>
            </a:r>
            <a:r>
              <a:rPr lang="en-US" sz="2800" dirty="0" smtClean="0"/>
              <a:t>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2622</TotalTime>
  <Words>576</Words>
  <Application>Microsoft Macintosh PowerPoint</Application>
  <PresentationFormat>Widescreen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Classifiers</vt:lpstr>
      <vt:lpstr>Test result analysis</vt:lpstr>
      <vt:lpstr>Multilayer Perceptron</vt:lpstr>
      <vt:lpstr>Test Results w/ Different Parameters</vt:lpstr>
      <vt:lpstr>Least Correct Class</vt:lpstr>
      <vt:lpstr>Test Results w/ Different Parameters</vt:lpstr>
      <vt:lpstr>Special case: L=0.6 (Digit)</vt:lpstr>
      <vt:lpstr>Support Vector Machine</vt:lpstr>
      <vt:lpstr>Test Results w/ Different Parameters</vt:lpstr>
      <vt:lpstr>Least Correct Class</vt:lpstr>
      <vt:lpstr>Test Results w/ Different Parameters</vt:lpstr>
      <vt:lpstr>Naïve Bayes</vt:lpstr>
      <vt:lpstr>Test Results w/ Different Parameters</vt:lpstr>
      <vt:lpstr>Least Correct Class</vt:lpstr>
      <vt:lpstr>Test Results w/ Different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2016-11-22T19:51:25Z</dcterms:created>
  <dcterms:modified xsi:type="dcterms:W3CDTF">2016-11-28T20:40:22Z</dcterms:modified>
</cp:coreProperties>
</file>