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5" r:id="rId17"/>
    <p:sldId id="27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0525"/>
  </p:normalViewPr>
  <p:slideViewPr>
    <p:cSldViewPr snapToGrid="0" snapToObjects="1">
      <p:cViewPr varScale="1">
        <p:scale>
          <a:sx n="72" d="100"/>
          <a:sy n="72" d="100"/>
        </p:scale>
        <p:origin x="216" y="74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5816960"/>
        <c:axId val="-2121412352"/>
      </c:barChart>
      <c:catAx>
        <c:axId val="-212581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412352"/>
        <c:crosses val="autoZero"/>
        <c:auto val="1"/>
        <c:lblAlgn val="ctr"/>
        <c:lblOffset val="100"/>
        <c:noMultiLvlLbl val="0"/>
      </c:catAx>
      <c:valAx>
        <c:axId val="-21214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81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56896"/>
        <c:axId val="-2123514816"/>
      </c:barChart>
      <c:catAx>
        <c:axId val="207155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514816"/>
        <c:crosses val="autoZero"/>
        <c:auto val="1"/>
        <c:lblAlgn val="ctr"/>
        <c:lblOffset val="100"/>
        <c:noMultiLvlLbl val="0"/>
      </c:catAx>
      <c:valAx>
        <c:axId val="-212351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5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3914480"/>
        <c:axId val="-2130071632"/>
      </c:barChart>
      <c:catAx>
        <c:axId val="-212391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071632"/>
        <c:crosses val="autoZero"/>
        <c:auto val="1"/>
        <c:lblAlgn val="ctr"/>
        <c:lblOffset val="100"/>
        <c:noMultiLvlLbl val="0"/>
      </c:catAx>
      <c:valAx>
        <c:axId val="-213007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91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7139088"/>
        <c:axId val="-2126366944"/>
      </c:barChart>
      <c:catAx>
        <c:axId val="-209713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366944"/>
        <c:crosses val="autoZero"/>
        <c:auto val="1"/>
        <c:lblAlgn val="ctr"/>
        <c:lblOffset val="100"/>
        <c:noMultiLvlLbl val="0"/>
      </c:catAx>
      <c:valAx>
        <c:axId val="-21263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13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4404560"/>
        <c:axId val="-2094265088"/>
      </c:barChart>
      <c:catAx>
        <c:axId val="-20944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265088"/>
        <c:crosses val="autoZero"/>
        <c:auto val="1"/>
        <c:lblAlgn val="ctr"/>
        <c:lblOffset val="100"/>
        <c:noMultiLvlLbl val="0"/>
      </c:catAx>
      <c:valAx>
        <c:axId val="-20942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40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case: L=0.6 (Digit)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136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-C 0.5 -L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  <a:endParaRPr lang="de-DE" sz="2800" dirty="0" smtClean="0"/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  <a:endParaRPr lang="de-DE" sz="2800" dirty="0" smtClean="0"/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2.0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477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Choose a performance measure </a:t>
            </a:r>
          </a:p>
          <a:p>
            <a:pPr lvl="1"/>
            <a:r>
              <a:rPr lang="en-US" sz="2600" dirty="0" smtClean="0"/>
              <a:t>Zero-one Loss for the classification problems</a:t>
            </a:r>
            <a:endParaRPr lang="en-US" sz="2600" dirty="0"/>
          </a:p>
          <a:p>
            <a:r>
              <a:rPr lang="en-US" sz="2800" dirty="0" smtClean="0"/>
              <a:t>Choose hypothesis classes </a:t>
            </a:r>
            <a:r>
              <a:rPr lang="en-US" sz="2800" dirty="0" err="1" smtClean="0"/>
              <a:t>H</a:t>
            </a:r>
            <a:r>
              <a:rPr lang="en-US" sz="2800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400" dirty="0" smtClean="0"/>
              <a:t>Naïve Bayes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Multi-layer Perception</a:t>
            </a:r>
          </a:p>
          <a:p>
            <a:r>
              <a:rPr lang="en-US" sz="2800" dirty="0" smtClean="0"/>
              <a:t>For each H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find f which </a:t>
            </a:r>
            <a:r>
              <a:rPr lang="en-US" sz="2800" dirty="0"/>
              <a:t>minimizes </a:t>
            </a:r>
            <a:r>
              <a:rPr lang="en-US" sz="2800" dirty="0" smtClean="0"/>
              <a:t>training error and test f on validation set</a:t>
            </a:r>
          </a:p>
          <a:p>
            <a:r>
              <a:rPr lang="en-US" sz="2800" dirty="0" smtClean="0"/>
              <a:t>Choose H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with the least validation error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2548</TotalTime>
  <Words>466</Words>
  <Application>Microsoft Macintosh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Classifiers</vt:lpstr>
      <vt:lpstr>Test result analysis</vt:lpstr>
      <vt:lpstr>Multilayer Perceptron</vt:lpstr>
      <vt:lpstr>Test Results w/ Different Parameters</vt:lpstr>
      <vt:lpstr>Least Correct Class</vt:lpstr>
      <vt:lpstr>Test Results w/ Different Parameters</vt:lpstr>
      <vt:lpstr>Special case: L=0.6 (Digit)</vt:lpstr>
      <vt:lpstr>Support Vector Machine</vt:lpstr>
      <vt:lpstr>Test Results w/ Different Parameters</vt:lpstr>
      <vt:lpstr>Least Correct Class</vt:lpstr>
      <vt:lpstr>Test Results w/ Different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2016-11-22T19:51:25Z</dcterms:created>
  <dcterms:modified xsi:type="dcterms:W3CDTF">2016-11-28T18:40:31Z</dcterms:modified>
</cp:coreProperties>
</file>