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6"/>
    <p:restoredTop sz="82418"/>
  </p:normalViewPr>
  <p:slideViewPr>
    <p:cSldViewPr snapToGrid="0" snapToObjects="1">
      <p:cViewPr varScale="1">
        <p:scale>
          <a:sx n="93" d="100"/>
          <a:sy n="93" d="100"/>
        </p:scale>
        <p:origin x="232" y="42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4693728"/>
        <c:axId val="2124556656"/>
      </c:barChart>
      <c:catAx>
        <c:axId val="212469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556656"/>
        <c:crosses val="autoZero"/>
        <c:auto val="1"/>
        <c:lblAlgn val="ctr"/>
        <c:lblOffset val="100"/>
        <c:noMultiLvlLbl val="0"/>
      </c:catAx>
      <c:valAx>
        <c:axId val="2124556656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69372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122000"/>
        <c:axId val="2125125376"/>
      </c:barChart>
      <c:catAx>
        <c:axId val="212512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25376"/>
        <c:crosses val="autoZero"/>
        <c:auto val="1"/>
        <c:lblAlgn val="ctr"/>
        <c:lblOffset val="100"/>
        <c:noMultiLvlLbl val="0"/>
      </c:catAx>
      <c:valAx>
        <c:axId val="2125125376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2200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8893024"/>
        <c:axId val="2128881696"/>
      </c:barChart>
      <c:catAx>
        <c:axId val="212889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81696"/>
        <c:crosses val="autoZero"/>
        <c:auto val="1"/>
        <c:lblAlgn val="ctr"/>
        <c:lblOffset val="100"/>
        <c:noMultiLvlLbl val="0"/>
      </c:catAx>
      <c:valAx>
        <c:axId val="2128881696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893024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175056"/>
        <c:axId val="2125178432"/>
      </c:barChart>
      <c:catAx>
        <c:axId val="212517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78432"/>
        <c:crosses val="autoZero"/>
        <c:auto val="1"/>
        <c:lblAlgn val="ctr"/>
        <c:lblOffset val="100"/>
        <c:noMultiLvlLbl val="0"/>
      </c:catAx>
      <c:valAx>
        <c:axId val="2125178432"/>
        <c:scaling>
          <c:orientation val="minMax"/>
          <c:max val="1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175056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161952"/>
        <c:axId val="2129165328"/>
      </c:barChart>
      <c:catAx>
        <c:axId val="212916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65328"/>
        <c:crosses val="autoZero"/>
        <c:auto val="1"/>
        <c:lblAlgn val="ctr"/>
        <c:lblOffset val="100"/>
        <c:noMultiLvlLbl val="0"/>
      </c:catAx>
      <c:valAx>
        <c:axId val="2129165328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61952"/>
        <c:crosses val="autoZero"/>
        <c:crossBetween val="between"/>
        <c:majorUnit val="2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5281600"/>
        <c:axId val="2125284992"/>
      </c:barChart>
      <c:catAx>
        <c:axId val="212528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284992"/>
        <c:crosses val="autoZero"/>
        <c:auto val="1"/>
        <c:lblAlgn val="ctr"/>
        <c:lblOffset val="100"/>
        <c:noMultiLvlLbl val="0"/>
      </c:catAx>
      <c:valAx>
        <c:axId val="212528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28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220064"/>
        <c:axId val="2129201296"/>
      </c:barChart>
      <c:catAx>
        <c:axId val="212922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01296"/>
        <c:crosses val="autoZero"/>
        <c:auto val="1"/>
        <c:lblAlgn val="ctr"/>
        <c:lblOffset val="100"/>
        <c:noMultiLvlLbl val="0"/>
      </c:catAx>
      <c:valAx>
        <c:axId val="212920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22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551072"/>
        <c:axId val="2130706576"/>
      </c:barChart>
      <c:catAx>
        <c:axId val="212955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706576"/>
        <c:crosses val="autoZero"/>
        <c:auto val="1"/>
        <c:lblAlgn val="ctr"/>
        <c:lblOffset val="100"/>
        <c:noMultiLvlLbl val="0"/>
      </c:catAx>
      <c:valAx>
        <c:axId val="213070657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55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352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91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595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732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7587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2944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Mangal</vt:lpstr>
      <vt:lpstr>Wingdings</vt:lpstr>
      <vt:lpstr>Wingdings 3</vt:lpstr>
      <vt:lpstr>幼圆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2016-11-22T19:51:25Z</dcterms:created>
  <dcterms:modified xsi:type="dcterms:W3CDTF">2016-12-08T19:28:15Z</dcterms:modified>
</cp:coreProperties>
</file>