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75" r:id="rId20"/>
    <p:sldId id="276" r:id="rId21"/>
    <p:sldId id="280" r:id="rId22"/>
    <p:sldId id="270" r:id="rId23"/>
    <p:sldId id="271" r:id="rId24"/>
    <p:sldId id="272" r:id="rId25"/>
    <p:sldId id="273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76"/>
    <p:restoredTop sz="50000"/>
  </p:normalViewPr>
  <p:slideViewPr>
    <p:cSldViewPr snapToGrid="0" snapToObjects="1">
      <p:cViewPr varScale="1">
        <p:scale>
          <a:sx n="71" d="100"/>
          <a:sy n="71" d="100"/>
        </p:scale>
        <p:origin x="200" y="138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72.3271</c:v>
                </c:pt>
                <c:pt idx="1">
                  <c:v>61.8014</c:v>
                </c:pt>
                <c:pt idx="2">
                  <c:v>61.9984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1547856"/>
        <c:axId val="-2131538128"/>
      </c:barChart>
      <c:catAx>
        <c:axId val="-213154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538128"/>
        <c:crosses val="autoZero"/>
        <c:auto val="1"/>
        <c:lblAlgn val="ctr"/>
        <c:lblOffset val="100"/>
        <c:noMultiLvlLbl val="0"/>
      </c:catAx>
      <c:valAx>
        <c:axId val="-2131538128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54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42.3396</c:v>
                </c:pt>
                <c:pt idx="1">
                  <c:v>38.9948</c:v>
                </c:pt>
                <c:pt idx="2">
                  <c:v>39.3713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371456"/>
        <c:axId val="-2133368080"/>
      </c:barChart>
      <c:catAx>
        <c:axId val="-213337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368080"/>
        <c:crosses val="autoZero"/>
        <c:auto val="1"/>
        <c:lblAlgn val="ctr"/>
        <c:lblOffset val="100"/>
        <c:noMultiLvlLbl val="0"/>
      </c:catAx>
      <c:valAx>
        <c:axId val="-213336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37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80.739</c:v>
                </c:pt>
                <c:pt idx="1">
                  <c:v>82.37909999999998</c:v>
                </c:pt>
                <c:pt idx="2">
                  <c:v>83.1542</c:v>
                </c:pt>
                <c:pt idx="3">
                  <c:v>83.6092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96.8279</c:v>
                </c:pt>
                <c:pt idx="1">
                  <c:v>96.7869</c:v>
                </c:pt>
                <c:pt idx="2">
                  <c:v>96.7669</c:v>
                </c:pt>
                <c:pt idx="3">
                  <c:v>96.7546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8390880"/>
        <c:axId val="-2128387504"/>
      </c:barChart>
      <c:catAx>
        <c:axId val="-21283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8387504"/>
        <c:crosses val="autoZero"/>
        <c:auto val="1"/>
        <c:lblAlgn val="ctr"/>
        <c:lblOffset val="100"/>
        <c:noMultiLvlLbl val="0"/>
      </c:catAx>
      <c:valAx>
        <c:axId val="-212838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839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98.2193</c:v>
                </c:pt>
                <c:pt idx="1">
                  <c:v>98.2749</c:v>
                </c:pt>
                <c:pt idx="2">
                  <c:v>98.2193</c:v>
                </c:pt>
                <c:pt idx="3">
                  <c:v>98.2193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90.6182</c:v>
                </c:pt>
                <c:pt idx="1">
                  <c:v>90.5978</c:v>
                </c:pt>
                <c:pt idx="2">
                  <c:v>90.5968</c:v>
                </c:pt>
                <c:pt idx="3">
                  <c:v>90.5931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8335440"/>
        <c:axId val="-2128332064"/>
      </c:barChart>
      <c:catAx>
        <c:axId val="-212833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8332064"/>
        <c:crosses val="autoZero"/>
        <c:auto val="1"/>
        <c:lblAlgn val="ctr"/>
        <c:lblOffset val="100"/>
        <c:noMultiLvlLbl val="0"/>
      </c:catAx>
      <c:valAx>
        <c:axId val="-212833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833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8310464"/>
        <c:axId val="-2128306368"/>
      </c:barChart>
      <c:catAx>
        <c:axId val="-21283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8306368"/>
        <c:crosses val="autoZero"/>
        <c:auto val="1"/>
        <c:lblAlgn val="ctr"/>
        <c:lblOffset val="100"/>
        <c:noMultiLvlLbl val="0"/>
      </c:catAx>
      <c:valAx>
        <c:axId val="-212830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831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999136"/>
        <c:axId val="2112976096"/>
      </c:barChart>
      <c:catAx>
        <c:axId val="211299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976096"/>
        <c:crosses val="autoZero"/>
        <c:auto val="1"/>
        <c:lblAlgn val="ctr"/>
        <c:lblOffset val="100"/>
        <c:noMultiLvlLbl val="0"/>
      </c:catAx>
      <c:valAx>
        <c:axId val="21129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9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Two times</a:t>
            </a:r>
            <a:r>
              <a:rPr lang="en-US" baseline="0" dirty="0" smtClean="0"/>
              <a:t> tests with L=0.6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8225040"/>
        <c:axId val="-2128221664"/>
      </c:barChart>
      <c:catAx>
        <c:axId val="-212822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8221664"/>
        <c:crosses val="autoZero"/>
        <c:auto val="1"/>
        <c:lblAlgn val="ctr"/>
        <c:lblOffset val="100"/>
        <c:noMultiLvlLbl val="0"/>
      </c:catAx>
      <c:valAx>
        <c:axId val="-2128221664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822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0346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8089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866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62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5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when K=D, 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</a:t>
            </a:r>
            <a:r>
              <a:rPr lang="en-US" sz="2800" dirty="0" smtClean="0"/>
              <a:t>Classifiers</a:t>
            </a:r>
          </a:p>
          <a:p>
            <a:pPr lvl="1"/>
            <a:r>
              <a:rPr lang="en-US" sz="2400" dirty="0" smtClean="0"/>
              <a:t>Naïve Bayes, SVM, Multi-layer </a:t>
            </a:r>
            <a:r>
              <a:rPr lang="en-US" sz="2400" dirty="0" smtClean="0"/>
              <a:t>Perceptron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2755</TotalTime>
  <Words>867</Words>
  <Application>Microsoft Macintosh PowerPoint</Application>
  <PresentationFormat>Widescreen</PresentationFormat>
  <Paragraphs>203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Mangal</vt:lpstr>
      <vt:lpstr>Wingdings</vt:lpstr>
      <vt:lpstr>Wingdings 3</vt:lpstr>
      <vt:lpstr>幼圆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Support Vector Machine</vt:lpstr>
      <vt:lpstr>Least Correct Class</vt:lpstr>
      <vt:lpstr>Test Results w/ Different Parameters Support Vector Machine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59</cp:revision>
  <dcterms:created xsi:type="dcterms:W3CDTF">2016-11-22T19:51:25Z</dcterms:created>
  <dcterms:modified xsi:type="dcterms:W3CDTF">2016-12-01T04:14:15Z</dcterms:modified>
</cp:coreProperties>
</file>