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75" r:id="rId20"/>
    <p:sldId id="276" r:id="rId21"/>
    <p:sldId id="280" r:id="rId22"/>
    <p:sldId id="270" r:id="rId23"/>
    <p:sldId id="271" r:id="rId24"/>
    <p:sldId id="272" r:id="rId25"/>
    <p:sldId id="273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3"/>
    <p:restoredTop sz="91768"/>
  </p:normalViewPr>
  <p:slideViewPr>
    <p:cSldViewPr snapToGrid="0" snapToObjects="1">
      <p:cViewPr varScale="1">
        <p:scale>
          <a:sx n="99" d="100"/>
          <a:sy n="99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0838416"/>
        <c:axId val="-750834880"/>
      </c:barChart>
      <c:catAx>
        <c:axId val="-75083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0834880"/>
        <c:crosses val="autoZero"/>
        <c:auto val="1"/>
        <c:lblAlgn val="ctr"/>
        <c:lblOffset val="100"/>
        <c:noMultiLvlLbl val="0"/>
      </c:catAx>
      <c:valAx>
        <c:axId val="-750834880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083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0932240"/>
        <c:axId val="-750929920"/>
      </c:barChart>
      <c:catAx>
        <c:axId val="-7509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0929920"/>
        <c:crosses val="autoZero"/>
        <c:auto val="1"/>
        <c:lblAlgn val="ctr"/>
        <c:lblOffset val="100"/>
        <c:noMultiLvlLbl val="0"/>
      </c:catAx>
      <c:valAx>
        <c:axId val="-75092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093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53542480"/>
        <c:axId val="-753540704"/>
      </c:barChart>
      <c:catAx>
        <c:axId val="-7535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3540704"/>
        <c:crosses val="autoZero"/>
        <c:auto val="1"/>
        <c:lblAlgn val="ctr"/>
        <c:lblOffset val="100"/>
        <c:noMultiLvlLbl val="0"/>
      </c:catAx>
      <c:valAx>
        <c:axId val="-7535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535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46645616"/>
        <c:axId val="-746651408"/>
      </c:barChart>
      <c:catAx>
        <c:axId val="-74664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6651408"/>
        <c:crosses val="autoZero"/>
        <c:auto val="1"/>
        <c:lblAlgn val="ctr"/>
        <c:lblOffset val="100"/>
        <c:noMultiLvlLbl val="0"/>
      </c:catAx>
      <c:valAx>
        <c:axId val="-74665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664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2812608"/>
        <c:axId val="-783002576"/>
      </c:barChart>
      <c:catAx>
        <c:axId val="-7828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3002576"/>
        <c:crosses val="autoZero"/>
        <c:auto val="1"/>
        <c:lblAlgn val="ctr"/>
        <c:lblOffset val="100"/>
        <c:noMultiLvlLbl val="0"/>
      </c:catAx>
      <c:valAx>
        <c:axId val="-7830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28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22861200"/>
        <c:axId val="-822902416"/>
      </c:barChart>
      <c:catAx>
        <c:axId val="-82286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2902416"/>
        <c:crosses val="autoZero"/>
        <c:auto val="1"/>
        <c:lblAlgn val="ctr"/>
        <c:lblOffset val="100"/>
        <c:noMultiLvlLbl val="0"/>
      </c:catAx>
      <c:valAx>
        <c:axId val="-8229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286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47291216"/>
        <c:axId val="-747289440"/>
      </c:barChart>
      <c:catAx>
        <c:axId val="-74729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7289440"/>
        <c:crosses val="autoZero"/>
        <c:auto val="1"/>
        <c:lblAlgn val="ctr"/>
        <c:lblOffset val="100"/>
        <c:noMultiLvlLbl val="0"/>
      </c:catAx>
      <c:valAx>
        <c:axId val="-74728944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729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</a:t>
            </a:r>
            <a:r>
              <a:rPr lang="en-US" sz="4700" b="1" dirty="0" smtClean="0"/>
              <a:t>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/>
              <a:t>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when K=D, 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47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performance measure </a:t>
            </a:r>
          </a:p>
          <a:p>
            <a:pPr lvl="1"/>
            <a:r>
              <a:rPr lang="en-US" sz="2600" dirty="0" smtClean="0"/>
              <a:t>Zero-one Loss for our classification problems</a:t>
            </a:r>
            <a:endParaRPr lang="en-US" sz="2600" dirty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  <a:p>
            <a:r>
              <a:rPr lang="en-US" sz="2800" dirty="0" smtClean="0"/>
              <a:t>For each classifier, find f which </a:t>
            </a:r>
            <a:r>
              <a:rPr lang="en-US" sz="2800" dirty="0"/>
              <a:t>minimizes </a:t>
            </a:r>
            <a:r>
              <a:rPr lang="en-US" sz="2800" dirty="0" smtClean="0"/>
              <a:t>training error and test f on validation set</a:t>
            </a:r>
          </a:p>
          <a:p>
            <a:r>
              <a:rPr lang="en-US" sz="2800" dirty="0" smtClean="0"/>
              <a:t>Choose </a:t>
            </a:r>
            <a:r>
              <a:rPr lang="en-US" sz="2800" dirty="0"/>
              <a:t>classifier with the least validation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2736</TotalTime>
  <Words>896</Words>
  <Application>Microsoft Macintosh PowerPoint</Application>
  <PresentationFormat>Widescreen</PresentationFormat>
  <Paragraphs>199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Support Vector Machine</vt:lpstr>
      <vt:lpstr>Least Correct Class</vt:lpstr>
      <vt:lpstr>Test Results w/ Different Parameters Support Vector Machine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58</cp:revision>
  <dcterms:created xsi:type="dcterms:W3CDTF">2016-11-22T19:51:25Z</dcterms:created>
  <dcterms:modified xsi:type="dcterms:W3CDTF">2016-11-29T01:09:03Z</dcterms:modified>
</cp:coreProperties>
</file>