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75" r:id="rId20"/>
    <p:sldId id="276" r:id="rId21"/>
    <p:sldId id="280" r:id="rId22"/>
    <p:sldId id="270" r:id="rId23"/>
    <p:sldId id="271" r:id="rId24"/>
    <p:sldId id="272" r:id="rId25"/>
    <p:sldId id="273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76"/>
    <p:restoredTop sz="50000"/>
  </p:normalViewPr>
  <p:slideViewPr>
    <p:cSldViewPr snapToGrid="0" snapToObjects="1">
      <p:cViewPr varScale="1">
        <p:scale>
          <a:sx n="71" d="100"/>
          <a:sy n="71" d="100"/>
        </p:scale>
        <p:origin x="200" y="138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74.1837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021872"/>
        <c:axId val="2137031264"/>
      </c:barChart>
      <c:catAx>
        <c:axId val="213702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031264"/>
        <c:crosses val="autoZero"/>
        <c:auto val="1"/>
        <c:lblAlgn val="ctr"/>
        <c:lblOffset val="100"/>
        <c:noMultiLvlLbl val="0"/>
      </c:catAx>
      <c:valAx>
        <c:axId val="2137031264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02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1773024"/>
        <c:axId val="2111776432"/>
      </c:barChart>
      <c:catAx>
        <c:axId val="211177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776432"/>
        <c:crosses val="autoZero"/>
        <c:auto val="1"/>
        <c:lblAlgn val="ctr"/>
        <c:lblOffset val="100"/>
        <c:noMultiLvlLbl val="0"/>
      </c:catAx>
      <c:valAx>
        <c:axId val="211177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77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5776032"/>
        <c:axId val="-2146005664"/>
      </c:barChart>
      <c:catAx>
        <c:axId val="-214577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005664"/>
        <c:crosses val="autoZero"/>
        <c:auto val="1"/>
        <c:lblAlgn val="ctr"/>
        <c:lblOffset val="100"/>
        <c:noMultiLvlLbl val="0"/>
      </c:catAx>
      <c:valAx>
        <c:axId val="-214600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7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5978624"/>
        <c:axId val="2135982000"/>
      </c:barChart>
      <c:catAx>
        <c:axId val="213597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982000"/>
        <c:crosses val="autoZero"/>
        <c:auto val="1"/>
        <c:lblAlgn val="ctr"/>
        <c:lblOffset val="100"/>
        <c:noMultiLvlLbl val="0"/>
      </c:catAx>
      <c:valAx>
        <c:axId val="21359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97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342528"/>
        <c:axId val="2144345920"/>
      </c:barChart>
      <c:catAx>
        <c:axId val="214434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345920"/>
        <c:crosses val="autoZero"/>
        <c:auto val="1"/>
        <c:lblAlgn val="ctr"/>
        <c:lblOffset val="100"/>
        <c:noMultiLvlLbl val="0"/>
      </c:catAx>
      <c:valAx>
        <c:axId val="214434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34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375584"/>
        <c:axId val="2144378976"/>
      </c:barChart>
      <c:catAx>
        <c:axId val="21443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378976"/>
        <c:crosses val="autoZero"/>
        <c:auto val="1"/>
        <c:lblAlgn val="ctr"/>
        <c:lblOffset val="100"/>
        <c:noMultiLvlLbl val="0"/>
      </c:catAx>
      <c:valAx>
        <c:axId val="21443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3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2857584"/>
        <c:axId val="2142309344"/>
      </c:barChart>
      <c:catAx>
        <c:axId val="214285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09344"/>
        <c:crosses val="autoZero"/>
        <c:auto val="1"/>
        <c:lblAlgn val="ctr"/>
        <c:lblOffset val="100"/>
        <c:noMultiLvlLbl val="0"/>
      </c:catAx>
      <c:valAx>
        <c:axId val="214230934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85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9730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7785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2796</TotalTime>
  <Words>867</Words>
  <Application>Microsoft Macintosh PowerPoint</Application>
  <PresentationFormat>Widescreen</PresentationFormat>
  <Paragraphs>203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Support Vector Machine</vt:lpstr>
      <vt:lpstr>Least Correct Class</vt:lpstr>
      <vt:lpstr>Test Results w/ Different Parameters Support Vector Machine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2016-11-22T19:51:25Z</dcterms:created>
  <dcterms:modified xsi:type="dcterms:W3CDTF">2016-12-03T21:00:56Z</dcterms:modified>
</cp:coreProperties>
</file>