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3"/>
    <p:restoredTop sz="82470"/>
  </p:normalViewPr>
  <p:slideViewPr>
    <p:cSldViewPr snapToGrid="0" snapToObjects="1">
      <p:cViewPr varScale="1">
        <p:scale>
          <a:sx n="92" d="100"/>
          <a:sy n="92" d="100"/>
        </p:scale>
        <p:origin x="464" y="18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626416"/>
        <c:axId val="1463628192"/>
      </c:barChart>
      <c:catAx>
        <c:axId val="146362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628192"/>
        <c:crosses val="autoZero"/>
        <c:auto val="1"/>
        <c:lblAlgn val="ctr"/>
        <c:lblOffset val="100"/>
        <c:noMultiLvlLbl val="0"/>
      </c:catAx>
      <c:valAx>
        <c:axId val="1463628192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62641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2868384"/>
        <c:axId val="1462870704"/>
      </c:barChart>
      <c:catAx>
        <c:axId val="146286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870704"/>
        <c:crosses val="autoZero"/>
        <c:auto val="1"/>
        <c:lblAlgn val="ctr"/>
        <c:lblOffset val="100"/>
        <c:noMultiLvlLbl val="0"/>
      </c:catAx>
      <c:valAx>
        <c:axId val="1462870704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86838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4321456"/>
        <c:axId val="1382665888"/>
      </c:barChart>
      <c:catAx>
        <c:axId val="146432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665888"/>
        <c:crosses val="autoZero"/>
        <c:auto val="1"/>
        <c:lblAlgn val="ctr"/>
        <c:lblOffset val="100"/>
        <c:noMultiLvlLbl val="0"/>
      </c:catAx>
      <c:valAx>
        <c:axId val="1382665888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32145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5764704"/>
        <c:axId val="1465760096"/>
      </c:barChart>
      <c:catAx>
        <c:axId val="146576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60096"/>
        <c:crosses val="autoZero"/>
        <c:auto val="1"/>
        <c:lblAlgn val="ctr"/>
        <c:lblOffset val="100"/>
        <c:noMultiLvlLbl val="0"/>
      </c:catAx>
      <c:valAx>
        <c:axId val="1465760096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64704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5657888"/>
        <c:axId val="1465644432"/>
      </c:barChart>
      <c:catAx>
        <c:axId val="146565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644432"/>
        <c:crosses val="autoZero"/>
        <c:auto val="1"/>
        <c:lblAlgn val="ctr"/>
        <c:lblOffset val="100"/>
        <c:noMultiLvlLbl val="0"/>
      </c:catAx>
      <c:valAx>
        <c:axId val="1465644432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657888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50480"/>
        <c:axId val="1380404416"/>
      </c:barChart>
      <c:catAx>
        <c:axId val="138085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404416"/>
        <c:crosses val="autoZero"/>
        <c:auto val="1"/>
        <c:lblAlgn val="ctr"/>
        <c:lblOffset val="100"/>
        <c:noMultiLvlLbl val="0"/>
      </c:catAx>
      <c:valAx>
        <c:axId val="13804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5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Digit </a:t>
            </a:r>
            <a:r>
              <a:rPr lang="en-US" dirty="0" smtClean="0"/>
              <a:t>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5581776"/>
        <c:axId val="1465576480"/>
      </c:barChart>
      <c:catAx>
        <c:axId val="146558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576480"/>
        <c:crosses val="autoZero"/>
        <c:auto val="1"/>
        <c:lblAlgn val="ctr"/>
        <c:lblOffset val="100"/>
        <c:noMultiLvlLbl val="0"/>
      </c:catAx>
      <c:valAx>
        <c:axId val="146557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58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times tests with L=0.6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74.65000000000001</c:v>
                </c:pt>
                <c:pt idx="1">
                  <c:v>98.36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8653024"/>
        <c:axId val="1382577616"/>
      </c:barChart>
      <c:catAx>
        <c:axId val="141865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577616"/>
        <c:crosses val="autoZero"/>
        <c:auto val="1"/>
        <c:lblAlgn val="ctr"/>
        <c:lblOffset val="100"/>
        <c:noMultiLvlLbl val="0"/>
      </c:catAx>
      <c:valAx>
        <c:axId val="138257761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65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352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91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595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73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7587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2628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1433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5130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2953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yuan xiao</cp:lastModifiedBy>
  <cp:revision>77</cp:revision>
  <dcterms:created xsi:type="dcterms:W3CDTF">2016-11-22T19:51:25Z</dcterms:created>
  <dcterms:modified xsi:type="dcterms:W3CDTF">2016-12-08T21:05:58Z</dcterms:modified>
</cp:coreProperties>
</file>