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7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53"/>
    <p:restoredTop sz="88567"/>
  </p:normalViewPr>
  <p:slideViewPr>
    <p:cSldViewPr snapToGrid="0" snapToObjects="1">
      <p:cViewPr varScale="1">
        <p:scale>
          <a:sx n="99" d="100"/>
          <a:sy n="99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82.56</c:v>
                </c:pt>
                <c:pt idx="1">
                  <c:v>81.23</c:v>
                </c:pt>
                <c:pt idx="2">
                  <c:v>82.77500000000001</c:v>
                </c:pt>
                <c:pt idx="3">
                  <c:v>82.56</c:v>
                </c:pt>
                <c:pt idx="4">
                  <c:v>82.56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56.0979</c:v>
                </c:pt>
                <c:pt idx="1">
                  <c:v>59.0282</c:v>
                </c:pt>
                <c:pt idx="2">
                  <c:v>55.1429</c:v>
                </c:pt>
                <c:pt idx="3">
                  <c:v>56.0979</c:v>
                </c:pt>
                <c:pt idx="4">
                  <c:v>56.0979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51382672"/>
        <c:axId val="-751380352"/>
      </c:barChart>
      <c:catAx>
        <c:axId val="-7513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51380352"/>
        <c:crosses val="autoZero"/>
        <c:auto val="1"/>
        <c:lblAlgn val="ctr"/>
        <c:lblOffset val="100"/>
        <c:noMultiLvlLbl val="0"/>
      </c:catAx>
      <c:valAx>
        <c:axId val="-75138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5138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 </a:t>
            </a:r>
            <a:r>
              <a:rPr lang="en-US" dirty="0" smtClean="0"/>
              <a:t>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92.73</c:v>
                </c:pt>
                <c:pt idx="1">
                  <c:v>74.77</c:v>
                </c:pt>
                <c:pt idx="2">
                  <c:v>93.27</c:v>
                </c:pt>
                <c:pt idx="3">
                  <c:v>92.73</c:v>
                </c:pt>
                <c:pt idx="4">
                  <c:v>92.73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38.5267</c:v>
                </c:pt>
                <c:pt idx="1">
                  <c:v>74.6975</c:v>
                </c:pt>
                <c:pt idx="2">
                  <c:v>37.2382</c:v>
                </c:pt>
                <c:pt idx="3">
                  <c:v>38.5267</c:v>
                </c:pt>
                <c:pt idx="4">
                  <c:v>38.5267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47980992"/>
        <c:axId val="-747978672"/>
      </c:barChart>
      <c:catAx>
        <c:axId val="-74798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47978672"/>
        <c:crosses val="autoZero"/>
        <c:auto val="1"/>
        <c:lblAlgn val="ctr"/>
        <c:lblOffset val="100"/>
        <c:noMultiLvlLbl val="0"/>
      </c:catAx>
      <c:valAx>
        <c:axId val="-74797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4798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74.77</c:v>
                </c:pt>
                <c:pt idx="1">
                  <c:v>98.36239999999999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74.6975</c:v>
                </c:pt>
                <c:pt idx="1">
                  <c:v>17.857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49252624"/>
        <c:axId val="-749093536"/>
      </c:barChart>
      <c:catAx>
        <c:axId val="-74925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49093536"/>
        <c:crosses val="autoZero"/>
        <c:auto val="1"/>
        <c:lblAlgn val="ctr"/>
        <c:lblOffset val="100"/>
        <c:noMultiLvlLbl val="0"/>
      </c:catAx>
      <c:valAx>
        <c:axId val="-74909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4925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Source: 20 fonts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24428"/>
            <a:ext cx="9196387" cy="2262781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Hand-written Digits Classification and Letter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err="1" smtClean="0"/>
              <a:t>Sixiang</a:t>
            </a:r>
            <a:r>
              <a:rPr lang="en-US" sz="2800" dirty="0" smtClean="0"/>
              <a:t> Ma, 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01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63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result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Multilayer Perceptron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-L </a:t>
            </a:r>
            <a:r>
              <a:rPr lang="en-US" sz="2800" dirty="0" smtClean="0"/>
              <a:t>0.6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200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10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30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26513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42186"/>
              </p:ext>
            </p:extLst>
          </p:nvPr>
        </p:nvGraphicFramePr>
        <p:xfrm>
          <a:off x="2589213" y="2133600"/>
          <a:ext cx="8915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L=0.6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N=200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8325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Special case: L=0.6 (Digit)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21368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Classifying hand-written digits (0-9)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lassifying </a:t>
            </a:r>
            <a:r>
              <a:rPr lang="en-US" sz="2800" dirty="0"/>
              <a:t>black-and-white rectangular pixel </a:t>
            </a:r>
            <a:r>
              <a:rPr lang="en-US" sz="2800" dirty="0" smtClean="0"/>
              <a:t>displayed capital letters (A-Z)</a:t>
            </a:r>
          </a:p>
          <a:p>
            <a:endParaRPr lang="en-US" sz="2800" dirty="0"/>
          </a:p>
          <a:p>
            <a:r>
              <a:rPr lang="en-US" sz="2800" dirty="0" smtClean="0"/>
              <a:t>Two datasets retrieved from UCI ML 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Hand-written Digits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5620</a:t>
            </a:r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1024 (32x32)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/ 1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0 ~ </a:t>
            </a:r>
            <a:r>
              <a:rPr lang="en-US" sz="2800" dirty="0" smtClean="0"/>
              <a:t>9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671" y="1486039"/>
            <a:ext cx="2495995" cy="507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676" y="1486039"/>
            <a:ext cx="2550990" cy="50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Hand-written Digits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T</a:t>
            </a:r>
            <a:r>
              <a:rPr lang="en-US" altLang="zh-CN" sz="2800" dirty="0" smtClean="0"/>
              <a:t>ransformation: 32x32 </a:t>
            </a:r>
            <a:r>
              <a:rPr lang="en-US" altLang="zh-CN" sz="2800" dirty="0" smtClean="0">
                <a:sym typeface="Wingdings"/>
              </a:rPr>
              <a:t> 8x8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en-US" sz="2800" dirty="0" smtClean="0"/>
              <a:t>Number of attributes: 64</a:t>
            </a:r>
          </a:p>
          <a:p>
            <a:endParaRPr lang="en-US" sz="2800" dirty="0"/>
          </a:p>
          <a:p>
            <a:r>
              <a:rPr lang="en-US" sz="2800" dirty="0" smtClean="0"/>
              <a:t>Attribute info: 0 ~ 16</a:t>
            </a:r>
          </a:p>
          <a:p>
            <a:endParaRPr lang="en-US" sz="2800" dirty="0"/>
          </a:p>
          <a:p>
            <a:r>
              <a:rPr lang="en-US" sz="2800" dirty="0" smtClean="0"/>
              <a:t>Class: 0 ~ 9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82" y="1614333"/>
            <a:ext cx="2550990" cy="5072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3381" y="1614333"/>
            <a:ext cx="396077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4612" y="1614333"/>
            <a:ext cx="363682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Capital Letter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</a:t>
            </a:r>
            <a:r>
              <a:rPr lang="en-US" altLang="zh-CN" sz="2800" dirty="0" smtClean="0"/>
              <a:t>20000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16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~ 15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</a:t>
            </a:r>
            <a:r>
              <a:rPr lang="en-US" sz="2800" dirty="0" smtClean="0"/>
              <a:t>A ~ Z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Capital Letter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9" y="1423209"/>
            <a:ext cx="4105088" cy="5198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56" y="1423208"/>
            <a:ext cx="5215732" cy="51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52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694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2479</TotalTime>
  <Words>298</Words>
  <Application>Microsoft Macintosh PowerPoint</Application>
  <PresentationFormat>Widescreen</PresentationFormat>
  <Paragraphs>79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Century Gothic</vt:lpstr>
      <vt:lpstr>Mangal</vt:lpstr>
      <vt:lpstr>Wingdings</vt:lpstr>
      <vt:lpstr>Wingdings 3</vt:lpstr>
      <vt:lpstr>幼圆</vt:lpstr>
      <vt:lpstr>Arial</vt:lpstr>
      <vt:lpstr>Wisp</vt:lpstr>
      <vt:lpstr>Hand-written Digits Classification and Letter Recognition</vt:lpstr>
      <vt:lpstr>Problem Description</vt:lpstr>
      <vt:lpstr>Hand-written Digits Dataset</vt:lpstr>
      <vt:lpstr>Hand-written Digits Dataset</vt:lpstr>
      <vt:lpstr>Capital Letter Dataset</vt:lpstr>
      <vt:lpstr>Capital Letter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result analysis</vt:lpstr>
      <vt:lpstr>Multilayer Perceptron</vt:lpstr>
      <vt:lpstr>Test Results w/ Different Parameters</vt:lpstr>
      <vt:lpstr>Least Correct Class</vt:lpstr>
      <vt:lpstr>Test Results w/ Different Parameters</vt:lpstr>
      <vt:lpstr>Special case: L=0.6 (Digit)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yuan xiao</cp:lastModifiedBy>
  <cp:revision>25</cp:revision>
  <dcterms:created xsi:type="dcterms:W3CDTF">2016-11-22T19:51:25Z</dcterms:created>
  <dcterms:modified xsi:type="dcterms:W3CDTF">2016-11-28T17:00:27Z</dcterms:modified>
</cp:coreProperties>
</file>