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1678" autoAdjust="0"/>
  </p:normalViewPr>
  <p:slideViewPr>
    <p:cSldViewPr snapToGrid="0">
      <p:cViewPr varScale="1">
        <p:scale>
          <a:sx n="71" d="100"/>
          <a:sy n="71" d="100"/>
        </p:scale>
        <p:origin x="-198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0D940-EE8E-43E4-93B3-F892965541CD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6A0B-D929-4D2C-94C0-DC503210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93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25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CodeSchool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and Visual Studio 2013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TeaCup</a:t>
            </a:r>
            <a:r>
              <a:rPr lang="de-DE" dirty="0" smtClean="0"/>
              <a:t>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Work </a:t>
            </a:r>
            <a:r>
              <a:rPr lang="de-DE" smtClean="0"/>
              <a:t>Assignment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3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</Words>
  <Application>Microsoft Office PowerPoint</Application>
  <PresentationFormat>Benutzerdefiniert</PresentationFormat>
  <Paragraphs>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Ion</vt:lpstr>
      <vt:lpstr>Agenda</vt:lpstr>
    </vt:vector>
  </TitlesOfParts>
  <Company>GfK 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</dc:title>
  <dc:creator>Aslanidis, Stefanos (GfK)</dc:creator>
  <cp:lastModifiedBy>Kis, Akos (GfK)</cp:lastModifiedBy>
  <cp:revision>60</cp:revision>
  <dcterms:created xsi:type="dcterms:W3CDTF">2014-05-09T09:01:28Z</dcterms:created>
  <dcterms:modified xsi:type="dcterms:W3CDTF">2014-06-10T11:57:01Z</dcterms:modified>
</cp:coreProperties>
</file>