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80" r:id="rId6"/>
    <p:sldId id="281" r:id="rId7"/>
    <p:sldId id="303" r:id="rId8"/>
    <p:sldId id="316" r:id="rId9"/>
    <p:sldId id="304" r:id="rId10"/>
    <p:sldId id="305" r:id="rId11"/>
    <p:sldId id="317" r:id="rId12"/>
    <p:sldId id="301" r:id="rId13"/>
    <p:sldId id="310" r:id="rId14"/>
    <p:sldId id="319" r:id="rId15"/>
    <p:sldId id="320" r:id="rId16"/>
    <p:sldId id="318" r:id="rId17"/>
    <p:sldId id="321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09" r:id="rId27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08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4156">
          <p15:clr>
            <a:srgbClr val="A4A3A4"/>
          </p15:clr>
        </p15:guide>
        <p15:guide id="4" orient="horz" pos="572">
          <p15:clr>
            <a:srgbClr val="A4A3A4"/>
          </p15:clr>
        </p15:guide>
        <p15:guide id="5" orient="horz" pos="1298">
          <p15:clr>
            <a:srgbClr val="A4A3A4"/>
          </p15:clr>
        </p15:guide>
        <p15:guide id="6" orient="horz" pos="1389">
          <p15:clr>
            <a:srgbClr val="A4A3A4"/>
          </p15:clr>
        </p15:guide>
        <p15:guide id="7" orient="horz" pos="1979">
          <p15:clr>
            <a:srgbClr val="A4A3A4"/>
          </p15:clr>
        </p15:guide>
        <p15:guide id="8" orient="horz" pos="2069">
          <p15:clr>
            <a:srgbClr val="A4A3A4"/>
          </p15:clr>
        </p15:guide>
        <p15:guide id="9" orient="horz" pos="2659">
          <p15:clr>
            <a:srgbClr val="A4A3A4"/>
          </p15:clr>
        </p15:guide>
        <p15:guide id="10" orient="horz" pos="2750">
          <p15:clr>
            <a:srgbClr val="A4A3A4"/>
          </p15:clr>
        </p15:guide>
        <p15:guide id="11" orient="horz" pos="3339">
          <p15:clr>
            <a:srgbClr val="A4A3A4"/>
          </p15:clr>
        </p15:guide>
        <p15:guide id="12" orient="horz" pos="3430">
          <p15:clr>
            <a:srgbClr val="A4A3A4"/>
          </p15:clr>
        </p15:guide>
        <p15:guide id="13" orient="horz" pos="4020">
          <p15:clr>
            <a:srgbClr val="A4A3A4"/>
          </p15:clr>
        </p15:guide>
        <p15:guide id="14" pos="204">
          <p15:clr>
            <a:srgbClr val="A4A3A4"/>
          </p15:clr>
        </p15:guide>
        <p15:guide id="15" pos="5556">
          <p15:clr>
            <a:srgbClr val="A4A3A4"/>
          </p15:clr>
        </p15:guide>
        <p15:guide id="16" pos="2835">
          <p15:clr>
            <a:srgbClr val="A4A3A4"/>
          </p15:clr>
        </p15:guide>
        <p15:guide id="17" pos="2925">
          <p15:clr>
            <a:srgbClr val="A4A3A4"/>
          </p15:clr>
        </p15:guide>
        <p15:guide id="18" pos="3742">
          <p15:clr>
            <a:srgbClr val="A4A3A4"/>
          </p15:clr>
        </p15:guide>
        <p15:guide id="19" pos="3833">
          <p15:clr>
            <a:srgbClr val="A4A3A4"/>
          </p15:clr>
        </p15:guide>
        <p15:guide id="20" pos="4649">
          <p15:clr>
            <a:srgbClr val="A4A3A4"/>
          </p15:clr>
        </p15:guide>
        <p15:guide id="21" pos="4740">
          <p15:clr>
            <a:srgbClr val="A4A3A4"/>
          </p15:clr>
        </p15:guide>
        <p15:guide id="22" pos="2018">
          <p15:clr>
            <a:srgbClr val="A4A3A4"/>
          </p15:clr>
        </p15:guide>
        <p15:guide id="23" pos="1927">
          <p15:clr>
            <a:srgbClr val="A4A3A4"/>
          </p15:clr>
        </p15:guide>
        <p15:guide id="24" pos="1111">
          <p15:clr>
            <a:srgbClr val="A4A3A4"/>
          </p15:clr>
        </p15:guide>
        <p15:guide id="25" pos="10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5938">
          <p15:clr>
            <a:srgbClr val="A4A3A4"/>
          </p15:clr>
        </p15:guide>
        <p15:guide id="2" orient="horz" pos="517">
          <p15:clr>
            <a:srgbClr val="A4A3A4"/>
          </p15:clr>
        </p15:guide>
        <p15:guide id="3" pos="276">
          <p15:clr>
            <a:srgbClr val="A4A3A4"/>
          </p15:clr>
        </p15:guide>
        <p15:guide id="4" pos="392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200"/>
    <a:srgbClr val="FFD6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89" autoAdjust="0"/>
  </p:normalViewPr>
  <p:slideViewPr>
    <p:cSldViewPr showGuides="1">
      <p:cViewPr varScale="1">
        <p:scale>
          <a:sx n="117" d="100"/>
          <a:sy n="117" d="100"/>
        </p:scale>
        <p:origin x="-1692" y="-102"/>
      </p:cViewPr>
      <p:guideLst>
        <p:guide orient="horz" pos="708"/>
        <p:guide orient="horz" pos="4065"/>
        <p:guide orient="horz" pos="4156"/>
        <p:guide orient="horz" pos="572"/>
        <p:guide orient="horz" pos="1298"/>
        <p:guide orient="horz" pos="1389"/>
        <p:guide orient="horz" pos="1979"/>
        <p:guide orient="horz" pos="2069"/>
        <p:guide orient="horz" pos="2659"/>
        <p:guide orient="horz" pos="2750"/>
        <p:guide orient="horz" pos="3339"/>
        <p:guide orient="horz" pos="3430"/>
        <p:guide orient="horz" pos="4020"/>
        <p:guide pos="204"/>
        <p:guide pos="5556"/>
        <p:guide pos="2835"/>
        <p:guide pos="2925"/>
        <p:guide pos="3742"/>
        <p:guide pos="3833"/>
        <p:guide pos="4649"/>
        <p:guide pos="4740"/>
        <p:guide pos="2018"/>
        <p:guide pos="1927"/>
        <p:guide pos="1111"/>
        <p:guide pos="10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4026" y="-570"/>
      </p:cViewPr>
      <p:guideLst>
        <p:guide orient="horz" pos="5938"/>
        <p:guide orient="horz" pos="517"/>
        <p:guide pos="276"/>
        <p:guide pos="392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5575388" y="9427979"/>
            <a:ext cx="655716" cy="288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r>
              <a:rPr lang="en-US" sz="800" dirty="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‹Nr.›</a:t>
            </a:fld>
            <a:endParaRPr lang="en-US" sz="800" dirty="0">
              <a:solidFill>
                <a:schemeClr val="bg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810387" y="204563"/>
            <a:ext cx="423828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7651" y="9427939"/>
            <a:ext cx="4875033" cy="2880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GfK</a:t>
            </a:r>
            <a:r>
              <a:rPr lang="en-US" dirty="0"/>
              <a:t> 2012 | Title of presentation | DD. Month 2012</a:t>
            </a:r>
          </a:p>
        </p:txBody>
      </p:sp>
    </p:spTree>
    <p:extLst>
      <p:ext uri="{BB962C8B-B14F-4D97-AF65-F5344CB8AC3E}">
        <p14:creationId xmlns:p14="http://schemas.microsoft.com/office/powerpoint/2010/main" val="1667137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392113" y="8207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37649" y="4728799"/>
            <a:ext cx="5793790" cy="445588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7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  <a:endParaRPr lang="en-US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5"/>
          </p:nvPr>
        </p:nvSpPr>
        <p:spPr bwMode="gray">
          <a:xfrm>
            <a:off x="5575388" y="9427979"/>
            <a:ext cx="656051" cy="288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r>
              <a:rPr lang="en-US" sz="800" dirty="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‹Nr.›</a:t>
            </a:fld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7651" y="9427939"/>
            <a:ext cx="4875033" cy="2880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GfK</a:t>
            </a:r>
            <a:r>
              <a:rPr lang="en-US" dirty="0"/>
              <a:t> 2012 | Title of presentation | DD. Month 2012</a:t>
            </a:r>
          </a:p>
        </p:txBody>
      </p:sp>
    </p:spTree>
    <p:extLst>
      <p:ext uri="{BB962C8B-B14F-4D97-AF65-F5344CB8AC3E}">
        <p14:creationId xmlns:p14="http://schemas.microsoft.com/office/powerpoint/2010/main" val="46632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Aft>
        <a:spcPts val="300"/>
      </a:spcAft>
      <a:buFont typeface="Arial" pitchFamily="34" charset="0"/>
      <a:buNone/>
      <a:defRPr sz="1000" kern="1200">
        <a:solidFill>
          <a:schemeClr val="tx2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spcAft>
        <a:spcPts val="300"/>
      </a:spcAft>
      <a:buFont typeface="Arial" pitchFamily="34" charset="0"/>
      <a:buNone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0488" indent="-90488" algn="l" defTabSz="914400" rtl="0" eaLnBrk="1" latinLnBrk="0" hangingPunct="1">
      <a:spcAft>
        <a:spcPts val="300"/>
      </a:spcAft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79388" indent="-90488" algn="l" defTabSz="914400" rtl="0" eaLnBrk="1" latinLnBrk="0" hangingPunct="1">
      <a:spcAft>
        <a:spcPts val="300"/>
      </a:spcAft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263525" indent="-88900" algn="l" defTabSz="914400" rtl="0" eaLnBrk="1" latinLnBrk="0" hangingPunct="1">
      <a:spcAft>
        <a:spcPts val="300"/>
      </a:spcAft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63525" indent="-88900" algn="l" defTabSz="914400" rtl="0" eaLnBrk="1" latinLnBrk="0" hangingPunct="1">
      <a:spcAft>
        <a:spcPts val="300"/>
      </a:spcAft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9A950E2-AD2D-469D-AD99-A748D17EED95}" type="slidenum">
              <a:rPr/>
              <a:pPr eaLnBrk="1" hangingPunct="1"/>
              <a:t>10</a:t>
            </a:fld>
            <a:endParaRPr lang="en-US"/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8CE3A42C-C5C9-426A-83B3-5E4F10A726F3}" type="slidenum">
              <a:rPr sz="1200" noProof="1"/>
              <a:pPr algn="r" eaLnBrk="1" hangingPunct="1"/>
              <a:t>10</a:t>
            </a:fld>
            <a:endParaRPr lang="en-US" sz="1200" noProof="1"/>
          </a:p>
        </p:txBody>
      </p:sp>
      <p:sp>
        <p:nvSpPr>
          <p:cNvPr id="51204" name="Rectangle 7"/>
          <p:cNvSpPr txBox="1">
            <a:spLocks noGrp="1" noChangeArrowheads="1"/>
          </p:cNvSpPr>
          <p:nvPr/>
        </p:nvSpPr>
        <p:spPr bwMode="auto">
          <a:xfrm>
            <a:off x="3853590" y="9433753"/>
            <a:ext cx="2944085" cy="49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544DE29-1F27-4ADC-BBD6-947409A7DA95}" type="slidenum">
              <a:rPr lang="en-GB" sz="1300"/>
              <a:pPr algn="r" eaLnBrk="1" hangingPunct="1"/>
              <a:t>10</a:t>
            </a:fld>
            <a:endParaRPr lang="en-GB" sz="130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4275"/>
          </a:xfrm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noFill/>
        </p:spPr>
        <p:txBody>
          <a:bodyPr lIns="94824" tIns="47416" rIns="94824" bIns="47416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432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9A950E2-AD2D-469D-AD99-A748D17EED95}" type="slidenum">
              <a:rPr/>
              <a:pPr eaLnBrk="1" hangingPunct="1"/>
              <a:t>11</a:t>
            </a:fld>
            <a:endParaRPr lang="en-US"/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8CE3A42C-C5C9-426A-83B3-5E4F10A726F3}" type="slidenum">
              <a:rPr sz="1200" noProof="1"/>
              <a:pPr algn="r" eaLnBrk="1" hangingPunct="1"/>
              <a:t>11</a:t>
            </a:fld>
            <a:endParaRPr lang="en-US" sz="1200" noProof="1"/>
          </a:p>
        </p:txBody>
      </p:sp>
      <p:sp>
        <p:nvSpPr>
          <p:cNvPr id="51204" name="Rectangle 7"/>
          <p:cNvSpPr txBox="1">
            <a:spLocks noGrp="1" noChangeArrowheads="1"/>
          </p:cNvSpPr>
          <p:nvPr/>
        </p:nvSpPr>
        <p:spPr bwMode="auto">
          <a:xfrm>
            <a:off x="3853590" y="9433753"/>
            <a:ext cx="2944085" cy="49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544DE29-1F27-4ADC-BBD6-947409A7DA95}" type="slidenum">
              <a:rPr lang="en-GB" sz="1300"/>
              <a:pPr algn="r" eaLnBrk="1" hangingPunct="1"/>
              <a:t>11</a:t>
            </a:fld>
            <a:endParaRPr lang="en-GB" sz="130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4275"/>
          </a:xfrm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noFill/>
        </p:spPr>
        <p:txBody>
          <a:bodyPr lIns="94824" tIns="47416" rIns="94824" bIns="47416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4323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9A950E2-AD2D-469D-AD99-A748D17EED95}" type="slidenum">
              <a:rPr/>
              <a:pPr eaLnBrk="1" hangingPunct="1"/>
              <a:t>12</a:t>
            </a:fld>
            <a:endParaRPr lang="en-US"/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8CE3A42C-C5C9-426A-83B3-5E4F10A726F3}" type="slidenum">
              <a:rPr sz="1200" noProof="1"/>
              <a:pPr algn="r" eaLnBrk="1" hangingPunct="1"/>
              <a:t>12</a:t>
            </a:fld>
            <a:endParaRPr lang="en-US" sz="1200" noProof="1"/>
          </a:p>
        </p:txBody>
      </p:sp>
      <p:sp>
        <p:nvSpPr>
          <p:cNvPr id="51204" name="Rectangle 7"/>
          <p:cNvSpPr txBox="1">
            <a:spLocks noGrp="1" noChangeArrowheads="1"/>
          </p:cNvSpPr>
          <p:nvPr/>
        </p:nvSpPr>
        <p:spPr bwMode="auto">
          <a:xfrm>
            <a:off x="3853590" y="9433753"/>
            <a:ext cx="2944085" cy="49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544DE29-1F27-4ADC-BBD6-947409A7DA95}" type="slidenum">
              <a:rPr lang="en-GB" sz="1300"/>
              <a:pPr algn="r" eaLnBrk="1" hangingPunct="1"/>
              <a:t>12</a:t>
            </a:fld>
            <a:endParaRPr lang="en-GB" sz="130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4275"/>
          </a:xfrm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noFill/>
        </p:spPr>
        <p:txBody>
          <a:bodyPr lIns="94824" tIns="47416" rIns="94824" bIns="47416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4323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3528" y="2205038"/>
            <a:ext cx="8496943" cy="1584002"/>
          </a:xfrm>
        </p:spPr>
        <p:txBody>
          <a:bodyPr anchor="b"/>
          <a:lstStyle>
            <a:lvl1pPr>
              <a:defRPr sz="3800" cap="all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529" y="3861048"/>
            <a:ext cx="8496944" cy="1439615"/>
          </a:xfrm>
        </p:spPr>
        <p:txBody>
          <a:bodyPr/>
          <a:lstStyle>
            <a:lvl1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  <a:latin typeface="Arial" pitchFamily="34" charset="0"/>
              </a:defRPr>
            </a:lvl1pPr>
            <a:lvl2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0"/>
              </a:spcAft>
              <a:buNone/>
              <a:defRPr sz="2000" b="0">
                <a:solidFill>
                  <a:schemeClr val="tx2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Click to add text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528" y="6237312"/>
            <a:ext cx="849694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  <a:latin typeface="Arial" pitchFamily="34" charset="0"/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4" name="Rechteck 3"/>
          <p:cNvSpPr/>
          <p:nvPr userDrawn="1"/>
        </p:nvSpPr>
        <p:spPr bwMode="gray">
          <a:xfrm>
            <a:off x="0" y="6597650"/>
            <a:ext cx="9144000" cy="2603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/>
            <a:endParaRPr lang="en-US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60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/>
            <a:endParaRPr lang="en-US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6" name="Gruppieren 5"/>
          <p:cNvGrpSpPr/>
          <p:nvPr/>
        </p:nvGrpSpPr>
        <p:grpSpPr bwMode="gray">
          <a:xfrm>
            <a:off x="-324680" y="908650"/>
            <a:ext cx="216030" cy="5688790"/>
            <a:chOff x="-540710" y="908650"/>
            <a:chExt cx="432060" cy="5688790"/>
          </a:xfrm>
        </p:grpSpPr>
        <p:cxnSp>
          <p:nvCxnSpPr>
            <p:cNvPr id="59" name="Gerade Verbindung 58"/>
            <p:cNvCxnSpPr/>
            <p:nvPr userDrawn="1"/>
          </p:nvCxnSpPr>
          <p:spPr bwMode="gray">
            <a:xfrm>
              <a:off x="-540710" y="11246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 userDrawn="1"/>
          </p:nvCxnSpPr>
          <p:spPr bwMode="gray">
            <a:xfrm>
              <a:off x="-540710" y="90865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 userDrawn="1"/>
          </p:nvCxnSpPr>
          <p:spPr bwMode="gray">
            <a:xfrm>
              <a:off x="-540710" y="659744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 userDrawn="1"/>
          </p:nvCxnSpPr>
          <p:spPr bwMode="gray">
            <a:xfrm>
              <a:off x="-540710" y="64534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 userDrawn="1"/>
          </p:nvCxnSpPr>
          <p:spPr bwMode="gray">
            <a:xfrm>
              <a:off x="-540710" y="63814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pieren 6"/>
          <p:cNvGrpSpPr/>
          <p:nvPr/>
        </p:nvGrpSpPr>
        <p:grpSpPr bwMode="gray">
          <a:xfrm>
            <a:off x="323850" y="-315520"/>
            <a:ext cx="8496740" cy="216030"/>
            <a:chOff x="323850" y="-531550"/>
            <a:chExt cx="8496740" cy="432060"/>
          </a:xfrm>
        </p:grpSpPr>
        <p:cxnSp>
          <p:nvCxnSpPr>
            <p:cNvPr id="47" name="Gerade Verbindung 46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/>
        </p:nvGrpSpPr>
        <p:grpSpPr bwMode="gray">
          <a:xfrm>
            <a:off x="323410" y="6957490"/>
            <a:ext cx="8496740" cy="216030"/>
            <a:chOff x="323850" y="-531550"/>
            <a:chExt cx="8496740" cy="432060"/>
          </a:xfrm>
        </p:grpSpPr>
        <p:cxnSp>
          <p:nvCxnSpPr>
            <p:cNvPr id="35" name="Gerade Verbindung 34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ieren 8"/>
          <p:cNvGrpSpPr/>
          <p:nvPr/>
        </p:nvGrpSpPr>
        <p:grpSpPr bwMode="gray">
          <a:xfrm>
            <a:off x="9252650" y="908650"/>
            <a:ext cx="216030" cy="5688790"/>
            <a:chOff x="-540710" y="908650"/>
            <a:chExt cx="432060" cy="5688790"/>
          </a:xfrm>
        </p:grpSpPr>
        <p:cxnSp>
          <p:nvCxnSpPr>
            <p:cNvPr id="22" name="Gerade Verbindung 21"/>
            <p:cNvCxnSpPr/>
            <p:nvPr userDrawn="1"/>
          </p:nvCxnSpPr>
          <p:spPr bwMode="gray">
            <a:xfrm>
              <a:off x="-540710" y="11246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>
              <a:off x="-540710" y="90865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>
              <a:off x="-540710" y="659744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>
              <a:off x="-540710" y="64534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 bwMode="gray">
            <a:xfrm>
              <a:off x="-540710" y="54452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>
              <a:off x="-540710" y="530126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 bwMode="gray">
            <a:xfrm>
              <a:off x="-540710" y="436513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 bwMode="gray">
            <a:xfrm>
              <a:off x="-540710" y="42211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 bwMode="gray">
            <a:xfrm>
              <a:off x="-540710" y="32849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 bwMode="gray">
            <a:xfrm>
              <a:off x="-540710" y="314096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 bwMode="gray">
            <a:xfrm>
              <a:off x="-540710" y="220483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 bwMode="gray">
            <a:xfrm>
              <a:off x="-540710" y="20608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 bwMode="gray">
            <a:xfrm>
              <a:off x="-540710" y="63814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23528" y="1124680"/>
            <a:ext cx="8496944" cy="2664683"/>
          </a:xfrm>
        </p:spPr>
        <p:txBody>
          <a:bodyPr/>
          <a:lstStyle>
            <a:lvl1pPr>
              <a:defRPr sz="3800" cap="all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9919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hteck 63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/>
            <a:endParaRPr lang="en-US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4" name="Gruppieren 3"/>
          <p:cNvGrpSpPr/>
          <p:nvPr userDrawn="1"/>
        </p:nvGrpSpPr>
        <p:grpSpPr bwMode="gray">
          <a:xfrm>
            <a:off x="-324680" y="-315520"/>
            <a:ext cx="9793360" cy="7489040"/>
            <a:chOff x="-324680" y="-315520"/>
            <a:chExt cx="9793360" cy="7489040"/>
          </a:xfrm>
        </p:grpSpPr>
        <p:grpSp>
          <p:nvGrpSpPr>
            <p:cNvPr id="6" name="Gruppieren 5"/>
            <p:cNvGrpSpPr/>
            <p:nvPr/>
          </p:nvGrpSpPr>
          <p:grpSpPr bwMode="gray">
            <a:xfrm>
              <a:off x="-324680" y="908650"/>
              <a:ext cx="216030" cy="5688790"/>
              <a:chOff x="-540710" y="908650"/>
              <a:chExt cx="432060" cy="5688790"/>
            </a:xfrm>
          </p:grpSpPr>
          <p:cxnSp>
            <p:nvCxnSpPr>
              <p:cNvPr id="59" name="Gerade Verbindung 58"/>
              <p:cNvCxnSpPr/>
              <p:nvPr userDrawn="1"/>
            </p:nvCxnSpPr>
            <p:spPr bwMode="gray">
              <a:xfrm>
                <a:off x="-540710" y="112468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59"/>
              <p:cNvCxnSpPr/>
              <p:nvPr userDrawn="1"/>
            </p:nvCxnSpPr>
            <p:spPr bwMode="gray">
              <a:xfrm>
                <a:off x="-540710" y="90865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 userDrawn="1"/>
            </p:nvCxnSpPr>
            <p:spPr bwMode="gray">
              <a:xfrm>
                <a:off x="-540710" y="659744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 userDrawn="1"/>
            </p:nvCxnSpPr>
            <p:spPr bwMode="gray">
              <a:xfrm>
                <a:off x="-540710" y="64534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 userDrawn="1"/>
            </p:nvCxnSpPr>
            <p:spPr bwMode="gray">
              <a:xfrm>
                <a:off x="-540710" y="638141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uppieren 6"/>
            <p:cNvGrpSpPr/>
            <p:nvPr/>
          </p:nvGrpSpPr>
          <p:grpSpPr bwMode="gray">
            <a:xfrm>
              <a:off x="323850" y="-315520"/>
              <a:ext cx="8496740" cy="216030"/>
              <a:chOff x="323850" y="-531550"/>
              <a:chExt cx="8496740" cy="432060"/>
            </a:xfrm>
          </p:grpSpPr>
          <p:cxnSp>
            <p:nvCxnSpPr>
              <p:cNvPr id="47" name="Gerade Verbindung 46"/>
              <p:cNvCxnSpPr/>
              <p:nvPr userDrawn="1"/>
            </p:nvCxnSpPr>
            <p:spPr bwMode="gray">
              <a:xfrm rot="5400000">
                <a:off x="10782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47"/>
              <p:cNvCxnSpPr/>
              <p:nvPr userDrawn="1"/>
            </p:nvCxnSpPr>
            <p:spPr bwMode="gray">
              <a:xfrm rot="5400000">
                <a:off x="14035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48"/>
              <p:cNvCxnSpPr/>
              <p:nvPr userDrawn="1"/>
            </p:nvCxnSpPr>
            <p:spPr bwMode="gray">
              <a:xfrm rot="5400000">
                <a:off x="15475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49"/>
              <p:cNvCxnSpPr/>
              <p:nvPr userDrawn="1"/>
            </p:nvCxnSpPr>
            <p:spPr bwMode="gray">
              <a:xfrm rot="5400000">
                <a:off x="28437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50"/>
              <p:cNvCxnSpPr/>
              <p:nvPr userDrawn="1"/>
            </p:nvCxnSpPr>
            <p:spPr bwMode="gray">
              <a:xfrm rot="5400000">
                <a:off x="29877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51"/>
              <p:cNvCxnSpPr/>
              <p:nvPr userDrawn="1"/>
            </p:nvCxnSpPr>
            <p:spPr bwMode="gray">
              <a:xfrm rot="5400000">
                <a:off x="42839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/>
              <p:cNvCxnSpPr/>
              <p:nvPr userDrawn="1"/>
            </p:nvCxnSpPr>
            <p:spPr bwMode="gray">
              <a:xfrm rot="5400000">
                <a:off x="44279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/>
              <p:cNvCxnSpPr/>
              <p:nvPr userDrawn="1"/>
            </p:nvCxnSpPr>
            <p:spPr bwMode="gray">
              <a:xfrm rot="5400000">
                <a:off x="57241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 userDrawn="1"/>
            </p:nvCxnSpPr>
            <p:spPr bwMode="gray">
              <a:xfrm rot="5400000">
                <a:off x="58681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 userDrawn="1"/>
            </p:nvCxnSpPr>
            <p:spPr bwMode="gray">
              <a:xfrm rot="5400000">
                <a:off x="71643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56"/>
              <p:cNvCxnSpPr/>
              <p:nvPr userDrawn="1"/>
            </p:nvCxnSpPr>
            <p:spPr bwMode="gray">
              <a:xfrm rot="5400000">
                <a:off x="73083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 userDrawn="1"/>
            </p:nvCxnSpPr>
            <p:spPr bwMode="gray">
              <a:xfrm rot="5400000">
                <a:off x="86045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uppieren 7"/>
            <p:cNvGrpSpPr/>
            <p:nvPr/>
          </p:nvGrpSpPr>
          <p:grpSpPr bwMode="gray">
            <a:xfrm>
              <a:off x="323410" y="6957490"/>
              <a:ext cx="8496740" cy="216030"/>
              <a:chOff x="323850" y="-531550"/>
              <a:chExt cx="8496740" cy="432060"/>
            </a:xfrm>
          </p:grpSpPr>
          <p:cxnSp>
            <p:nvCxnSpPr>
              <p:cNvPr id="35" name="Gerade Verbindung 34"/>
              <p:cNvCxnSpPr/>
              <p:nvPr userDrawn="1"/>
            </p:nvCxnSpPr>
            <p:spPr bwMode="gray">
              <a:xfrm rot="5400000">
                <a:off x="10782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 userDrawn="1"/>
            </p:nvCxnSpPr>
            <p:spPr bwMode="gray">
              <a:xfrm rot="5400000">
                <a:off x="14035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36"/>
              <p:cNvCxnSpPr/>
              <p:nvPr userDrawn="1"/>
            </p:nvCxnSpPr>
            <p:spPr bwMode="gray">
              <a:xfrm rot="5400000">
                <a:off x="15475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 userDrawn="1"/>
            </p:nvCxnSpPr>
            <p:spPr bwMode="gray">
              <a:xfrm rot="5400000">
                <a:off x="28437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38"/>
              <p:cNvCxnSpPr/>
              <p:nvPr userDrawn="1"/>
            </p:nvCxnSpPr>
            <p:spPr bwMode="gray">
              <a:xfrm rot="5400000">
                <a:off x="29877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39"/>
              <p:cNvCxnSpPr/>
              <p:nvPr userDrawn="1"/>
            </p:nvCxnSpPr>
            <p:spPr bwMode="gray">
              <a:xfrm rot="5400000">
                <a:off x="42839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40"/>
              <p:cNvCxnSpPr/>
              <p:nvPr userDrawn="1"/>
            </p:nvCxnSpPr>
            <p:spPr bwMode="gray">
              <a:xfrm rot="5400000">
                <a:off x="44279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41"/>
              <p:cNvCxnSpPr/>
              <p:nvPr userDrawn="1"/>
            </p:nvCxnSpPr>
            <p:spPr bwMode="gray">
              <a:xfrm rot="5400000">
                <a:off x="57241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42"/>
              <p:cNvCxnSpPr/>
              <p:nvPr userDrawn="1"/>
            </p:nvCxnSpPr>
            <p:spPr bwMode="gray">
              <a:xfrm rot="5400000">
                <a:off x="58681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43"/>
              <p:cNvCxnSpPr/>
              <p:nvPr userDrawn="1"/>
            </p:nvCxnSpPr>
            <p:spPr bwMode="gray">
              <a:xfrm rot="5400000">
                <a:off x="71643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44"/>
              <p:cNvCxnSpPr/>
              <p:nvPr userDrawn="1"/>
            </p:nvCxnSpPr>
            <p:spPr bwMode="gray">
              <a:xfrm rot="5400000">
                <a:off x="73083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45"/>
              <p:cNvCxnSpPr/>
              <p:nvPr userDrawn="1"/>
            </p:nvCxnSpPr>
            <p:spPr bwMode="gray">
              <a:xfrm rot="5400000">
                <a:off x="86045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pieren 8"/>
            <p:cNvGrpSpPr/>
            <p:nvPr/>
          </p:nvGrpSpPr>
          <p:grpSpPr bwMode="gray">
            <a:xfrm>
              <a:off x="9252650" y="908650"/>
              <a:ext cx="216030" cy="5688790"/>
              <a:chOff x="-540710" y="908650"/>
              <a:chExt cx="432060" cy="5688790"/>
            </a:xfrm>
          </p:grpSpPr>
          <p:cxnSp>
            <p:nvCxnSpPr>
              <p:cNvPr id="22" name="Gerade Verbindung 21"/>
              <p:cNvCxnSpPr/>
              <p:nvPr userDrawn="1"/>
            </p:nvCxnSpPr>
            <p:spPr bwMode="gray">
              <a:xfrm>
                <a:off x="-540710" y="112468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 userDrawn="1"/>
            </p:nvCxnSpPr>
            <p:spPr bwMode="gray">
              <a:xfrm>
                <a:off x="-540710" y="90865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 userDrawn="1"/>
            </p:nvCxnSpPr>
            <p:spPr bwMode="gray">
              <a:xfrm>
                <a:off x="-540710" y="659744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 userDrawn="1"/>
            </p:nvCxnSpPr>
            <p:spPr bwMode="gray">
              <a:xfrm>
                <a:off x="-540710" y="64534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 userDrawn="1"/>
            </p:nvCxnSpPr>
            <p:spPr bwMode="gray">
              <a:xfrm>
                <a:off x="-540710" y="544528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26"/>
              <p:cNvCxnSpPr/>
              <p:nvPr userDrawn="1"/>
            </p:nvCxnSpPr>
            <p:spPr bwMode="gray">
              <a:xfrm>
                <a:off x="-540710" y="530126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27"/>
              <p:cNvCxnSpPr/>
              <p:nvPr userDrawn="1"/>
            </p:nvCxnSpPr>
            <p:spPr bwMode="gray">
              <a:xfrm>
                <a:off x="-540710" y="436513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 userDrawn="1"/>
            </p:nvCxnSpPr>
            <p:spPr bwMode="gray">
              <a:xfrm>
                <a:off x="-540710" y="422111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 userDrawn="1"/>
            </p:nvCxnSpPr>
            <p:spPr bwMode="gray">
              <a:xfrm>
                <a:off x="-540710" y="328498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 userDrawn="1"/>
            </p:nvCxnSpPr>
            <p:spPr bwMode="gray">
              <a:xfrm>
                <a:off x="-540710" y="314096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 userDrawn="1"/>
            </p:nvCxnSpPr>
            <p:spPr bwMode="gray">
              <a:xfrm>
                <a:off x="-540710" y="220483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 userDrawn="1"/>
            </p:nvCxnSpPr>
            <p:spPr bwMode="gray">
              <a:xfrm>
                <a:off x="-540710" y="206081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 userDrawn="1"/>
            </p:nvCxnSpPr>
            <p:spPr bwMode="gray">
              <a:xfrm>
                <a:off x="-540710" y="638141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23850" y="1123950"/>
            <a:ext cx="8496622" cy="2665413"/>
          </a:xfrm>
        </p:spPr>
        <p:txBody>
          <a:bodyPr/>
          <a:lstStyle>
            <a:lvl1pPr>
              <a:defRPr sz="3800" cap="all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170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uppieren 5"/>
          <p:cNvGrpSpPr/>
          <p:nvPr userDrawn="1"/>
        </p:nvGrpSpPr>
        <p:grpSpPr bwMode="gray">
          <a:xfrm>
            <a:off x="-324680" y="-315520"/>
            <a:ext cx="9793360" cy="7489040"/>
            <a:chOff x="-324680" y="-315520"/>
            <a:chExt cx="9793360" cy="7489040"/>
          </a:xfrm>
        </p:grpSpPr>
        <p:grpSp>
          <p:nvGrpSpPr>
            <p:cNvPr id="7" name="Gruppieren 6"/>
            <p:cNvGrpSpPr/>
            <p:nvPr/>
          </p:nvGrpSpPr>
          <p:grpSpPr bwMode="gray">
            <a:xfrm>
              <a:off x="-324680" y="908650"/>
              <a:ext cx="216030" cy="5688790"/>
              <a:chOff x="-540710" y="908650"/>
              <a:chExt cx="432060" cy="5688790"/>
            </a:xfrm>
          </p:grpSpPr>
          <p:cxnSp>
            <p:nvCxnSpPr>
              <p:cNvPr id="60" name="Gerade Verbindung 59"/>
              <p:cNvCxnSpPr/>
              <p:nvPr userDrawn="1"/>
            </p:nvCxnSpPr>
            <p:spPr bwMode="gray">
              <a:xfrm>
                <a:off x="-540710" y="112468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 userDrawn="1"/>
            </p:nvCxnSpPr>
            <p:spPr bwMode="gray">
              <a:xfrm>
                <a:off x="-540710" y="90865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 userDrawn="1"/>
            </p:nvCxnSpPr>
            <p:spPr bwMode="gray">
              <a:xfrm>
                <a:off x="-540710" y="659744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 userDrawn="1"/>
            </p:nvCxnSpPr>
            <p:spPr bwMode="gray">
              <a:xfrm>
                <a:off x="-540710" y="64534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 userDrawn="1"/>
            </p:nvCxnSpPr>
            <p:spPr bwMode="gray">
              <a:xfrm>
                <a:off x="-540710" y="638141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uppieren 7"/>
            <p:cNvGrpSpPr/>
            <p:nvPr/>
          </p:nvGrpSpPr>
          <p:grpSpPr bwMode="gray">
            <a:xfrm>
              <a:off x="323850" y="-315520"/>
              <a:ext cx="8496740" cy="216030"/>
              <a:chOff x="323850" y="-531550"/>
              <a:chExt cx="8496740" cy="432060"/>
            </a:xfrm>
          </p:grpSpPr>
          <p:cxnSp>
            <p:nvCxnSpPr>
              <p:cNvPr id="48" name="Gerade Verbindung 47"/>
              <p:cNvCxnSpPr/>
              <p:nvPr userDrawn="1"/>
            </p:nvCxnSpPr>
            <p:spPr bwMode="gray">
              <a:xfrm rot="5400000">
                <a:off x="10782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48"/>
              <p:cNvCxnSpPr/>
              <p:nvPr userDrawn="1"/>
            </p:nvCxnSpPr>
            <p:spPr bwMode="gray">
              <a:xfrm rot="5400000">
                <a:off x="14035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49"/>
              <p:cNvCxnSpPr/>
              <p:nvPr userDrawn="1"/>
            </p:nvCxnSpPr>
            <p:spPr bwMode="gray">
              <a:xfrm rot="5400000">
                <a:off x="15475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50"/>
              <p:cNvCxnSpPr/>
              <p:nvPr userDrawn="1"/>
            </p:nvCxnSpPr>
            <p:spPr bwMode="gray">
              <a:xfrm rot="5400000">
                <a:off x="28437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51"/>
              <p:cNvCxnSpPr/>
              <p:nvPr userDrawn="1"/>
            </p:nvCxnSpPr>
            <p:spPr bwMode="gray">
              <a:xfrm rot="5400000">
                <a:off x="29877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/>
              <p:cNvCxnSpPr/>
              <p:nvPr userDrawn="1"/>
            </p:nvCxnSpPr>
            <p:spPr bwMode="gray">
              <a:xfrm rot="5400000">
                <a:off x="42839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/>
              <p:cNvCxnSpPr/>
              <p:nvPr userDrawn="1"/>
            </p:nvCxnSpPr>
            <p:spPr bwMode="gray">
              <a:xfrm rot="5400000">
                <a:off x="44279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 userDrawn="1"/>
            </p:nvCxnSpPr>
            <p:spPr bwMode="gray">
              <a:xfrm rot="5400000">
                <a:off x="57241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 userDrawn="1"/>
            </p:nvCxnSpPr>
            <p:spPr bwMode="gray">
              <a:xfrm rot="5400000">
                <a:off x="58681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56"/>
              <p:cNvCxnSpPr/>
              <p:nvPr userDrawn="1"/>
            </p:nvCxnSpPr>
            <p:spPr bwMode="gray">
              <a:xfrm rot="5400000">
                <a:off x="71643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 userDrawn="1"/>
            </p:nvCxnSpPr>
            <p:spPr bwMode="gray">
              <a:xfrm rot="5400000">
                <a:off x="73083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58"/>
              <p:cNvCxnSpPr/>
              <p:nvPr userDrawn="1"/>
            </p:nvCxnSpPr>
            <p:spPr bwMode="gray">
              <a:xfrm rot="5400000">
                <a:off x="86045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pieren 8"/>
            <p:cNvGrpSpPr/>
            <p:nvPr/>
          </p:nvGrpSpPr>
          <p:grpSpPr bwMode="gray">
            <a:xfrm>
              <a:off x="323410" y="6957490"/>
              <a:ext cx="8496740" cy="216030"/>
              <a:chOff x="323850" y="-531550"/>
              <a:chExt cx="8496740" cy="432060"/>
            </a:xfrm>
          </p:grpSpPr>
          <p:cxnSp>
            <p:nvCxnSpPr>
              <p:cNvPr id="36" name="Gerade Verbindung 35"/>
              <p:cNvCxnSpPr/>
              <p:nvPr userDrawn="1"/>
            </p:nvCxnSpPr>
            <p:spPr bwMode="gray">
              <a:xfrm rot="5400000">
                <a:off x="10782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36"/>
              <p:cNvCxnSpPr/>
              <p:nvPr userDrawn="1"/>
            </p:nvCxnSpPr>
            <p:spPr bwMode="gray">
              <a:xfrm rot="5400000">
                <a:off x="14035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 userDrawn="1"/>
            </p:nvCxnSpPr>
            <p:spPr bwMode="gray">
              <a:xfrm rot="5400000">
                <a:off x="15475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38"/>
              <p:cNvCxnSpPr/>
              <p:nvPr userDrawn="1"/>
            </p:nvCxnSpPr>
            <p:spPr bwMode="gray">
              <a:xfrm rot="5400000">
                <a:off x="28437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39"/>
              <p:cNvCxnSpPr/>
              <p:nvPr userDrawn="1"/>
            </p:nvCxnSpPr>
            <p:spPr bwMode="gray">
              <a:xfrm rot="5400000">
                <a:off x="29877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40"/>
              <p:cNvCxnSpPr/>
              <p:nvPr userDrawn="1"/>
            </p:nvCxnSpPr>
            <p:spPr bwMode="gray">
              <a:xfrm rot="5400000">
                <a:off x="42839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41"/>
              <p:cNvCxnSpPr/>
              <p:nvPr userDrawn="1"/>
            </p:nvCxnSpPr>
            <p:spPr bwMode="gray">
              <a:xfrm rot="5400000">
                <a:off x="44279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42"/>
              <p:cNvCxnSpPr/>
              <p:nvPr userDrawn="1"/>
            </p:nvCxnSpPr>
            <p:spPr bwMode="gray">
              <a:xfrm rot="5400000">
                <a:off x="57241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43"/>
              <p:cNvCxnSpPr/>
              <p:nvPr userDrawn="1"/>
            </p:nvCxnSpPr>
            <p:spPr bwMode="gray">
              <a:xfrm rot="5400000">
                <a:off x="58681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44"/>
              <p:cNvCxnSpPr/>
              <p:nvPr userDrawn="1"/>
            </p:nvCxnSpPr>
            <p:spPr bwMode="gray">
              <a:xfrm rot="5400000">
                <a:off x="71643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45"/>
              <p:cNvCxnSpPr/>
              <p:nvPr userDrawn="1"/>
            </p:nvCxnSpPr>
            <p:spPr bwMode="gray">
              <a:xfrm rot="5400000">
                <a:off x="73083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46"/>
              <p:cNvCxnSpPr/>
              <p:nvPr userDrawn="1"/>
            </p:nvCxnSpPr>
            <p:spPr bwMode="gray">
              <a:xfrm rot="5400000">
                <a:off x="86045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uppieren 9"/>
            <p:cNvGrpSpPr/>
            <p:nvPr/>
          </p:nvGrpSpPr>
          <p:grpSpPr bwMode="gray">
            <a:xfrm>
              <a:off x="9252650" y="908650"/>
              <a:ext cx="216030" cy="5688790"/>
              <a:chOff x="-540710" y="908650"/>
              <a:chExt cx="432060" cy="5688790"/>
            </a:xfrm>
          </p:grpSpPr>
          <p:cxnSp>
            <p:nvCxnSpPr>
              <p:cNvPr id="23" name="Gerade Verbindung 22"/>
              <p:cNvCxnSpPr/>
              <p:nvPr userDrawn="1"/>
            </p:nvCxnSpPr>
            <p:spPr bwMode="gray">
              <a:xfrm>
                <a:off x="-540710" y="112468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 userDrawn="1"/>
            </p:nvCxnSpPr>
            <p:spPr bwMode="gray">
              <a:xfrm>
                <a:off x="-540710" y="90865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 userDrawn="1"/>
            </p:nvCxnSpPr>
            <p:spPr bwMode="gray">
              <a:xfrm>
                <a:off x="-540710" y="659744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 userDrawn="1"/>
            </p:nvCxnSpPr>
            <p:spPr bwMode="gray">
              <a:xfrm>
                <a:off x="-540710" y="64534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26"/>
              <p:cNvCxnSpPr/>
              <p:nvPr userDrawn="1"/>
            </p:nvCxnSpPr>
            <p:spPr bwMode="gray">
              <a:xfrm>
                <a:off x="-540710" y="544528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27"/>
              <p:cNvCxnSpPr/>
              <p:nvPr userDrawn="1"/>
            </p:nvCxnSpPr>
            <p:spPr bwMode="gray">
              <a:xfrm>
                <a:off x="-540710" y="530126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 userDrawn="1"/>
            </p:nvCxnSpPr>
            <p:spPr bwMode="gray">
              <a:xfrm>
                <a:off x="-540710" y="436513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 userDrawn="1"/>
            </p:nvCxnSpPr>
            <p:spPr bwMode="gray">
              <a:xfrm>
                <a:off x="-540710" y="422111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 userDrawn="1"/>
            </p:nvCxnSpPr>
            <p:spPr bwMode="gray">
              <a:xfrm>
                <a:off x="-540710" y="328498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 userDrawn="1"/>
            </p:nvCxnSpPr>
            <p:spPr bwMode="gray">
              <a:xfrm>
                <a:off x="-540710" y="314096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 userDrawn="1"/>
            </p:nvCxnSpPr>
            <p:spPr bwMode="gray">
              <a:xfrm>
                <a:off x="-540710" y="220483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 userDrawn="1"/>
            </p:nvCxnSpPr>
            <p:spPr bwMode="gray">
              <a:xfrm>
                <a:off x="-540710" y="206081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 userDrawn="1"/>
            </p:nvCxnSpPr>
            <p:spPr bwMode="gray">
              <a:xfrm>
                <a:off x="-540710" y="638141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Title 64"/>
          <p:cNvSpPr>
            <a:spLocks noGrp="1"/>
          </p:cNvSpPr>
          <p:nvPr>
            <p:ph type="title" hasCustomPrompt="1"/>
          </p:nvPr>
        </p:nvSpPr>
        <p:spPr bwMode="gray">
          <a:xfrm>
            <a:off x="323850" y="1123950"/>
            <a:ext cx="8496622" cy="2665413"/>
          </a:xfrm>
        </p:spPr>
        <p:txBody>
          <a:bodyPr/>
          <a:lstStyle>
            <a:lvl1pPr>
              <a:defRPr sz="3800" cap="all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22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acts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4000" y="3284538"/>
            <a:ext cx="1296144" cy="20167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644009" y="3284538"/>
            <a:ext cx="1296144" cy="20167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763689" y="465318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763688" y="4221141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763688" y="3284539"/>
            <a:ext cx="2736304" cy="936602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763688" y="486921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1763767" y="508523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084168" y="4653189"/>
            <a:ext cx="2736304" cy="216023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084168" y="4221141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084168" y="3284538"/>
            <a:ext cx="2736304" cy="936603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084168" y="486921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084168" y="5085236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170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acts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4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323850" y="2205038"/>
            <a:ext cx="1295400" cy="2016050"/>
          </a:xfrm>
        </p:spPr>
        <p:txBody>
          <a:bodyPr/>
          <a:lstStyle>
            <a:lvl1pPr marL="0" indent="0">
              <a:buNone/>
              <a:defRPr>
                <a:latin typeface="Arial" pitchFamily="34" charset="0"/>
              </a:defRPr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4645025" y="2205038"/>
            <a:ext cx="1295400" cy="2016050"/>
          </a:xfrm>
        </p:spPr>
        <p:txBody>
          <a:bodyPr/>
          <a:lstStyle>
            <a:lvl1pPr marL="0" indent="0">
              <a:buNone/>
              <a:defRPr>
                <a:latin typeface="Arial" pitchFamily="34" charset="0"/>
              </a:defRPr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1763609" y="3573016"/>
            <a:ext cx="2736953" cy="216023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0"/>
            <a:r>
              <a:rPr lang="en-US" dirty="0" smtClean="0"/>
              <a:t>[phone number]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1763688" y="3140968"/>
            <a:ext cx="273687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1763688" y="2205038"/>
            <a:ext cx="2736304" cy="935931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latin typeface="Arial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1763687" y="3789040"/>
            <a:ext cx="2736875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1763767" y="4005064"/>
            <a:ext cx="2736226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6084168" y="3573017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6084168" y="3140968"/>
            <a:ext cx="2736304" cy="216765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6084168" y="2205038"/>
            <a:ext cx="2736304" cy="935931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latin typeface="Arial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6084168" y="3789040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6084168" y="4005064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56" name="Picture Placeholder 4"/>
          <p:cNvSpPr>
            <a:spLocks noGrp="1"/>
          </p:cNvSpPr>
          <p:nvPr>
            <p:ph type="pic" sz="quarter" idx="38" hasCustomPrompt="1"/>
          </p:nvPr>
        </p:nvSpPr>
        <p:spPr bwMode="gray">
          <a:xfrm>
            <a:off x="323528" y="4365625"/>
            <a:ext cx="1295400" cy="2015703"/>
          </a:xfrm>
        </p:spPr>
        <p:txBody>
          <a:bodyPr/>
          <a:lstStyle>
            <a:lvl1pPr marL="0" indent="0">
              <a:buNone/>
              <a:defRPr>
                <a:latin typeface="Arial" pitchFamily="34" charset="0"/>
              </a:defRPr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57" name="Picture Placeholder 4"/>
          <p:cNvSpPr>
            <a:spLocks noGrp="1"/>
          </p:cNvSpPr>
          <p:nvPr>
            <p:ph type="pic" sz="quarter" idx="39" hasCustomPrompt="1"/>
          </p:nvPr>
        </p:nvSpPr>
        <p:spPr bwMode="gray">
          <a:xfrm>
            <a:off x="4644703" y="4365625"/>
            <a:ext cx="1295400" cy="2015703"/>
          </a:xfrm>
        </p:spPr>
        <p:txBody>
          <a:bodyPr/>
          <a:lstStyle>
            <a:lvl1pPr marL="0" indent="0">
              <a:buNone/>
              <a:defRPr>
                <a:latin typeface="Arial" pitchFamily="34" charset="0"/>
              </a:defRPr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763688" y="5733733"/>
            <a:ext cx="2736874" cy="215535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1763688" y="5301209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1763688" y="4365625"/>
            <a:ext cx="2736304" cy="93558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latin typeface="Arial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1763688" y="5949236"/>
            <a:ext cx="2736874" cy="215535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62" name="Text Placehold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1763688" y="6164739"/>
            <a:ext cx="2736874" cy="215535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63" name="Text Placeholder 3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6084168" y="5733743"/>
            <a:ext cx="2736304" cy="215535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64" name="Text Placeholder 3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6084168" y="5301209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65" name="Text Placeholder 3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6084168" y="4365625"/>
            <a:ext cx="2736304" cy="93558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latin typeface="Arial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66" name="Text Placeholder 3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6084168" y="5949246"/>
            <a:ext cx="2736304" cy="215535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67" name="Text Placeholder 3"/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6084168" y="6164749"/>
            <a:ext cx="2736304" cy="215535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540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>
          <a:xfrm>
            <a:off x="323528" y="1123950"/>
            <a:ext cx="8496944" cy="2665413"/>
          </a:xfrm>
        </p:spPr>
        <p:txBody>
          <a:bodyPr anchor="b"/>
          <a:lstStyle>
            <a:lvl1pPr>
              <a:defRPr sz="3800" cap="all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to add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528" y="6237312"/>
            <a:ext cx="8496944" cy="216024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grpSp>
        <p:nvGrpSpPr>
          <p:cNvPr id="5" name="Gruppieren 4"/>
          <p:cNvGrpSpPr/>
          <p:nvPr userDrawn="1"/>
        </p:nvGrpSpPr>
        <p:grpSpPr bwMode="gray">
          <a:xfrm>
            <a:off x="-324680" y="-315520"/>
            <a:ext cx="9793360" cy="7489040"/>
            <a:chOff x="-324680" y="-315520"/>
            <a:chExt cx="9793360" cy="7489040"/>
          </a:xfrm>
        </p:grpSpPr>
        <p:grpSp>
          <p:nvGrpSpPr>
            <p:cNvPr id="7" name="Gruppieren 6"/>
            <p:cNvGrpSpPr/>
            <p:nvPr/>
          </p:nvGrpSpPr>
          <p:grpSpPr bwMode="gray">
            <a:xfrm>
              <a:off x="-324680" y="908650"/>
              <a:ext cx="216030" cy="5688790"/>
              <a:chOff x="-540710" y="908650"/>
              <a:chExt cx="432060" cy="5688790"/>
            </a:xfrm>
          </p:grpSpPr>
          <p:cxnSp>
            <p:nvCxnSpPr>
              <p:cNvPr id="60" name="Gerade Verbindung 59"/>
              <p:cNvCxnSpPr/>
              <p:nvPr userDrawn="1"/>
            </p:nvCxnSpPr>
            <p:spPr bwMode="gray">
              <a:xfrm>
                <a:off x="-540710" y="112468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 userDrawn="1"/>
            </p:nvCxnSpPr>
            <p:spPr bwMode="gray">
              <a:xfrm>
                <a:off x="-540710" y="90865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 userDrawn="1"/>
            </p:nvCxnSpPr>
            <p:spPr bwMode="gray">
              <a:xfrm>
                <a:off x="-540710" y="659744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 userDrawn="1"/>
            </p:nvCxnSpPr>
            <p:spPr bwMode="gray">
              <a:xfrm>
                <a:off x="-540710" y="64534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 userDrawn="1"/>
            </p:nvCxnSpPr>
            <p:spPr bwMode="gray">
              <a:xfrm>
                <a:off x="-540710" y="638141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uppieren 7"/>
            <p:cNvGrpSpPr/>
            <p:nvPr/>
          </p:nvGrpSpPr>
          <p:grpSpPr bwMode="gray">
            <a:xfrm>
              <a:off x="323850" y="-315520"/>
              <a:ext cx="8496740" cy="216030"/>
              <a:chOff x="323850" y="-531550"/>
              <a:chExt cx="8496740" cy="432060"/>
            </a:xfrm>
          </p:grpSpPr>
          <p:cxnSp>
            <p:nvCxnSpPr>
              <p:cNvPr id="48" name="Gerade Verbindung 47"/>
              <p:cNvCxnSpPr/>
              <p:nvPr userDrawn="1"/>
            </p:nvCxnSpPr>
            <p:spPr bwMode="gray">
              <a:xfrm rot="5400000">
                <a:off x="10782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48"/>
              <p:cNvCxnSpPr/>
              <p:nvPr userDrawn="1"/>
            </p:nvCxnSpPr>
            <p:spPr bwMode="gray">
              <a:xfrm rot="5400000">
                <a:off x="14035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49"/>
              <p:cNvCxnSpPr/>
              <p:nvPr userDrawn="1"/>
            </p:nvCxnSpPr>
            <p:spPr bwMode="gray">
              <a:xfrm rot="5400000">
                <a:off x="15475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50"/>
              <p:cNvCxnSpPr/>
              <p:nvPr userDrawn="1"/>
            </p:nvCxnSpPr>
            <p:spPr bwMode="gray">
              <a:xfrm rot="5400000">
                <a:off x="28437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51"/>
              <p:cNvCxnSpPr/>
              <p:nvPr userDrawn="1"/>
            </p:nvCxnSpPr>
            <p:spPr bwMode="gray">
              <a:xfrm rot="5400000">
                <a:off x="29877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/>
              <p:cNvCxnSpPr/>
              <p:nvPr userDrawn="1"/>
            </p:nvCxnSpPr>
            <p:spPr bwMode="gray">
              <a:xfrm rot="5400000">
                <a:off x="42839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/>
              <p:cNvCxnSpPr/>
              <p:nvPr userDrawn="1"/>
            </p:nvCxnSpPr>
            <p:spPr bwMode="gray">
              <a:xfrm rot="5400000">
                <a:off x="44279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 userDrawn="1"/>
            </p:nvCxnSpPr>
            <p:spPr bwMode="gray">
              <a:xfrm rot="5400000">
                <a:off x="57241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 userDrawn="1"/>
            </p:nvCxnSpPr>
            <p:spPr bwMode="gray">
              <a:xfrm rot="5400000">
                <a:off x="58681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56"/>
              <p:cNvCxnSpPr/>
              <p:nvPr userDrawn="1"/>
            </p:nvCxnSpPr>
            <p:spPr bwMode="gray">
              <a:xfrm rot="5400000">
                <a:off x="71643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 userDrawn="1"/>
            </p:nvCxnSpPr>
            <p:spPr bwMode="gray">
              <a:xfrm rot="5400000">
                <a:off x="73083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58"/>
              <p:cNvCxnSpPr/>
              <p:nvPr userDrawn="1"/>
            </p:nvCxnSpPr>
            <p:spPr bwMode="gray">
              <a:xfrm rot="5400000">
                <a:off x="86045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pieren 8"/>
            <p:cNvGrpSpPr/>
            <p:nvPr/>
          </p:nvGrpSpPr>
          <p:grpSpPr bwMode="gray">
            <a:xfrm>
              <a:off x="323410" y="6957490"/>
              <a:ext cx="8496740" cy="216030"/>
              <a:chOff x="323850" y="-531550"/>
              <a:chExt cx="8496740" cy="432060"/>
            </a:xfrm>
          </p:grpSpPr>
          <p:cxnSp>
            <p:nvCxnSpPr>
              <p:cNvPr id="36" name="Gerade Verbindung 35"/>
              <p:cNvCxnSpPr/>
              <p:nvPr userDrawn="1"/>
            </p:nvCxnSpPr>
            <p:spPr bwMode="gray">
              <a:xfrm rot="5400000">
                <a:off x="10782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36"/>
              <p:cNvCxnSpPr/>
              <p:nvPr userDrawn="1"/>
            </p:nvCxnSpPr>
            <p:spPr bwMode="gray">
              <a:xfrm rot="5400000">
                <a:off x="14035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 userDrawn="1"/>
            </p:nvCxnSpPr>
            <p:spPr bwMode="gray">
              <a:xfrm rot="5400000">
                <a:off x="15475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38"/>
              <p:cNvCxnSpPr/>
              <p:nvPr userDrawn="1"/>
            </p:nvCxnSpPr>
            <p:spPr bwMode="gray">
              <a:xfrm rot="5400000">
                <a:off x="28437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39"/>
              <p:cNvCxnSpPr/>
              <p:nvPr userDrawn="1"/>
            </p:nvCxnSpPr>
            <p:spPr bwMode="gray">
              <a:xfrm rot="5400000">
                <a:off x="29877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40"/>
              <p:cNvCxnSpPr/>
              <p:nvPr userDrawn="1"/>
            </p:nvCxnSpPr>
            <p:spPr bwMode="gray">
              <a:xfrm rot="5400000">
                <a:off x="42839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41"/>
              <p:cNvCxnSpPr/>
              <p:nvPr userDrawn="1"/>
            </p:nvCxnSpPr>
            <p:spPr bwMode="gray">
              <a:xfrm rot="5400000">
                <a:off x="44279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42"/>
              <p:cNvCxnSpPr/>
              <p:nvPr userDrawn="1"/>
            </p:nvCxnSpPr>
            <p:spPr bwMode="gray">
              <a:xfrm rot="5400000">
                <a:off x="57241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43"/>
              <p:cNvCxnSpPr/>
              <p:nvPr userDrawn="1"/>
            </p:nvCxnSpPr>
            <p:spPr bwMode="gray">
              <a:xfrm rot="5400000">
                <a:off x="58681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44"/>
              <p:cNvCxnSpPr/>
              <p:nvPr userDrawn="1"/>
            </p:nvCxnSpPr>
            <p:spPr bwMode="gray">
              <a:xfrm rot="5400000">
                <a:off x="71643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45"/>
              <p:cNvCxnSpPr/>
              <p:nvPr userDrawn="1"/>
            </p:nvCxnSpPr>
            <p:spPr bwMode="gray">
              <a:xfrm rot="5400000">
                <a:off x="73083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46"/>
              <p:cNvCxnSpPr/>
              <p:nvPr userDrawn="1"/>
            </p:nvCxnSpPr>
            <p:spPr bwMode="gray">
              <a:xfrm rot="5400000">
                <a:off x="86045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uppieren 9"/>
            <p:cNvGrpSpPr/>
            <p:nvPr/>
          </p:nvGrpSpPr>
          <p:grpSpPr bwMode="gray">
            <a:xfrm>
              <a:off x="9252650" y="908650"/>
              <a:ext cx="216030" cy="5688790"/>
              <a:chOff x="-540710" y="908650"/>
              <a:chExt cx="432060" cy="5688790"/>
            </a:xfrm>
          </p:grpSpPr>
          <p:cxnSp>
            <p:nvCxnSpPr>
              <p:cNvPr id="23" name="Gerade Verbindung 22"/>
              <p:cNvCxnSpPr/>
              <p:nvPr userDrawn="1"/>
            </p:nvCxnSpPr>
            <p:spPr bwMode="gray">
              <a:xfrm>
                <a:off x="-540710" y="112468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 userDrawn="1"/>
            </p:nvCxnSpPr>
            <p:spPr bwMode="gray">
              <a:xfrm>
                <a:off x="-540710" y="90865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 userDrawn="1"/>
            </p:nvCxnSpPr>
            <p:spPr bwMode="gray">
              <a:xfrm>
                <a:off x="-540710" y="659744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 userDrawn="1"/>
            </p:nvCxnSpPr>
            <p:spPr bwMode="gray">
              <a:xfrm>
                <a:off x="-540710" y="64534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26"/>
              <p:cNvCxnSpPr/>
              <p:nvPr userDrawn="1"/>
            </p:nvCxnSpPr>
            <p:spPr bwMode="gray">
              <a:xfrm>
                <a:off x="-540710" y="544528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27"/>
              <p:cNvCxnSpPr/>
              <p:nvPr userDrawn="1"/>
            </p:nvCxnSpPr>
            <p:spPr bwMode="gray">
              <a:xfrm>
                <a:off x="-540710" y="530126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 userDrawn="1"/>
            </p:nvCxnSpPr>
            <p:spPr bwMode="gray">
              <a:xfrm>
                <a:off x="-540710" y="436513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 userDrawn="1"/>
            </p:nvCxnSpPr>
            <p:spPr bwMode="gray">
              <a:xfrm>
                <a:off x="-540710" y="422111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 userDrawn="1"/>
            </p:nvCxnSpPr>
            <p:spPr bwMode="gray">
              <a:xfrm>
                <a:off x="-540710" y="328498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 userDrawn="1"/>
            </p:nvCxnSpPr>
            <p:spPr bwMode="gray">
              <a:xfrm>
                <a:off x="-540710" y="314096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 userDrawn="1"/>
            </p:nvCxnSpPr>
            <p:spPr bwMode="gray">
              <a:xfrm>
                <a:off x="-540710" y="220483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 userDrawn="1"/>
            </p:nvCxnSpPr>
            <p:spPr bwMode="gray">
              <a:xfrm>
                <a:off x="-540710" y="206081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 userDrawn="1"/>
            </p:nvCxnSpPr>
            <p:spPr bwMode="gray">
              <a:xfrm>
                <a:off x="-540710" y="638141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Text Placeholder 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528" y="6021288"/>
            <a:ext cx="8496944" cy="216024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88797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18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icture Placeholder 67"/>
          <p:cNvSpPr>
            <a:spLocks noGrp="1"/>
          </p:cNvSpPr>
          <p:nvPr>
            <p:ph type="pic" sz="quarter" idx="12"/>
          </p:nvPr>
        </p:nvSpPr>
        <p:spPr bwMode="gray">
          <a:xfrm>
            <a:off x="323528" y="1123950"/>
            <a:ext cx="8496944" cy="5473402"/>
          </a:xfrm>
          <a:noFill/>
        </p:spPr>
        <p:txBody>
          <a:bodyPr/>
          <a:lstStyle>
            <a:lvl1pPr marL="0" indent="0">
              <a:buNone/>
              <a:defRPr>
                <a:latin typeface="Arial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67544" y="2420888"/>
            <a:ext cx="8208912" cy="1368152"/>
          </a:xfrm>
        </p:spPr>
        <p:txBody>
          <a:bodyPr anchor="b"/>
          <a:lstStyle>
            <a:lvl1pPr>
              <a:defRPr sz="4000" cap="all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7543" y="3861048"/>
            <a:ext cx="8208913" cy="1512168"/>
          </a:xfrm>
        </p:spPr>
        <p:txBody>
          <a:bodyPr/>
          <a:lstStyle>
            <a:lvl1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Arial" pitchFamily="34" charset="0"/>
              </a:defRPr>
            </a:lvl1pPr>
            <a:lvl2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  <a:p>
            <a:endParaRPr lang="en-US" dirty="0" smtClean="0"/>
          </a:p>
        </p:txBody>
      </p:sp>
      <p:grpSp>
        <p:nvGrpSpPr>
          <p:cNvPr id="10" name="Gruppieren 9"/>
          <p:cNvGrpSpPr/>
          <p:nvPr userDrawn="1"/>
        </p:nvGrpSpPr>
        <p:grpSpPr bwMode="gray">
          <a:xfrm>
            <a:off x="-324550" y="908650"/>
            <a:ext cx="216030" cy="5688790"/>
            <a:chOff x="-540710" y="908650"/>
            <a:chExt cx="432060" cy="5688790"/>
          </a:xfrm>
        </p:grpSpPr>
        <p:cxnSp>
          <p:nvCxnSpPr>
            <p:cNvPr id="11" name="Gerade Verbindung 10"/>
            <p:cNvCxnSpPr/>
            <p:nvPr userDrawn="1"/>
          </p:nvCxnSpPr>
          <p:spPr bwMode="gray">
            <a:xfrm>
              <a:off x="-540710" y="11246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 bwMode="gray">
            <a:xfrm>
              <a:off x="-540710" y="90865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 userDrawn="1"/>
          </p:nvCxnSpPr>
          <p:spPr bwMode="gray">
            <a:xfrm>
              <a:off x="-540710" y="659744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 bwMode="gray">
            <a:xfrm>
              <a:off x="-540710" y="64534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 bwMode="gray">
            <a:xfrm>
              <a:off x="-540710" y="63814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/>
          <p:cNvGrpSpPr/>
          <p:nvPr userDrawn="1"/>
        </p:nvGrpSpPr>
        <p:grpSpPr bwMode="gray">
          <a:xfrm>
            <a:off x="323850" y="-315520"/>
            <a:ext cx="8496740" cy="216030"/>
            <a:chOff x="323850" y="-531550"/>
            <a:chExt cx="8496740" cy="432060"/>
          </a:xfrm>
        </p:grpSpPr>
        <p:cxnSp>
          <p:nvCxnSpPr>
            <p:cNvPr id="17" name="Gerade Verbindung 16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pieren 28"/>
          <p:cNvGrpSpPr/>
          <p:nvPr userDrawn="1"/>
        </p:nvGrpSpPr>
        <p:grpSpPr bwMode="gray">
          <a:xfrm>
            <a:off x="323410" y="6957490"/>
            <a:ext cx="8496740" cy="216030"/>
            <a:chOff x="323850" y="-531550"/>
            <a:chExt cx="8496740" cy="432060"/>
          </a:xfrm>
        </p:grpSpPr>
        <p:cxnSp>
          <p:nvCxnSpPr>
            <p:cNvPr id="30" name="Gerade Verbindung 29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pieren 41"/>
          <p:cNvGrpSpPr/>
          <p:nvPr userDrawn="1"/>
        </p:nvGrpSpPr>
        <p:grpSpPr bwMode="gray">
          <a:xfrm>
            <a:off x="9252650" y="908650"/>
            <a:ext cx="216030" cy="5688790"/>
            <a:chOff x="-540710" y="908650"/>
            <a:chExt cx="432060" cy="5688790"/>
          </a:xfrm>
        </p:grpSpPr>
        <p:cxnSp>
          <p:nvCxnSpPr>
            <p:cNvPr id="43" name="Gerade Verbindung 42"/>
            <p:cNvCxnSpPr/>
            <p:nvPr userDrawn="1"/>
          </p:nvCxnSpPr>
          <p:spPr bwMode="gray">
            <a:xfrm>
              <a:off x="-540710" y="11246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 userDrawn="1"/>
          </p:nvCxnSpPr>
          <p:spPr bwMode="gray">
            <a:xfrm>
              <a:off x="-540710" y="90865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 userDrawn="1"/>
          </p:nvCxnSpPr>
          <p:spPr bwMode="gray">
            <a:xfrm>
              <a:off x="-540710" y="659744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 userDrawn="1"/>
          </p:nvCxnSpPr>
          <p:spPr bwMode="gray">
            <a:xfrm>
              <a:off x="-540710" y="64534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 userDrawn="1"/>
          </p:nvCxnSpPr>
          <p:spPr bwMode="gray">
            <a:xfrm>
              <a:off x="-540710" y="54452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 userDrawn="1"/>
          </p:nvCxnSpPr>
          <p:spPr bwMode="gray">
            <a:xfrm>
              <a:off x="-540710" y="530126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 bwMode="gray">
            <a:xfrm>
              <a:off x="-540710" y="436513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>
              <a:off x="-540710" y="42211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-540710" y="32849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 bwMode="gray">
            <a:xfrm>
              <a:off x="-540710" y="314096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 userDrawn="1"/>
          </p:nvCxnSpPr>
          <p:spPr bwMode="gray">
            <a:xfrm>
              <a:off x="-540710" y="220483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 userDrawn="1"/>
          </p:nvCxnSpPr>
          <p:spPr bwMode="gray">
            <a:xfrm>
              <a:off x="-540710" y="20608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 userDrawn="1"/>
          </p:nvCxnSpPr>
          <p:spPr bwMode="gray">
            <a:xfrm>
              <a:off x="-540710" y="63814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hteck 55"/>
          <p:cNvSpPr/>
          <p:nvPr userDrawn="1"/>
        </p:nvSpPr>
        <p:spPr bwMode="gray">
          <a:xfrm>
            <a:off x="0" y="6597650"/>
            <a:ext cx="9144000" cy="2603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/>
            <a:endParaRPr lang="en-US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7430" y="6237312"/>
            <a:ext cx="8209140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  <a:latin typeface="Arial" pitchFamily="34" charset="0"/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09258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323528" y="1052736"/>
            <a:ext cx="8496944" cy="5328592"/>
          </a:xfrm>
        </p:spPr>
        <p:txBody>
          <a:bodyPr/>
          <a:lstStyle>
            <a:lvl1pPr marL="360000" indent="-360000"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+mj-lt"/>
              <a:buAutoNum type="arabicPeriod"/>
              <a:defRPr sz="1800">
                <a:latin typeface="Arial" pitchFamily="34" charset="0"/>
              </a:defRPr>
            </a:lvl1pPr>
            <a:lvl2pPr marL="360000" indent="0">
              <a:spcBef>
                <a:spcPts val="300"/>
              </a:spcBef>
              <a:spcAft>
                <a:spcPts val="1200"/>
              </a:spcAft>
              <a:buClr>
                <a:schemeClr val="bg2"/>
              </a:buClr>
              <a:buFont typeface="+mj-lt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2pPr>
            <a:lvl3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  <a:latin typeface="Arial" pitchFamily="34" charset="0"/>
              </a:defRPr>
            </a:lvl3pPr>
            <a:lvl4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4pPr>
            <a:lvl5pPr marL="360000" indent="0">
              <a:spcAft>
                <a:spcPts val="1200"/>
              </a:spcAft>
              <a:buFontTx/>
              <a:buNone/>
              <a:defRPr sz="1800" b="0">
                <a:solidFill>
                  <a:schemeClr val="bg2"/>
                </a:solidFill>
              </a:defRPr>
            </a:lvl5pPr>
            <a:lvl6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6pPr>
            <a:lvl7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7pPr>
            <a:lvl8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8pPr>
            <a:lvl9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522024" y="6597352"/>
            <a:ext cx="1298448" cy="14630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800" smtClean="0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 algn="r"/>
            <a:fld id="{1BDBE1E8-50F2-49BA-A952-1CC1DEAA5FBD}" type="slidenum">
              <a:rPr lang="en-US" smtClean="0"/>
              <a:pPr algn="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52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for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0" y="2205038"/>
            <a:ext cx="9144000" cy="2447924"/>
          </a:xfr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4000" tIns="0" rIns="324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3000" kern="1200" dirty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grpSp>
        <p:nvGrpSpPr>
          <p:cNvPr id="5" name="Gruppieren 4"/>
          <p:cNvGrpSpPr/>
          <p:nvPr userDrawn="1"/>
        </p:nvGrpSpPr>
        <p:grpSpPr bwMode="gray">
          <a:xfrm>
            <a:off x="-324680" y="908650"/>
            <a:ext cx="216030" cy="5688790"/>
            <a:chOff x="-540710" y="908650"/>
            <a:chExt cx="432060" cy="5688790"/>
          </a:xfrm>
        </p:grpSpPr>
        <p:cxnSp>
          <p:nvCxnSpPr>
            <p:cNvPr id="6" name="Gerade Verbindung 5"/>
            <p:cNvCxnSpPr/>
            <p:nvPr userDrawn="1"/>
          </p:nvCxnSpPr>
          <p:spPr bwMode="gray">
            <a:xfrm>
              <a:off x="-540710" y="11246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6"/>
            <p:cNvCxnSpPr/>
            <p:nvPr userDrawn="1"/>
          </p:nvCxnSpPr>
          <p:spPr bwMode="gray">
            <a:xfrm>
              <a:off x="-540710" y="90865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 userDrawn="1"/>
          </p:nvCxnSpPr>
          <p:spPr bwMode="gray">
            <a:xfrm>
              <a:off x="-540710" y="659744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 userDrawn="1"/>
          </p:nvCxnSpPr>
          <p:spPr bwMode="gray">
            <a:xfrm>
              <a:off x="-540710" y="64534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 bwMode="gray">
            <a:xfrm>
              <a:off x="-540710" y="63814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/>
          <p:cNvGrpSpPr/>
          <p:nvPr userDrawn="1"/>
        </p:nvGrpSpPr>
        <p:grpSpPr bwMode="gray">
          <a:xfrm>
            <a:off x="323850" y="-315520"/>
            <a:ext cx="8496740" cy="216030"/>
            <a:chOff x="323850" y="-531550"/>
            <a:chExt cx="8496740" cy="432060"/>
          </a:xfrm>
        </p:grpSpPr>
        <p:cxnSp>
          <p:nvCxnSpPr>
            <p:cNvPr id="13" name="Gerade Verbindung 12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/>
          <p:cNvGrpSpPr/>
          <p:nvPr userDrawn="1"/>
        </p:nvGrpSpPr>
        <p:grpSpPr bwMode="gray">
          <a:xfrm>
            <a:off x="323410" y="6957490"/>
            <a:ext cx="8496740" cy="216030"/>
            <a:chOff x="323850" y="-531550"/>
            <a:chExt cx="8496740" cy="432060"/>
          </a:xfrm>
        </p:grpSpPr>
        <p:cxnSp>
          <p:nvCxnSpPr>
            <p:cNvPr id="26" name="Gerade Verbindung 25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ieren 37"/>
          <p:cNvGrpSpPr/>
          <p:nvPr userDrawn="1"/>
        </p:nvGrpSpPr>
        <p:grpSpPr bwMode="gray">
          <a:xfrm>
            <a:off x="9252650" y="908650"/>
            <a:ext cx="216030" cy="5688790"/>
            <a:chOff x="-540710" y="908650"/>
            <a:chExt cx="432060" cy="5688790"/>
          </a:xfrm>
        </p:grpSpPr>
        <p:cxnSp>
          <p:nvCxnSpPr>
            <p:cNvPr id="39" name="Gerade Verbindung 38"/>
            <p:cNvCxnSpPr/>
            <p:nvPr userDrawn="1"/>
          </p:nvCxnSpPr>
          <p:spPr bwMode="gray">
            <a:xfrm>
              <a:off x="-540710" y="11246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>
              <a:off x="-540710" y="90865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 userDrawn="1"/>
          </p:nvCxnSpPr>
          <p:spPr bwMode="gray">
            <a:xfrm>
              <a:off x="-540710" y="659744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 userDrawn="1"/>
          </p:nvCxnSpPr>
          <p:spPr bwMode="gray">
            <a:xfrm>
              <a:off x="-540710" y="64534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 userDrawn="1"/>
          </p:nvCxnSpPr>
          <p:spPr bwMode="gray">
            <a:xfrm>
              <a:off x="-540710" y="54452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 userDrawn="1"/>
          </p:nvCxnSpPr>
          <p:spPr bwMode="gray">
            <a:xfrm>
              <a:off x="-540710" y="530126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 userDrawn="1"/>
          </p:nvCxnSpPr>
          <p:spPr bwMode="gray">
            <a:xfrm>
              <a:off x="-540710" y="436513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 userDrawn="1"/>
          </p:nvCxnSpPr>
          <p:spPr bwMode="gray">
            <a:xfrm>
              <a:off x="-540710" y="42211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 userDrawn="1"/>
          </p:nvCxnSpPr>
          <p:spPr bwMode="gray">
            <a:xfrm>
              <a:off x="-540710" y="32849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 userDrawn="1"/>
          </p:nvCxnSpPr>
          <p:spPr bwMode="gray">
            <a:xfrm>
              <a:off x="-540710" y="314096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 bwMode="gray">
            <a:xfrm>
              <a:off x="-540710" y="220483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>
              <a:off x="-540710" y="20608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-540710" y="63814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hteck 2"/>
          <p:cNvSpPr/>
          <p:nvPr userDrawn="1"/>
        </p:nvSpPr>
        <p:spPr bwMode="gray">
          <a:xfrm>
            <a:off x="0" y="0"/>
            <a:ext cx="9144000" cy="213285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/>
            <a:endParaRPr lang="de-DE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605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for printing docu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hteck 63"/>
          <p:cNvSpPr/>
          <p:nvPr userDrawn="1"/>
        </p:nvSpPr>
        <p:spPr bwMode="gray">
          <a:xfrm>
            <a:off x="0" y="2636912"/>
            <a:ext cx="9144000" cy="72008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0" y="2708920"/>
            <a:ext cx="9144000" cy="1440160"/>
          </a:xfrm>
        </p:spPr>
        <p:txBody>
          <a:bodyPr lIns="324000" rIns="324000" bIns="0" anchor="ctr"/>
          <a:lstStyle>
            <a:lvl1pPr>
              <a:defRPr sz="30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grpSp>
        <p:nvGrpSpPr>
          <p:cNvPr id="5" name="Gruppieren 4"/>
          <p:cNvGrpSpPr/>
          <p:nvPr userDrawn="1"/>
        </p:nvGrpSpPr>
        <p:grpSpPr bwMode="gray">
          <a:xfrm>
            <a:off x="-324680" y="908650"/>
            <a:ext cx="216030" cy="5688790"/>
            <a:chOff x="-540710" y="908650"/>
            <a:chExt cx="432060" cy="5688790"/>
          </a:xfrm>
        </p:grpSpPr>
        <p:cxnSp>
          <p:nvCxnSpPr>
            <p:cNvPr id="6" name="Gerade Verbindung 5"/>
            <p:cNvCxnSpPr/>
            <p:nvPr userDrawn="1"/>
          </p:nvCxnSpPr>
          <p:spPr bwMode="gray">
            <a:xfrm>
              <a:off x="-540710" y="11246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6"/>
            <p:cNvCxnSpPr/>
            <p:nvPr userDrawn="1"/>
          </p:nvCxnSpPr>
          <p:spPr bwMode="gray">
            <a:xfrm>
              <a:off x="-540710" y="90865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 userDrawn="1"/>
          </p:nvCxnSpPr>
          <p:spPr bwMode="gray">
            <a:xfrm>
              <a:off x="-540710" y="659744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 userDrawn="1"/>
          </p:nvCxnSpPr>
          <p:spPr bwMode="gray">
            <a:xfrm>
              <a:off x="-540710" y="64534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 bwMode="gray">
            <a:xfrm>
              <a:off x="-540710" y="63814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/>
          <p:cNvGrpSpPr/>
          <p:nvPr userDrawn="1"/>
        </p:nvGrpSpPr>
        <p:grpSpPr bwMode="gray">
          <a:xfrm>
            <a:off x="323850" y="-315520"/>
            <a:ext cx="8496740" cy="216030"/>
            <a:chOff x="323850" y="-531550"/>
            <a:chExt cx="8496740" cy="432060"/>
          </a:xfrm>
        </p:grpSpPr>
        <p:cxnSp>
          <p:nvCxnSpPr>
            <p:cNvPr id="13" name="Gerade Verbindung 12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/>
          <p:cNvGrpSpPr/>
          <p:nvPr userDrawn="1"/>
        </p:nvGrpSpPr>
        <p:grpSpPr bwMode="gray">
          <a:xfrm>
            <a:off x="323410" y="6957490"/>
            <a:ext cx="8496740" cy="216030"/>
            <a:chOff x="323850" y="-531550"/>
            <a:chExt cx="8496740" cy="432060"/>
          </a:xfrm>
        </p:grpSpPr>
        <p:cxnSp>
          <p:nvCxnSpPr>
            <p:cNvPr id="26" name="Gerade Verbindung 25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ieren 37"/>
          <p:cNvGrpSpPr/>
          <p:nvPr userDrawn="1"/>
        </p:nvGrpSpPr>
        <p:grpSpPr bwMode="gray">
          <a:xfrm>
            <a:off x="9252650" y="908650"/>
            <a:ext cx="216030" cy="5688790"/>
            <a:chOff x="-540710" y="908650"/>
            <a:chExt cx="432060" cy="5688790"/>
          </a:xfrm>
        </p:grpSpPr>
        <p:cxnSp>
          <p:nvCxnSpPr>
            <p:cNvPr id="39" name="Gerade Verbindung 38"/>
            <p:cNvCxnSpPr/>
            <p:nvPr userDrawn="1"/>
          </p:nvCxnSpPr>
          <p:spPr bwMode="gray">
            <a:xfrm>
              <a:off x="-540710" y="11246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>
              <a:off x="-540710" y="90865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 userDrawn="1"/>
          </p:nvCxnSpPr>
          <p:spPr bwMode="gray">
            <a:xfrm>
              <a:off x="-540710" y="659744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 userDrawn="1"/>
          </p:nvCxnSpPr>
          <p:spPr bwMode="gray">
            <a:xfrm>
              <a:off x="-540710" y="64534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 userDrawn="1"/>
          </p:nvCxnSpPr>
          <p:spPr bwMode="gray">
            <a:xfrm>
              <a:off x="-540710" y="54452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 userDrawn="1"/>
          </p:nvCxnSpPr>
          <p:spPr bwMode="gray">
            <a:xfrm>
              <a:off x="-540710" y="530126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 userDrawn="1"/>
          </p:nvCxnSpPr>
          <p:spPr bwMode="gray">
            <a:xfrm>
              <a:off x="-540710" y="436513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 userDrawn="1"/>
          </p:nvCxnSpPr>
          <p:spPr bwMode="gray">
            <a:xfrm>
              <a:off x="-540710" y="42211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 userDrawn="1"/>
          </p:nvCxnSpPr>
          <p:spPr bwMode="gray">
            <a:xfrm>
              <a:off x="-540710" y="32849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 userDrawn="1"/>
          </p:nvCxnSpPr>
          <p:spPr bwMode="gray">
            <a:xfrm>
              <a:off x="-540710" y="314096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 bwMode="gray">
            <a:xfrm>
              <a:off x="-540710" y="220483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>
              <a:off x="-540710" y="20608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-540710" y="63814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hteck 66"/>
          <p:cNvSpPr/>
          <p:nvPr userDrawn="1"/>
        </p:nvSpPr>
        <p:spPr bwMode="gray">
          <a:xfrm>
            <a:off x="0" y="4149080"/>
            <a:ext cx="9144000" cy="72008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5" name="Rechteck 54"/>
          <p:cNvSpPr/>
          <p:nvPr userDrawn="1"/>
        </p:nvSpPr>
        <p:spPr bwMode="gray">
          <a:xfrm>
            <a:off x="0" y="0"/>
            <a:ext cx="9144000" cy="26369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/>
            <a:endParaRPr lang="de-DE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37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6453188"/>
            <a:ext cx="8496300" cy="144462"/>
          </a:xfrm>
        </p:spPr>
        <p:txBody>
          <a:bodyPr tIns="0" bIns="36000"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bg2"/>
                </a:solidFill>
              </a:defRPr>
            </a:lvl1pPr>
            <a:lvl2pPr marL="0" indent="0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2pPr>
            <a:lvl3pPr marL="0" indent="0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3pPr>
            <a:lvl4pPr marL="0" indent="0">
              <a:spcBef>
                <a:spcPts val="300"/>
              </a:spcBef>
              <a:spcAft>
                <a:spcPts val="0"/>
              </a:spcAft>
              <a:buNone/>
              <a:defRPr sz="9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6pPr>
            <a:lvl7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7pPr>
            <a:lvl8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8pPr>
            <a:lvl9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89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6453188"/>
            <a:ext cx="8496300" cy="144462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3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 smtClean="0"/>
              <a:t>Click to add text</a:t>
            </a:r>
            <a:endParaRPr lang="en-GB" dirty="0"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6453188"/>
            <a:ext cx="8496300" cy="144462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323528" y="1052736"/>
            <a:ext cx="4177035" cy="5328592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644010" y="1052736"/>
            <a:ext cx="4177035" cy="5328592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250440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6453188"/>
            <a:ext cx="8496300" cy="144462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323528" y="1052736"/>
            <a:ext cx="2735585" cy="5328592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3203810" y="1052670"/>
            <a:ext cx="2735585" cy="5328592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084210" y="1052604"/>
            <a:ext cx="2735585" cy="5328592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068451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170863" y="260560"/>
            <a:ext cx="649287" cy="6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23850" y="260648"/>
            <a:ext cx="6335713" cy="64740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 bwMode="gray">
          <a:xfrm>
            <a:off x="323528" y="1052736"/>
            <a:ext cx="8496944" cy="5328592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4" name="VCT_Marker_ID_4" hidden="1"/>
          <p:cNvSpPr/>
          <p:nvPr>
            <p:custDataLst>
              <p:tags r:id="rId19"/>
            </p:custDataLst>
          </p:nvPr>
        </p:nvSpPr>
        <p:spPr bwMode="gray">
          <a:xfrm>
            <a:off x="1270000" y="127000"/>
            <a:ext cx="127000" cy="12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12" name="Gruppieren 11"/>
          <p:cNvGrpSpPr/>
          <p:nvPr/>
        </p:nvGrpSpPr>
        <p:grpSpPr bwMode="gray">
          <a:xfrm>
            <a:off x="323850" y="-315520"/>
            <a:ext cx="8496740" cy="216030"/>
            <a:chOff x="323850" y="-531550"/>
            <a:chExt cx="8496740" cy="432060"/>
          </a:xfrm>
        </p:grpSpPr>
        <p:cxnSp>
          <p:nvCxnSpPr>
            <p:cNvPr id="23" name="Gerade Verbindung 22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ieren 37"/>
          <p:cNvGrpSpPr/>
          <p:nvPr/>
        </p:nvGrpSpPr>
        <p:grpSpPr bwMode="gray">
          <a:xfrm>
            <a:off x="323410" y="6957490"/>
            <a:ext cx="8496740" cy="216030"/>
            <a:chOff x="323850" y="-531550"/>
            <a:chExt cx="8496740" cy="432060"/>
          </a:xfrm>
        </p:grpSpPr>
        <p:cxnSp>
          <p:nvCxnSpPr>
            <p:cNvPr id="39" name="Gerade Verbindung 38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ieren 57"/>
          <p:cNvGrpSpPr/>
          <p:nvPr/>
        </p:nvGrpSpPr>
        <p:grpSpPr bwMode="gray">
          <a:xfrm>
            <a:off x="9252650" y="908562"/>
            <a:ext cx="216030" cy="5688790"/>
            <a:chOff x="-540710" y="908650"/>
            <a:chExt cx="432060" cy="5688790"/>
          </a:xfrm>
        </p:grpSpPr>
        <p:cxnSp>
          <p:nvCxnSpPr>
            <p:cNvPr id="59" name="Gerade Verbindung 58"/>
            <p:cNvCxnSpPr/>
            <p:nvPr userDrawn="1"/>
          </p:nvCxnSpPr>
          <p:spPr bwMode="gray">
            <a:xfrm>
              <a:off x="-540710" y="11246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 userDrawn="1"/>
          </p:nvCxnSpPr>
          <p:spPr bwMode="gray">
            <a:xfrm>
              <a:off x="-540710" y="90865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 userDrawn="1"/>
          </p:nvCxnSpPr>
          <p:spPr bwMode="gray">
            <a:xfrm>
              <a:off x="-540710" y="659744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 userDrawn="1"/>
          </p:nvCxnSpPr>
          <p:spPr bwMode="gray">
            <a:xfrm>
              <a:off x="-540710" y="64534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 userDrawn="1"/>
          </p:nvCxnSpPr>
          <p:spPr bwMode="gray">
            <a:xfrm>
              <a:off x="-540710" y="54452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 userDrawn="1"/>
          </p:nvCxnSpPr>
          <p:spPr bwMode="gray">
            <a:xfrm>
              <a:off x="-540710" y="530126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 userDrawn="1"/>
          </p:nvCxnSpPr>
          <p:spPr bwMode="gray">
            <a:xfrm>
              <a:off x="-540710" y="436513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/>
            <p:nvPr userDrawn="1"/>
          </p:nvCxnSpPr>
          <p:spPr bwMode="gray">
            <a:xfrm>
              <a:off x="-540710" y="42211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 userDrawn="1"/>
          </p:nvCxnSpPr>
          <p:spPr bwMode="gray">
            <a:xfrm>
              <a:off x="-540710" y="32849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 userDrawn="1"/>
          </p:nvCxnSpPr>
          <p:spPr bwMode="gray">
            <a:xfrm>
              <a:off x="-540710" y="314096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 bwMode="gray">
            <a:xfrm>
              <a:off x="-540710" y="220483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 userDrawn="1"/>
          </p:nvCxnSpPr>
          <p:spPr bwMode="gray">
            <a:xfrm>
              <a:off x="-540710" y="20608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/>
            <p:cNvCxnSpPr/>
            <p:nvPr userDrawn="1"/>
          </p:nvCxnSpPr>
          <p:spPr bwMode="gray">
            <a:xfrm>
              <a:off x="-540710" y="63814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en 55"/>
          <p:cNvGrpSpPr/>
          <p:nvPr/>
        </p:nvGrpSpPr>
        <p:grpSpPr bwMode="gray">
          <a:xfrm>
            <a:off x="-324550" y="908650"/>
            <a:ext cx="216030" cy="5688790"/>
            <a:chOff x="-540710" y="908650"/>
            <a:chExt cx="432060" cy="5688790"/>
          </a:xfrm>
        </p:grpSpPr>
        <p:cxnSp>
          <p:nvCxnSpPr>
            <p:cNvPr id="57" name="Gerade Verbindung 56"/>
            <p:cNvCxnSpPr/>
            <p:nvPr userDrawn="1"/>
          </p:nvCxnSpPr>
          <p:spPr bwMode="gray">
            <a:xfrm>
              <a:off x="-540710" y="11246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 userDrawn="1"/>
          </p:nvCxnSpPr>
          <p:spPr bwMode="gray">
            <a:xfrm>
              <a:off x="-540710" y="90865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 userDrawn="1"/>
          </p:nvCxnSpPr>
          <p:spPr bwMode="gray">
            <a:xfrm>
              <a:off x="-540710" y="659744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 userDrawn="1"/>
          </p:nvCxnSpPr>
          <p:spPr bwMode="gray">
            <a:xfrm>
              <a:off x="-540710" y="64534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 userDrawn="1"/>
          </p:nvCxnSpPr>
          <p:spPr bwMode="gray">
            <a:xfrm>
              <a:off x="-540710" y="54452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 bwMode="gray">
            <a:xfrm>
              <a:off x="-540710" y="530126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 bwMode="gray">
            <a:xfrm>
              <a:off x="-540710" y="436513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 userDrawn="1"/>
          </p:nvCxnSpPr>
          <p:spPr bwMode="gray">
            <a:xfrm>
              <a:off x="-540710" y="42211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 userDrawn="1"/>
          </p:nvCxnSpPr>
          <p:spPr bwMode="gray">
            <a:xfrm>
              <a:off x="-540710" y="32849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 userDrawn="1"/>
          </p:nvCxnSpPr>
          <p:spPr bwMode="gray">
            <a:xfrm>
              <a:off x="-540710" y="314096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 userDrawn="1"/>
          </p:nvCxnSpPr>
          <p:spPr bwMode="gray">
            <a:xfrm>
              <a:off x="-540710" y="220483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 userDrawn="1"/>
          </p:nvCxnSpPr>
          <p:spPr bwMode="gray">
            <a:xfrm>
              <a:off x="-540710" y="20608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 userDrawn="1"/>
          </p:nvCxnSpPr>
          <p:spPr bwMode="gray">
            <a:xfrm>
              <a:off x="-540710" y="63814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hteck 13"/>
          <p:cNvSpPr/>
          <p:nvPr/>
        </p:nvSpPr>
        <p:spPr bwMode="gray">
          <a:xfrm>
            <a:off x="324390" y="6597440"/>
            <a:ext cx="7056000" cy="14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8" indent="0">
              <a:tabLst/>
            </a:pPr>
            <a:r>
              <a:rPr lang="en-US" sz="800" noProof="0" dirty="0" smtClean="0">
                <a:solidFill>
                  <a:schemeClr val="bg2"/>
                </a:solidFill>
                <a:latin typeface="Arial" pitchFamily="34" charset="0"/>
              </a:rPr>
              <a:t>© GfK 2012 | Company branding| September 2012</a:t>
            </a:r>
          </a:p>
        </p:txBody>
      </p:sp>
      <p:sp>
        <p:nvSpPr>
          <p:cNvPr id="75" name="Rechteck 74"/>
          <p:cNvSpPr/>
          <p:nvPr/>
        </p:nvSpPr>
        <p:spPr bwMode="gray">
          <a:xfrm>
            <a:off x="7523970" y="6597440"/>
            <a:ext cx="1296620" cy="14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r"/>
            <a:fld id="{C2ABCC37-C314-4D17-9583-6D754EDEC568}" type="slidenum">
              <a:rPr lang="en-US" sz="800" noProof="0" smtClean="0">
                <a:solidFill>
                  <a:schemeClr val="bg2"/>
                </a:solidFill>
                <a:latin typeface="Arial" pitchFamily="34" charset="0"/>
              </a:rPr>
              <a:t>‹Nr.›</a:t>
            </a:fld>
            <a:endParaRPr lang="en-US" sz="800" noProof="0" smtClean="0">
              <a:solidFill>
                <a:schemeClr val="bg2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13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9" r:id="rId3"/>
    <p:sldLayoutId id="2147483676" r:id="rId4"/>
    <p:sldLayoutId id="2147483677" r:id="rId5"/>
    <p:sldLayoutId id="2147483654" r:id="rId6"/>
    <p:sldLayoutId id="2147483650" r:id="rId7"/>
    <p:sldLayoutId id="2147483652" r:id="rId8"/>
    <p:sldLayoutId id="2147483675" r:id="rId9"/>
    <p:sldLayoutId id="2147483664" r:id="rId10"/>
    <p:sldLayoutId id="2147483673" r:id="rId11"/>
    <p:sldLayoutId id="2147483665" r:id="rId12"/>
    <p:sldLayoutId id="2147483668" r:id="rId13"/>
    <p:sldLayoutId id="2147483670" r:id="rId14"/>
    <p:sldLayoutId id="2147483671" r:id="rId15"/>
    <p:sldLayoutId id="2147483678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None/>
        <a:defRPr sz="18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80975" indent="-180975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360000" indent="-180975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540000" indent="-180975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b="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540000" indent="-180975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540000" indent="-180975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542925" indent="-180975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540000" indent="-180975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9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Add, push, pull, remove a remote</a:t>
            </a:r>
            <a:endParaRPr lang="en-US" dirty="0"/>
          </a:p>
        </p:txBody>
      </p:sp>
      <p:sp>
        <p:nvSpPr>
          <p:cNvPr id="20" name="Inhaltsplatzhalter 3"/>
          <p:cNvSpPr txBox="1">
            <a:spLocks/>
          </p:cNvSpPr>
          <p:nvPr/>
        </p:nvSpPr>
        <p:spPr>
          <a:xfrm>
            <a:off x="251520" y="1124744"/>
            <a:ext cx="8568952" cy="525658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b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2925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remote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 &lt;</a:t>
            </a:r>
            <a:r>
              <a:rPr lang="de-DE" dirty="0" err="1" smtClean="0"/>
              <a:t>github</a:t>
            </a:r>
            <a:r>
              <a:rPr lang="de-DE" dirty="0" smtClean="0"/>
              <a:t> https </a:t>
            </a:r>
            <a:r>
              <a:rPr lang="de-DE" dirty="0" err="1" smtClean="0"/>
              <a:t>address</a:t>
            </a:r>
            <a:r>
              <a:rPr lang="de-DE" dirty="0" smtClean="0"/>
              <a:t>&gt;“: </a:t>
            </a:r>
            <a:r>
              <a:rPr lang="de-DE" dirty="0" err="1" smtClean="0"/>
              <a:t>creates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remote on </a:t>
            </a:r>
            <a:r>
              <a:rPr lang="de-DE" dirty="0" err="1" smtClean="0"/>
              <a:t>GitHub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remote -v“: </a:t>
            </a:r>
            <a:r>
              <a:rPr lang="de-DE" dirty="0" err="1" smtClean="0"/>
              <a:t>shows</a:t>
            </a:r>
            <a:r>
              <a:rPr lang="de-DE" dirty="0" smtClean="0"/>
              <a:t> remote </a:t>
            </a:r>
            <a:r>
              <a:rPr lang="de-DE" dirty="0" err="1" smtClean="0"/>
              <a:t>repositories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push –u 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r>
              <a:rPr lang="de-DE" dirty="0" smtClean="0"/>
              <a:t>“: </a:t>
            </a:r>
            <a:r>
              <a:rPr lang="de-DE" dirty="0" err="1" smtClean="0"/>
              <a:t>pushes</a:t>
            </a:r>
            <a:r>
              <a:rPr lang="de-DE" dirty="0" smtClean="0"/>
              <a:t> a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remote </a:t>
            </a:r>
            <a:r>
              <a:rPr lang="de-DE" dirty="0" err="1" smtClean="0"/>
              <a:t>repository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pull“: </a:t>
            </a:r>
            <a:r>
              <a:rPr lang="de-DE" dirty="0" err="1" smtClean="0"/>
              <a:t>pulls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remote </a:t>
            </a:r>
            <a:r>
              <a:rPr lang="de-DE" dirty="0" err="1" smtClean="0"/>
              <a:t>reportsitory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remote </a:t>
            </a:r>
            <a:r>
              <a:rPr lang="de-DE" dirty="0" err="1" smtClean="0"/>
              <a:t>rm</a:t>
            </a:r>
            <a:r>
              <a:rPr lang="de-DE" dirty="0" smtClean="0"/>
              <a:t> &lt;</a:t>
            </a:r>
            <a:r>
              <a:rPr lang="de-DE" dirty="0" err="1" smtClean="0"/>
              <a:t>name</a:t>
            </a:r>
            <a:r>
              <a:rPr lang="de-DE" dirty="0" smtClean="0"/>
              <a:t>&gt;“: </a:t>
            </a:r>
            <a:r>
              <a:rPr lang="de-DE" dirty="0" err="1" smtClean="0"/>
              <a:t>remove</a:t>
            </a:r>
            <a:r>
              <a:rPr lang="de-DE" dirty="0" smtClean="0"/>
              <a:t> a remote </a:t>
            </a:r>
            <a:r>
              <a:rPr lang="de-DE" dirty="0" err="1" smtClean="0"/>
              <a:t>reportsitory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51530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091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Cloning, branching out, merging a repository</a:t>
            </a:r>
            <a:endParaRPr lang="en-US" dirty="0"/>
          </a:p>
        </p:txBody>
      </p:sp>
      <p:sp>
        <p:nvSpPr>
          <p:cNvPr id="20" name="Inhaltsplatzhalter 3"/>
          <p:cNvSpPr txBox="1">
            <a:spLocks/>
          </p:cNvSpPr>
          <p:nvPr/>
        </p:nvSpPr>
        <p:spPr>
          <a:xfrm>
            <a:off x="251520" y="1124744"/>
            <a:ext cx="8568952" cy="54006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b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2925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clone</a:t>
            </a:r>
            <a:r>
              <a:rPr lang="de-DE" dirty="0" smtClean="0"/>
              <a:t> &lt;</a:t>
            </a:r>
            <a:r>
              <a:rPr lang="de-DE" dirty="0" err="1" smtClean="0"/>
              <a:t>url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remote </a:t>
            </a:r>
            <a:r>
              <a:rPr lang="de-DE" dirty="0" err="1" smtClean="0"/>
              <a:t>reportsitory</a:t>
            </a:r>
            <a:r>
              <a:rPr lang="de-DE" dirty="0" smtClean="0"/>
              <a:t>&gt; &lt;optional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folder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&gt;“: </a:t>
            </a:r>
            <a:r>
              <a:rPr lang="de-DE" dirty="0" err="1" smtClean="0"/>
              <a:t>clones</a:t>
            </a:r>
            <a:r>
              <a:rPr lang="de-DE" dirty="0" smtClean="0"/>
              <a:t> a remote </a:t>
            </a:r>
            <a:r>
              <a:rPr lang="de-DE" dirty="0" err="1" smtClean="0"/>
              <a:t>repository</a:t>
            </a:r>
            <a:r>
              <a:rPr lang="de-DE" dirty="0" smtClean="0"/>
              <a:t>,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folder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reportsitory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Clone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endParaRPr lang="de-DE" dirty="0" smtClean="0"/>
          </a:p>
          <a:p>
            <a:pPr marL="466725" lvl="2" indent="-285750"/>
            <a:r>
              <a:rPr lang="de-DE" dirty="0" smtClean="0"/>
              <a:t>Download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entire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-real </a:t>
            </a:r>
            <a:r>
              <a:rPr lang="de-DE" dirty="0" err="1" smtClean="0"/>
              <a:t>directory</a:t>
            </a:r>
            <a:endParaRPr lang="de-DE" dirty="0" smtClean="0"/>
          </a:p>
          <a:p>
            <a:pPr marL="466725" lvl="2" indent="-285750"/>
            <a:r>
              <a:rPr lang="de-DE" dirty="0" err="1" smtClean="0"/>
              <a:t>Adds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‚</a:t>
            </a:r>
            <a:r>
              <a:rPr lang="de-DE" dirty="0" err="1" smtClean="0"/>
              <a:t>origin</a:t>
            </a:r>
            <a:r>
              <a:rPr lang="de-DE" dirty="0" smtClean="0"/>
              <a:t>‘ remote, </a:t>
            </a:r>
            <a:r>
              <a:rPr lang="de-DE" dirty="0" err="1" smtClean="0"/>
              <a:t>pointing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clone</a:t>
            </a:r>
            <a:r>
              <a:rPr lang="de-DE" dirty="0" smtClean="0"/>
              <a:t> URL</a:t>
            </a:r>
          </a:p>
          <a:p>
            <a:pPr marL="466725" lvl="2" indent="-285750"/>
            <a:r>
              <a:rPr lang="de-DE" dirty="0" smtClean="0"/>
              <a:t>Checks out initial </a:t>
            </a:r>
            <a:r>
              <a:rPr lang="de-DE" dirty="0" err="1" smtClean="0"/>
              <a:t>branch</a:t>
            </a:r>
            <a:endParaRPr lang="de-DE" dirty="0" smtClean="0"/>
          </a:p>
          <a:p>
            <a:pPr marL="466725" lvl="2" indent="-285750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r>
              <a:rPr lang="de-DE" dirty="0" smtClean="0"/>
              <a:t> &lt;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&gt;“: </a:t>
            </a:r>
            <a:r>
              <a:rPr lang="de-DE" dirty="0" err="1" smtClean="0"/>
              <a:t>creates</a:t>
            </a:r>
            <a:r>
              <a:rPr lang="de-DE" dirty="0" smtClean="0"/>
              <a:t> a 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chaeckout</a:t>
            </a:r>
            <a:r>
              <a:rPr lang="de-DE" dirty="0" smtClean="0"/>
              <a:t> &lt;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&gt;“: </a:t>
            </a:r>
            <a:r>
              <a:rPr lang="de-DE" dirty="0" err="1" smtClean="0"/>
              <a:t>switch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endParaRPr lang="de-DE" dirty="0"/>
          </a:p>
          <a:p>
            <a:pPr marL="285750" indent="-285750"/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&lt;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&gt;“: </a:t>
            </a:r>
            <a:r>
              <a:rPr lang="de-DE" dirty="0" err="1" smtClean="0"/>
              <a:t>merges</a:t>
            </a:r>
            <a:r>
              <a:rPr lang="de-DE" dirty="0" smtClean="0"/>
              <a:t> &lt;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&gt;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&lt;</a:t>
            </a:r>
            <a:r>
              <a:rPr lang="de-DE" dirty="0" err="1" smtClean="0"/>
              <a:t>branch</a:t>
            </a:r>
            <a:r>
              <a:rPr lang="de-DE" dirty="0" smtClean="0"/>
              <a:t> name1&gt;/&lt;</a:t>
            </a:r>
            <a:r>
              <a:rPr lang="de-DE" dirty="0" err="1" smtClean="0"/>
              <a:t>branch</a:t>
            </a:r>
            <a:r>
              <a:rPr lang="de-DE" dirty="0" smtClean="0"/>
              <a:t> name2&gt;“: </a:t>
            </a:r>
            <a:r>
              <a:rPr lang="de-DE" dirty="0" err="1" smtClean="0"/>
              <a:t>merges</a:t>
            </a:r>
            <a:r>
              <a:rPr lang="de-DE" dirty="0" smtClean="0"/>
              <a:t> &lt;</a:t>
            </a:r>
            <a:r>
              <a:rPr lang="de-DE" dirty="0" err="1" smtClean="0"/>
              <a:t>branch</a:t>
            </a:r>
            <a:r>
              <a:rPr lang="de-DE" dirty="0" smtClean="0"/>
              <a:t> nam1&gt; </a:t>
            </a:r>
            <a:r>
              <a:rPr lang="de-DE" dirty="0" err="1" smtClean="0"/>
              <a:t>to</a:t>
            </a:r>
            <a:r>
              <a:rPr lang="de-DE" dirty="0" smtClean="0"/>
              <a:t> &lt;</a:t>
            </a:r>
            <a:r>
              <a:rPr lang="de-DE" dirty="0" err="1" smtClean="0"/>
              <a:t>branch</a:t>
            </a:r>
            <a:r>
              <a:rPr lang="de-DE" dirty="0" smtClean="0"/>
              <a:t> name2&gt;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r>
              <a:rPr lang="de-DE" dirty="0" smtClean="0"/>
              <a:t> –D &lt;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&gt;“: </a:t>
            </a:r>
            <a:r>
              <a:rPr lang="de-DE" dirty="0" err="1" smtClean="0"/>
              <a:t>removes</a:t>
            </a:r>
            <a:r>
              <a:rPr lang="de-DE" dirty="0" smtClean="0"/>
              <a:t> a </a:t>
            </a:r>
            <a:r>
              <a:rPr lang="de-DE" dirty="0" err="1" smtClean="0"/>
              <a:t>branch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conflicts</a:t>
            </a:r>
            <a:r>
              <a:rPr lang="de-DE" dirty="0" smtClean="0"/>
              <a:t>: an </a:t>
            </a:r>
            <a:r>
              <a:rPr lang="de-DE" dirty="0" err="1" smtClean="0"/>
              <a:t>editor</a:t>
            </a:r>
            <a:r>
              <a:rPr lang="de-DE" dirty="0" smtClean="0"/>
              <a:t> </a:t>
            </a:r>
            <a:r>
              <a:rPr lang="de-DE" dirty="0" err="1" smtClean="0"/>
              <a:t>pops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3983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Tagging</a:t>
            </a:r>
            <a:endParaRPr lang="en-US" dirty="0"/>
          </a:p>
        </p:txBody>
      </p:sp>
      <p:sp>
        <p:nvSpPr>
          <p:cNvPr id="20" name="Inhaltsplatzhalter 3"/>
          <p:cNvSpPr txBox="1">
            <a:spLocks/>
          </p:cNvSpPr>
          <p:nvPr/>
        </p:nvSpPr>
        <p:spPr>
          <a:xfrm>
            <a:off x="251520" y="1124744"/>
            <a:ext cx="8568952" cy="54006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b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2925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tag“: tag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reference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commit</a:t>
            </a:r>
            <a:r>
              <a:rPr lang="de-DE" dirty="0" smtClean="0"/>
              <a:t> (</a:t>
            </a:r>
            <a:r>
              <a:rPr lang="de-DE" dirty="0" err="1" smtClean="0"/>
              <a:t>release</a:t>
            </a:r>
            <a:r>
              <a:rPr lang="de-DE" dirty="0" smtClean="0"/>
              <a:t> </a:t>
            </a:r>
            <a:r>
              <a:rPr lang="de-DE" dirty="0" err="1" smtClean="0"/>
              <a:t>versioning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v0.0.1“: </a:t>
            </a:r>
            <a:r>
              <a:rPr lang="de-DE" dirty="0" err="1" smtClean="0"/>
              <a:t>checks</a:t>
            </a:r>
            <a:r>
              <a:rPr lang="de-DE" dirty="0" smtClean="0"/>
              <a:t> out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0.0.1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tag –a v0.0.2 –m „</a:t>
            </a:r>
            <a:r>
              <a:rPr lang="de-DE" dirty="0" err="1" smtClean="0"/>
              <a:t>version</a:t>
            </a:r>
            <a:r>
              <a:rPr lang="de-DE" dirty="0" smtClean="0"/>
              <a:t> 0.0.2““: </a:t>
            </a:r>
            <a:r>
              <a:rPr lang="de-DE" dirty="0" err="1" smtClean="0"/>
              <a:t>adds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push –tags“: </a:t>
            </a:r>
            <a:r>
              <a:rPr lang="de-DE" dirty="0" err="1" smtClean="0"/>
              <a:t>pushes</a:t>
            </a:r>
            <a:r>
              <a:rPr lang="de-DE" dirty="0" smtClean="0"/>
              <a:t> tag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remote </a:t>
            </a:r>
            <a:r>
              <a:rPr lang="de-DE" dirty="0" err="1" smtClean="0"/>
              <a:t>repository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9" y="2683107"/>
            <a:ext cx="3763838" cy="2283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188" y="2683107"/>
            <a:ext cx="4257102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661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45425" y="6597650"/>
            <a:ext cx="1298575" cy="146050"/>
          </a:xfrm>
          <a:prstGeom prst="rect">
            <a:avLst/>
          </a:prstGeom>
        </p:spPr>
        <p:txBody>
          <a:bodyPr/>
          <a:lstStyle/>
          <a:p>
            <a:pPr algn="r"/>
            <a:fld id="{1BDBE1E8-50F2-49BA-A952-1CC1DEAA5FBD}" type="slidenum">
              <a:rPr lang="en-US" smtClean="0"/>
              <a:pPr algn="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1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Workflow </a:t>
            </a:r>
            <a:r>
              <a:rPr lang="de-DE" dirty="0" err="1" smtClean="0"/>
              <a:t>for</a:t>
            </a:r>
            <a:r>
              <a:rPr lang="de-DE" dirty="0" smtClean="0"/>
              <a:t> 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“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Move all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r>
              <a:rPr lang="de-DE" dirty="0" smtClean="0"/>
              <a:t> (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r>
              <a:rPr lang="de-DE" dirty="0" smtClean="0"/>
              <a:t>)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in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r>
              <a:rPr lang="de-DE" dirty="0" smtClean="0"/>
              <a:t> (remote </a:t>
            </a:r>
            <a:r>
              <a:rPr lang="de-DE" dirty="0" err="1" smtClean="0"/>
              <a:t>repository</a:t>
            </a:r>
            <a:r>
              <a:rPr lang="de-DE" dirty="0" smtClean="0"/>
              <a:t>)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temporary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Run all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commits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Run all </a:t>
            </a:r>
            <a:r>
              <a:rPr lang="de-DE" dirty="0" err="1" smtClean="0"/>
              <a:t>commits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temporary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, </a:t>
            </a:r>
            <a:r>
              <a:rPr lang="de-DE" dirty="0" err="1" smtClean="0"/>
              <a:t>one</a:t>
            </a:r>
            <a:r>
              <a:rPr lang="de-DE" dirty="0" smtClean="0"/>
              <a:t> at a time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--</a:t>
            </a:r>
            <a:r>
              <a:rPr lang="de-DE" dirty="0" err="1" smtClean="0"/>
              <a:t>continue</a:t>
            </a:r>
            <a:r>
              <a:rPr lang="de-DE" dirty="0" smtClean="0"/>
              <a:t>“: </a:t>
            </a:r>
            <a:r>
              <a:rPr lang="de-DE" dirty="0" err="1" smtClean="0"/>
              <a:t>continue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89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de-DE" dirty="0" err="1" smtClean="0"/>
              <a:t>Config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45425" y="6597650"/>
            <a:ext cx="1298575" cy="146050"/>
          </a:xfrm>
          <a:prstGeom prst="rect">
            <a:avLst/>
          </a:prstGeom>
        </p:spPr>
        <p:txBody>
          <a:bodyPr/>
          <a:lstStyle/>
          <a:p>
            <a:pPr algn="r"/>
            <a:fld id="{1BDBE1E8-50F2-49BA-A952-1CC1DEAA5FBD}" type="slidenum">
              <a:rPr lang="en-US" smtClean="0"/>
              <a:pPr algn="r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4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Global („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–global …“)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User </a:t>
            </a:r>
            <a:r>
              <a:rPr lang="de-DE" dirty="0" err="1" smtClean="0"/>
              <a:t>settings</a:t>
            </a:r>
            <a:endParaRPr lang="de-DE" dirty="0" smtClean="0"/>
          </a:p>
          <a:p>
            <a:pPr marL="466725" lvl="2" indent="-285750"/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username</a:t>
            </a:r>
            <a:endParaRPr lang="de-DE" dirty="0" smtClean="0"/>
          </a:p>
          <a:p>
            <a:pPr marL="466725" lvl="2" indent="-285750"/>
            <a:r>
              <a:rPr lang="de-DE" dirty="0" err="1" smtClean="0"/>
              <a:t>set</a:t>
            </a:r>
            <a:r>
              <a:rPr lang="de-DE" dirty="0" smtClean="0"/>
              <a:t> email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Other </a:t>
            </a:r>
            <a:r>
              <a:rPr lang="de-DE" dirty="0" err="1" smtClean="0"/>
              <a:t>settings</a:t>
            </a:r>
            <a:endParaRPr lang="de-DE" dirty="0" smtClean="0"/>
          </a:p>
          <a:p>
            <a:pPr lvl="8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notepad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</a:t>
            </a:r>
            <a:r>
              <a:rPr lang="de-DE" dirty="0" err="1" smtClean="0"/>
              <a:t>commands</a:t>
            </a:r>
            <a:r>
              <a:rPr lang="de-DE" dirty="0" smtClean="0"/>
              <a:t> </a:t>
            </a:r>
          </a:p>
          <a:p>
            <a:pPr lvl="8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opendiff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merging</a:t>
            </a:r>
            <a:r>
              <a:rPr lang="de-DE" dirty="0" smtClean="0"/>
              <a:t> </a:t>
            </a:r>
            <a:r>
              <a:rPr lang="de-DE" dirty="0" err="1" smtClean="0"/>
              <a:t>conflicts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Aliases</a:t>
            </a:r>
            <a:endParaRPr lang="de-DE" dirty="0" smtClean="0"/>
          </a:p>
          <a:p>
            <a:pPr marL="466725" lvl="2" indent="-285750"/>
            <a:r>
              <a:rPr lang="de-DE" dirty="0" err="1" smtClean="0"/>
              <a:t>Aliases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command</a:t>
            </a:r>
            <a:r>
              <a:rPr lang="de-DE" dirty="0" smtClean="0"/>
              <a:t>  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Local</a:t>
            </a:r>
            <a:r>
              <a:rPr lang="de-DE" dirty="0" smtClean="0"/>
              <a:t> („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…“)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email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r>
              <a:rPr lang="de-DE" dirty="0" smtClean="0"/>
              <a:t> </a:t>
            </a:r>
          </a:p>
          <a:p>
            <a:endParaRPr lang="de-DE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Settings</a:t>
            </a:r>
            <a:endParaRPr lang="de-D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41002"/>
            <a:ext cx="3505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796" y="2006070"/>
            <a:ext cx="43338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521" y="3267330"/>
            <a:ext cx="33813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521" y="2865655"/>
            <a:ext cx="3467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521" y="5589240"/>
            <a:ext cx="38004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521" y="3933055"/>
            <a:ext cx="35528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31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de-DE" dirty="0" err="1" smtClean="0"/>
              <a:t>Stashing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45425" y="6597650"/>
            <a:ext cx="1298575" cy="146050"/>
          </a:xfrm>
          <a:prstGeom prst="rect">
            <a:avLst/>
          </a:prstGeom>
        </p:spPr>
        <p:txBody>
          <a:bodyPr/>
          <a:lstStyle/>
          <a:p>
            <a:pPr algn="r"/>
            <a:fld id="{1BDBE1E8-50F2-49BA-A952-1CC1DEAA5FBD}" type="slidenum">
              <a:rPr lang="en-US" smtClean="0">
                <a:solidFill>
                  <a:srgbClr val="000000"/>
                </a:solidFill>
              </a:rPr>
              <a:pPr algn="r"/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0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Stashing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Saves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done</a:t>
            </a:r>
            <a:r>
              <a:rPr lang="de-DE" dirty="0" smtClean="0"/>
              <a:t> (</a:t>
            </a:r>
            <a:r>
              <a:rPr lang="de-DE" dirty="0" err="1" smtClean="0"/>
              <a:t>continue</a:t>
            </a:r>
            <a:r>
              <a:rPr lang="de-DE" dirty="0" smtClean="0"/>
              <a:t> </a:t>
            </a:r>
            <a:r>
              <a:rPr lang="de-DE" dirty="0" err="1" smtClean="0"/>
              <a:t>later</a:t>
            </a:r>
            <a:r>
              <a:rPr lang="de-DE" dirty="0" smtClean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Stashed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appears</a:t>
            </a:r>
            <a:r>
              <a:rPr lang="de-DE" dirty="0" smtClean="0"/>
              <a:t> not in 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status</a:t>
            </a:r>
            <a:r>
              <a:rPr lang="de-DE" dirty="0" smtClean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 save“: </a:t>
            </a:r>
            <a:r>
              <a:rPr lang="de-DE" dirty="0" err="1" smtClean="0"/>
              <a:t>stashes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“: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stashes</a:t>
            </a:r>
            <a:r>
              <a:rPr lang="de-DE" dirty="0" smtClean="0"/>
              <a:t> (multiple </a:t>
            </a:r>
            <a:r>
              <a:rPr lang="de-DE" dirty="0" err="1" smtClean="0"/>
              <a:t>stashes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allowed</a:t>
            </a:r>
            <a:r>
              <a:rPr lang="de-DE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@{i}“: </a:t>
            </a:r>
            <a:r>
              <a:rPr lang="de-DE" dirty="0" err="1" smtClean="0"/>
              <a:t>brings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i-</a:t>
            </a:r>
            <a:r>
              <a:rPr lang="de-DE" dirty="0" err="1" smtClean="0"/>
              <a:t>th</a:t>
            </a:r>
            <a:r>
              <a:rPr lang="de-DE" dirty="0" smtClean="0"/>
              <a:t> </a:t>
            </a:r>
            <a:r>
              <a:rPr lang="de-DE" dirty="0" err="1" smtClean="0"/>
              <a:t>stashed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r>
              <a:rPr lang="de-DE" dirty="0" smtClean="0"/>
              <a:t> back (n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0..i)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stats</a:t>
            </a:r>
            <a:r>
              <a:rPr lang="de-DE" dirty="0" smtClean="0"/>
              <a:t> </a:t>
            </a:r>
            <a:r>
              <a:rPr lang="de-DE" dirty="0" err="1" smtClean="0"/>
              <a:t>pop</a:t>
            </a:r>
            <a:r>
              <a:rPr lang="de-DE" dirty="0" smtClean="0"/>
              <a:t>“: </a:t>
            </a:r>
            <a:r>
              <a:rPr lang="de-DE" dirty="0" err="1" smtClean="0"/>
              <a:t>brings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stashes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back (</a:t>
            </a:r>
            <a:r>
              <a:rPr lang="de-DE" dirty="0" err="1" smtClean="0"/>
              <a:t>equal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/>
              <a:t>„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stash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stash</a:t>
            </a:r>
            <a:r>
              <a:rPr lang="de-DE" dirty="0" smtClean="0"/>
              <a:t>@{0}“)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 </a:t>
            </a:r>
            <a:r>
              <a:rPr lang="de-DE" dirty="0" err="1" smtClean="0"/>
              <a:t>drop</a:t>
            </a:r>
            <a:r>
              <a:rPr lang="de-DE" dirty="0" smtClean="0"/>
              <a:t> &lt;optional: </a:t>
            </a:r>
            <a:r>
              <a:rPr lang="de-DE" dirty="0" err="1"/>
              <a:t>stash</a:t>
            </a:r>
            <a:r>
              <a:rPr lang="de-DE" dirty="0"/>
              <a:t>@{i}</a:t>
            </a:r>
            <a:r>
              <a:rPr lang="de-DE" dirty="0" smtClean="0"/>
              <a:t>&gt;“: </a:t>
            </a:r>
            <a:r>
              <a:rPr lang="de-DE" dirty="0" err="1" smtClean="0"/>
              <a:t>deletes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@{i}“: </a:t>
            </a:r>
            <a:r>
              <a:rPr lang="de-DE" dirty="0" err="1" smtClean="0"/>
              <a:t>shows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stashed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i-</a:t>
            </a:r>
            <a:r>
              <a:rPr lang="de-DE" dirty="0" err="1" smtClean="0"/>
              <a:t>th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 </a:t>
            </a:r>
            <a:r>
              <a:rPr lang="de-DE" dirty="0" err="1" smtClean="0"/>
              <a:t>clear</a:t>
            </a:r>
            <a:r>
              <a:rPr lang="de-DE" dirty="0" smtClean="0"/>
              <a:t>“: </a:t>
            </a:r>
            <a:r>
              <a:rPr lang="de-DE" dirty="0" err="1" smtClean="0"/>
              <a:t>clears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Conflicts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applying</a:t>
            </a:r>
            <a:r>
              <a:rPr lang="de-DE" dirty="0" smtClean="0"/>
              <a:t> </a:t>
            </a:r>
            <a:r>
              <a:rPr lang="de-DE" dirty="0" err="1" smtClean="0"/>
              <a:t>stashes</a:t>
            </a:r>
            <a:endParaRPr lang="de-DE" dirty="0" smtClean="0"/>
          </a:p>
          <a:p>
            <a:pPr marL="523875" lvl="2" indent="-342900"/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–</a:t>
            </a:r>
            <a:r>
              <a:rPr lang="de-DE" dirty="0" err="1" smtClean="0"/>
              <a:t>hard</a:t>
            </a:r>
            <a:r>
              <a:rPr lang="de-DE" dirty="0" smtClean="0"/>
              <a:t> HEAD“: </a:t>
            </a:r>
            <a:r>
              <a:rPr lang="de-DE" dirty="0" err="1" smtClean="0"/>
              <a:t>commit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and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91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de-DE" dirty="0" smtClean="0"/>
              <a:t>Cherry-Pick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45425" y="6597650"/>
            <a:ext cx="1298575" cy="146050"/>
          </a:xfrm>
          <a:prstGeom prst="rect">
            <a:avLst/>
          </a:prstGeom>
        </p:spPr>
        <p:txBody>
          <a:bodyPr/>
          <a:lstStyle/>
          <a:p>
            <a:pPr algn="r"/>
            <a:fld id="{1BDBE1E8-50F2-49BA-A952-1CC1DEAA5FBD}" type="slidenum">
              <a:rPr lang="en-US" smtClean="0">
                <a:solidFill>
                  <a:srgbClr val="000000"/>
                </a:solidFill>
              </a:rPr>
              <a:pPr algn="r"/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8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err="1" smtClean="0"/>
              <a:t>Commands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Remote</a:t>
            </a:r>
            <a:endParaRPr lang="de-DE" dirty="0"/>
          </a:p>
          <a:p>
            <a:r>
              <a:rPr lang="de-DE" dirty="0" err="1" smtClean="0"/>
              <a:t>Rebase</a:t>
            </a:r>
            <a:endParaRPr lang="de-DE" dirty="0" smtClean="0"/>
          </a:p>
          <a:p>
            <a:r>
              <a:rPr lang="de-DE" dirty="0" err="1" smtClean="0"/>
              <a:t>Config</a:t>
            </a:r>
            <a:endParaRPr lang="de-DE" dirty="0" smtClean="0"/>
          </a:p>
          <a:p>
            <a:r>
              <a:rPr lang="de-DE" dirty="0" err="1" smtClean="0"/>
              <a:t>Stashing</a:t>
            </a:r>
            <a:endParaRPr lang="de-DE" dirty="0" smtClean="0"/>
          </a:p>
          <a:p>
            <a:r>
              <a:rPr lang="de-DE" dirty="0" smtClean="0"/>
              <a:t>Cherry-pick</a:t>
            </a:r>
          </a:p>
          <a:p>
            <a:r>
              <a:rPr lang="de-DE" dirty="0" err="1" smtClean="0"/>
              <a:t>Reflog</a:t>
            </a:r>
            <a:endParaRPr lang="de-DE" dirty="0" smtClean="0"/>
          </a:p>
          <a:p>
            <a:r>
              <a:rPr lang="de-DE" dirty="0" smtClean="0"/>
              <a:t>Create </a:t>
            </a:r>
            <a:r>
              <a:rPr lang="de-DE" dirty="0" err="1" smtClean="0"/>
              <a:t>GitHub</a:t>
            </a:r>
            <a:r>
              <a:rPr lang="de-DE" dirty="0" smtClean="0"/>
              <a:t> Account and </a:t>
            </a:r>
            <a:r>
              <a:rPr lang="de-DE" dirty="0" err="1" smtClean="0"/>
              <a:t>Install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Windows</a:t>
            </a:r>
            <a:endParaRPr lang="de-DE" dirty="0" smtClean="0"/>
          </a:p>
          <a:p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Windows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46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Cherry-Pick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Choose</a:t>
            </a:r>
            <a:r>
              <a:rPr lang="de-DE" dirty="0" smtClean="0"/>
              <a:t> a </a:t>
            </a:r>
            <a:r>
              <a:rPr lang="de-DE" dirty="0" err="1" smtClean="0"/>
              <a:t>commit</a:t>
            </a:r>
            <a:r>
              <a:rPr lang="de-DE" dirty="0" smtClean="0"/>
              <a:t> and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Workflow</a:t>
            </a:r>
          </a:p>
          <a:p>
            <a:pPr marL="702900" lvl="3" indent="-342900"/>
            <a:r>
              <a:rPr lang="de-DE" dirty="0" err="1" smtClean="0"/>
              <a:t>choose</a:t>
            </a:r>
            <a:r>
              <a:rPr lang="de-DE" dirty="0" smtClean="0"/>
              <a:t> a log </a:t>
            </a:r>
            <a:r>
              <a:rPr lang="de-DE" dirty="0" err="1" smtClean="0"/>
              <a:t>id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„</a:t>
            </a:r>
            <a:r>
              <a:rPr lang="de-DE" dirty="0" err="1" smtClean="0"/>
              <a:t>git</a:t>
            </a:r>
            <a:r>
              <a:rPr lang="de-DE" dirty="0" smtClean="0"/>
              <a:t> log --</a:t>
            </a:r>
            <a:r>
              <a:rPr lang="de-DE" dirty="0" err="1" smtClean="0"/>
              <a:t>oneline</a:t>
            </a:r>
            <a:r>
              <a:rPr lang="de-DE" dirty="0" smtClean="0"/>
              <a:t>“</a:t>
            </a:r>
          </a:p>
          <a:p>
            <a:pPr marL="702900" lvl="3" indent="-342900"/>
            <a:endParaRPr lang="de-DE" dirty="0"/>
          </a:p>
          <a:p>
            <a:pPr marL="702900" lvl="3" indent="-342900"/>
            <a:endParaRPr lang="de-DE" dirty="0" smtClean="0"/>
          </a:p>
          <a:p>
            <a:pPr marL="702900" lvl="3" indent="-342900"/>
            <a:endParaRPr lang="de-DE" dirty="0"/>
          </a:p>
          <a:p>
            <a:pPr marL="702900" lvl="3" indent="-342900"/>
            <a:endParaRPr lang="de-DE" dirty="0" smtClean="0"/>
          </a:p>
          <a:p>
            <a:pPr marL="702900" lvl="3" indent="-342900"/>
            <a:endParaRPr lang="de-DE" dirty="0"/>
          </a:p>
          <a:p>
            <a:pPr marL="702900" lvl="3" indent="-342900"/>
            <a:r>
              <a:rPr lang="de-DE" dirty="0" err="1" smtClean="0"/>
              <a:t>cherry</a:t>
            </a:r>
            <a:r>
              <a:rPr lang="de-DE" dirty="0" smtClean="0"/>
              <a:t>-pick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endParaRPr lang="de-DE" dirty="0" smtClean="0"/>
          </a:p>
          <a:p>
            <a:pPr marL="702900" lvl="3" indent="-342900"/>
            <a:endParaRPr lang="de-DE" dirty="0"/>
          </a:p>
          <a:p>
            <a:pPr marL="702900" lvl="3" indent="-342900"/>
            <a:endParaRPr lang="de-DE" dirty="0" smtClean="0"/>
          </a:p>
          <a:p>
            <a:pPr marL="702900" lvl="3" indent="-342900"/>
            <a:endParaRPr lang="de-DE" dirty="0"/>
          </a:p>
          <a:p>
            <a:pPr marL="702900" lvl="3" indent="-342900"/>
            <a:r>
              <a:rPr lang="de-DE" dirty="0" smtClean="0"/>
              <a:t>Commit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abort</a:t>
            </a:r>
            <a:r>
              <a:rPr lang="de-DE" dirty="0" smtClean="0"/>
              <a:t> </a:t>
            </a:r>
            <a:r>
              <a:rPr lang="de-DE" dirty="0" err="1" smtClean="0"/>
              <a:t>cherry</a:t>
            </a:r>
            <a:r>
              <a:rPr lang="de-DE" dirty="0" smtClean="0"/>
              <a:t>-pick</a:t>
            </a:r>
          </a:p>
          <a:p>
            <a:pPr marL="702900" lvl="3" indent="-342900"/>
            <a:endParaRPr lang="de-D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90725"/>
            <a:ext cx="37909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17032"/>
            <a:ext cx="56197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869160"/>
            <a:ext cx="50101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45224"/>
            <a:ext cx="45529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50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de-DE" dirty="0" err="1" smtClean="0"/>
              <a:t>Reflog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45425" y="6597650"/>
            <a:ext cx="1298575" cy="146050"/>
          </a:xfrm>
          <a:prstGeom prst="rect">
            <a:avLst/>
          </a:prstGeom>
        </p:spPr>
        <p:txBody>
          <a:bodyPr/>
          <a:lstStyle/>
          <a:p>
            <a:pPr algn="r"/>
            <a:fld id="{1BDBE1E8-50F2-49BA-A952-1CC1DEAA5FBD}" type="slidenum">
              <a:rPr lang="en-US" smtClean="0">
                <a:solidFill>
                  <a:srgbClr val="000000"/>
                </a:solidFill>
              </a:rPr>
              <a:pPr algn="r"/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9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Reflog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23528" y="1052736"/>
            <a:ext cx="8496944" cy="5400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Shows all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find lost </a:t>
            </a:r>
            <a:r>
              <a:rPr lang="de-DE" dirty="0" err="1" smtClean="0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updates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reflog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HEAD </a:t>
            </a:r>
            <a:r>
              <a:rPr lang="de-DE" dirty="0" err="1" smtClean="0"/>
              <a:t>moves</a:t>
            </a:r>
            <a:r>
              <a:rPr lang="de-DE" dirty="0" smtClean="0"/>
              <a:t> (</a:t>
            </a:r>
            <a:r>
              <a:rPr lang="de-DE" dirty="0" err="1" smtClean="0"/>
              <a:t>commit</a:t>
            </a:r>
            <a:r>
              <a:rPr lang="de-DE" dirty="0" smtClean="0"/>
              <a:t>, </a:t>
            </a:r>
            <a:r>
              <a:rPr lang="de-DE" dirty="0" err="1" smtClean="0"/>
              <a:t>branch</a:t>
            </a:r>
            <a:r>
              <a:rPr lang="de-DE" dirty="0" smtClean="0"/>
              <a:t>, </a:t>
            </a:r>
            <a:r>
              <a:rPr lang="de-DE" dirty="0" err="1" smtClean="0"/>
              <a:t>reset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: 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–</a:t>
            </a:r>
            <a:r>
              <a:rPr lang="de-DE" dirty="0" err="1" smtClean="0"/>
              <a:t>hard</a:t>
            </a:r>
            <a:r>
              <a:rPr lang="de-DE" dirty="0" smtClean="0"/>
              <a:t> &lt;</a:t>
            </a:r>
            <a:r>
              <a:rPr lang="de-DE" dirty="0" err="1" smtClean="0"/>
              <a:t>commit</a:t>
            </a:r>
            <a:r>
              <a:rPr lang="de-DE" dirty="0" smtClean="0"/>
              <a:t> </a:t>
            </a:r>
            <a:r>
              <a:rPr lang="de-DE" dirty="0" err="1" smtClean="0"/>
              <a:t>id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HEAD@{i}&gt;“: i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(</a:t>
            </a:r>
            <a:r>
              <a:rPr lang="de-DE" dirty="0" err="1" smtClean="0"/>
              <a:t>zero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Deleted</a:t>
            </a:r>
            <a:r>
              <a:rPr lang="de-DE" dirty="0" smtClean="0"/>
              <a:t> </a:t>
            </a:r>
            <a:r>
              <a:rPr lang="de-DE" dirty="0" err="1" smtClean="0"/>
              <a:t>branches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reseted</a:t>
            </a:r>
            <a:r>
              <a:rPr lang="de-DE" dirty="0" smtClean="0"/>
              <a:t> </a:t>
            </a:r>
            <a:r>
              <a:rPr lang="de-DE" dirty="0" err="1" smtClean="0"/>
              <a:t>too</a:t>
            </a:r>
            <a:r>
              <a:rPr lang="de-DE" dirty="0" smtClean="0"/>
              <a:t>: 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r>
              <a:rPr lang="de-DE" dirty="0" smtClean="0"/>
              <a:t> &lt;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&gt; &lt;SHA </a:t>
            </a:r>
            <a:r>
              <a:rPr lang="de-DE" dirty="0" err="1" smtClean="0"/>
              <a:t>or</a:t>
            </a:r>
            <a:r>
              <a:rPr lang="de-DE" dirty="0" smtClean="0"/>
              <a:t> HEAD@{i}&gt;“</a:t>
            </a:r>
          </a:p>
          <a:p>
            <a:pPr marL="702900" lvl="3" indent="-342900"/>
            <a:endParaRPr lang="de-DE" dirty="0" smtClean="0"/>
          </a:p>
          <a:p>
            <a:pPr marL="702900" lvl="3" indent="-342900"/>
            <a:endParaRPr lang="de-DE" dirty="0"/>
          </a:p>
          <a:p>
            <a:pPr marL="702900" lvl="3" indent="-342900"/>
            <a:endParaRPr lang="de-DE" dirty="0" smtClean="0"/>
          </a:p>
          <a:p>
            <a:pPr marL="702900" lvl="3" indent="-342900"/>
            <a:endParaRPr lang="de-DE" dirty="0"/>
          </a:p>
          <a:p>
            <a:pPr marL="702900" lvl="3" indent="-342900"/>
            <a:endParaRPr lang="de-DE" dirty="0" smtClean="0"/>
          </a:p>
          <a:p>
            <a:pPr marL="702900" lvl="3" indent="-342900"/>
            <a:endParaRPr lang="de-DE" dirty="0"/>
          </a:p>
          <a:p>
            <a:pPr marL="702900" lvl="3" indent="-342900"/>
            <a:endParaRPr lang="de-DE" dirty="0" smtClean="0"/>
          </a:p>
          <a:p>
            <a:pPr marL="702900" lvl="3" indent="-342900"/>
            <a:endParaRPr lang="de-DE" dirty="0"/>
          </a:p>
          <a:p>
            <a:pPr marL="702900" lvl="3" indent="-342900"/>
            <a:endParaRPr lang="de-DE" dirty="0" smtClean="0"/>
          </a:p>
          <a:p>
            <a:pPr marL="702900" lvl="3" indent="-342900"/>
            <a:endParaRPr lang="de-DE" dirty="0"/>
          </a:p>
          <a:p>
            <a:pPr marL="702900" lvl="3" indent="-342900"/>
            <a:endParaRPr lang="de-DE" dirty="0" smtClean="0"/>
          </a:p>
          <a:p>
            <a:pPr marL="702900" lvl="3" indent="-342900"/>
            <a:endParaRPr lang="de-DE" dirty="0"/>
          </a:p>
          <a:p>
            <a:pPr lvl="1"/>
            <a:endParaRPr lang="de-D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97" y="1916832"/>
            <a:ext cx="51435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62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discussion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56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45425" y="6597650"/>
            <a:ext cx="1298575" cy="146050"/>
          </a:xfrm>
          <a:prstGeom prst="rect">
            <a:avLst/>
          </a:prstGeom>
        </p:spPr>
        <p:txBody>
          <a:bodyPr/>
          <a:lstStyle/>
          <a:p>
            <a:pPr algn="r"/>
            <a:fld id="{1BDBE1E8-50F2-49BA-A952-1CC1DEAA5FBD}" type="slidenum">
              <a:rPr lang="en-US" smtClean="0"/>
              <a:pPr algn="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9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About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DISTRIBUTED VERSION CONTROL SYSTEM (DVCS)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Linux Kernel </a:t>
            </a:r>
            <a:r>
              <a:rPr lang="de-DE" dirty="0" err="1" smtClean="0"/>
              <a:t>project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Distributed and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Can handle large </a:t>
            </a:r>
            <a:r>
              <a:rPr lang="de-DE" dirty="0" err="1" smtClean="0"/>
              <a:t>projects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Betriebssystem</a:t>
            </a:r>
          </a:p>
          <a:p>
            <a:pPr marL="466725" lvl="2" indent="-285750"/>
            <a:r>
              <a:rPr lang="de-DE" dirty="0" smtClean="0"/>
              <a:t>Linux and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Unixoide</a:t>
            </a:r>
            <a:r>
              <a:rPr lang="de-DE" dirty="0" smtClean="0"/>
              <a:t> Systems</a:t>
            </a:r>
          </a:p>
          <a:p>
            <a:pPr marL="466725" lvl="2" indent="-285750"/>
            <a:r>
              <a:rPr lang="de-DE" dirty="0" smtClean="0"/>
              <a:t>Microsoft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Lizenz: GNU GPLv2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Written</a:t>
            </a:r>
            <a:r>
              <a:rPr lang="de-DE" dirty="0" smtClean="0"/>
              <a:t> in C, </a:t>
            </a:r>
            <a:r>
              <a:rPr lang="de-DE" dirty="0" err="1" smtClean="0"/>
              <a:t>Bourne</a:t>
            </a:r>
            <a:r>
              <a:rPr lang="de-DE" dirty="0" smtClean="0"/>
              <a:t>-Shell, Perl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Command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Many</a:t>
            </a:r>
            <a:r>
              <a:rPr lang="de-DE" dirty="0" smtClean="0"/>
              <a:t> GUI </a:t>
            </a:r>
            <a:r>
              <a:rPr lang="de-DE" dirty="0" err="1" smtClean="0"/>
              <a:t>tools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Official </a:t>
            </a:r>
            <a:r>
              <a:rPr lang="de-DE" dirty="0" err="1" smtClean="0"/>
              <a:t>Git</a:t>
            </a:r>
            <a:r>
              <a:rPr lang="de-DE" dirty="0" smtClean="0"/>
              <a:t> Site: http://git-scm.com/</a:t>
            </a:r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645024"/>
            <a:ext cx="4185642" cy="180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39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Commands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45425" y="6597650"/>
            <a:ext cx="1298575" cy="146050"/>
          </a:xfrm>
          <a:prstGeom prst="rect">
            <a:avLst/>
          </a:prstGeom>
        </p:spPr>
        <p:txBody>
          <a:bodyPr/>
          <a:lstStyle/>
          <a:p>
            <a:pPr algn="r"/>
            <a:fld id="{1BDBE1E8-50F2-49BA-A952-1CC1DEAA5FBD}" type="slidenum">
              <a:rPr lang="en-US" smtClean="0"/>
              <a:pPr algn="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Command 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“</a:t>
            </a:r>
            <a:endParaRPr lang="de-DE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6409524" cy="4838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68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Command 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 &lt;</a:t>
            </a:r>
            <a:r>
              <a:rPr lang="de-DE" dirty="0" err="1" smtClean="0"/>
              <a:t>command</a:t>
            </a:r>
            <a:r>
              <a:rPr lang="de-DE" dirty="0" smtClean="0"/>
              <a:t>&gt;“</a:t>
            </a:r>
            <a:endParaRPr lang="de-DE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66" y="1124744"/>
            <a:ext cx="3638095" cy="77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7326164" cy="422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24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Commands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23528" y="1052736"/>
            <a:ext cx="8496944" cy="51845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init</a:t>
            </a:r>
            <a:r>
              <a:rPr lang="de-DE" dirty="0"/>
              <a:t>“: </a:t>
            </a:r>
            <a:r>
              <a:rPr lang="de-DE" dirty="0" err="1"/>
              <a:t>initialize</a:t>
            </a:r>
            <a:r>
              <a:rPr lang="de-DE" dirty="0"/>
              <a:t> an 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 smtClean="0"/>
              <a:t>repository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status</a:t>
            </a:r>
            <a:r>
              <a:rPr lang="de-DE" dirty="0" smtClean="0"/>
              <a:t>“: check </a:t>
            </a:r>
            <a:r>
              <a:rPr lang="de-DE" dirty="0" err="1" smtClean="0"/>
              <a:t>what‘s</a:t>
            </a:r>
            <a:r>
              <a:rPr lang="de-DE" dirty="0" smtClean="0"/>
              <a:t> </a:t>
            </a:r>
            <a:r>
              <a:rPr lang="de-DE" dirty="0" err="1" smtClean="0"/>
              <a:t>changed</a:t>
            </a:r>
            <a:r>
              <a:rPr lang="de-DE" dirty="0" smtClean="0"/>
              <a:t> </a:t>
            </a:r>
            <a:r>
              <a:rPr lang="de-DE" dirty="0" err="1" smtClean="0"/>
              <a:t>since</a:t>
            </a:r>
            <a:r>
              <a:rPr lang="de-DE" dirty="0" smtClean="0"/>
              <a:t> last </a:t>
            </a:r>
            <a:r>
              <a:rPr lang="de-DE" dirty="0" err="1" smtClean="0"/>
              <a:t>commit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&lt;</a:t>
            </a:r>
            <a:r>
              <a:rPr lang="de-DE" dirty="0" err="1" smtClean="0"/>
              <a:t>filename</a:t>
            </a:r>
            <a:r>
              <a:rPr lang="de-DE" dirty="0" smtClean="0"/>
              <a:t>&gt;“: </a:t>
            </a:r>
            <a:r>
              <a:rPr lang="de-DE" dirty="0" err="1" smtClean="0"/>
              <a:t>adds</a:t>
            </a:r>
            <a:r>
              <a:rPr lang="de-DE" dirty="0" smtClean="0"/>
              <a:t> a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reportsitory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-all“: </a:t>
            </a:r>
            <a:r>
              <a:rPr lang="de-DE" dirty="0" err="1" smtClean="0"/>
              <a:t>adds</a:t>
            </a:r>
            <a:r>
              <a:rPr lang="de-DE" dirty="0" smtClean="0"/>
              <a:t> all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modified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„&lt;</a:t>
            </a:r>
            <a:r>
              <a:rPr lang="de-DE" dirty="0" err="1" smtClean="0"/>
              <a:t>comment</a:t>
            </a:r>
            <a:r>
              <a:rPr lang="de-DE" dirty="0" smtClean="0"/>
              <a:t>&gt;““: </a:t>
            </a:r>
            <a:r>
              <a:rPr lang="de-DE" dirty="0" err="1" smtClean="0"/>
              <a:t>commit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message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–</a:t>
            </a:r>
            <a:r>
              <a:rPr lang="de-DE" dirty="0" err="1"/>
              <a:t>amend</a:t>
            </a:r>
            <a:r>
              <a:rPr lang="de-DE" dirty="0"/>
              <a:t> –m „&lt;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&gt;““: </a:t>
            </a:r>
            <a:r>
              <a:rPr lang="de-DE" dirty="0" err="1"/>
              <a:t>change</a:t>
            </a:r>
            <a:r>
              <a:rPr lang="de-DE" dirty="0"/>
              <a:t> last </a:t>
            </a:r>
            <a:r>
              <a:rPr lang="de-DE" dirty="0" err="1" smtClean="0"/>
              <a:t>commit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log“: </a:t>
            </a:r>
            <a:r>
              <a:rPr lang="de-DE" dirty="0" err="1" smtClean="0"/>
              <a:t>commit</a:t>
            </a:r>
            <a:r>
              <a:rPr lang="de-DE" dirty="0" smtClean="0"/>
              <a:t> </a:t>
            </a:r>
            <a:r>
              <a:rPr lang="de-DE" dirty="0" err="1" smtClean="0"/>
              <a:t>history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diff</a:t>
            </a:r>
            <a:r>
              <a:rPr lang="de-DE" dirty="0" smtClean="0"/>
              <a:t>“: </a:t>
            </a:r>
            <a:r>
              <a:rPr lang="de-DE" dirty="0" err="1" smtClean="0"/>
              <a:t>shows</a:t>
            </a:r>
            <a:r>
              <a:rPr lang="de-DE" dirty="0" smtClean="0"/>
              <a:t> </a:t>
            </a:r>
            <a:r>
              <a:rPr lang="de-DE" dirty="0" err="1" smtClean="0"/>
              <a:t>unstaged</a:t>
            </a:r>
            <a:r>
              <a:rPr lang="de-DE" dirty="0" smtClean="0"/>
              <a:t> </a:t>
            </a:r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since</a:t>
            </a:r>
            <a:r>
              <a:rPr lang="de-DE" dirty="0" smtClean="0"/>
              <a:t> last </a:t>
            </a:r>
            <a:r>
              <a:rPr lang="de-DE" dirty="0" err="1" smtClean="0"/>
              <a:t>commit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–soft HEAD^“: </a:t>
            </a:r>
            <a:r>
              <a:rPr lang="de-DE" dirty="0" err="1" smtClean="0"/>
              <a:t>undo</a:t>
            </a:r>
            <a:r>
              <a:rPr lang="de-DE" dirty="0" smtClean="0"/>
              <a:t> last </a:t>
            </a:r>
            <a:r>
              <a:rPr lang="de-DE" dirty="0" err="1" smtClean="0"/>
              <a:t>commit</a:t>
            </a:r>
            <a:r>
              <a:rPr lang="de-DE" dirty="0" smtClean="0"/>
              <a:t>, </a:t>
            </a:r>
            <a:r>
              <a:rPr lang="de-DE" dirty="0" err="1" smtClean="0"/>
              <a:t>put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staging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–</a:t>
            </a:r>
            <a:r>
              <a:rPr lang="de-DE" dirty="0" err="1" smtClean="0"/>
              <a:t>hard</a:t>
            </a:r>
            <a:r>
              <a:rPr lang="de-DE" dirty="0" smtClean="0"/>
              <a:t> HEAD^^“: </a:t>
            </a:r>
            <a:r>
              <a:rPr lang="de-DE" dirty="0" err="1" smtClean="0"/>
              <a:t>undo</a:t>
            </a:r>
            <a:r>
              <a:rPr lang="de-DE" dirty="0" smtClean="0"/>
              <a:t> last 2 </a:t>
            </a:r>
            <a:r>
              <a:rPr lang="de-DE" dirty="0" err="1" smtClean="0"/>
              <a:t>commits</a:t>
            </a:r>
            <a:r>
              <a:rPr lang="de-DE" dirty="0" smtClean="0"/>
              <a:t> and all </a:t>
            </a:r>
            <a:r>
              <a:rPr lang="de-DE" dirty="0" err="1" smtClean="0"/>
              <a:t>changes</a:t>
            </a:r>
            <a:endParaRPr lang="de-DE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212976"/>
            <a:ext cx="3744416" cy="119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27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de-DE" dirty="0" err="1" smtClean="0"/>
              <a:t>Git</a:t>
            </a:r>
            <a:r>
              <a:rPr lang="de-DE" dirty="0" smtClean="0"/>
              <a:t> Remote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45425" y="6597650"/>
            <a:ext cx="1298575" cy="146050"/>
          </a:xfrm>
          <a:prstGeom prst="rect">
            <a:avLst/>
          </a:prstGeom>
        </p:spPr>
        <p:txBody>
          <a:bodyPr/>
          <a:lstStyle/>
          <a:p>
            <a:pPr algn="r"/>
            <a:fld id="{1BDBE1E8-50F2-49BA-A952-1CC1DEAA5FBD}" type="slidenum">
              <a:rPr lang="en-US" smtClean="0"/>
              <a:pPr algn="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5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0;0;0;0;14.25;14.09646;28.34646;28.26968;42.51968;28.26968;42.51968;28.26968;42.51968;28.26968;42.51968;28.26968;42.51968;"/>
  <p:tag name="VCT-BULLETVISIBILITY" val="G  *******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9.10.2011 11:04:46"/>
  <p:tag name="VCT-TEMPLATE" val="Blank.potx"/>
  <p:tag name="VCTMASTER" val="GfK Master for PPT 2010 4-3"/>
  <p:tag name="VCTORDER" val="1"/>
</p:tagLst>
</file>

<file path=ppt/theme/theme1.xml><?xml version="1.0" encoding="utf-8"?>
<a:theme xmlns:a="http://schemas.openxmlformats.org/drawingml/2006/main" name="Blank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A1AF00"/>
      </a:hlink>
      <a:folHlink>
        <a:srgbClr val="CDC3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indent="0" algn="ctr">
          <a:spcBef>
            <a:spcPts val="300"/>
          </a:spcBef>
          <a:defRPr sz="1600" dirty="0" err="1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>
          <a:spcBef>
            <a:spcPts val="300"/>
          </a:spcBef>
          <a:defRPr sz="16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A1AF00"/>
      </a:hlink>
      <a:folHlink>
        <a:srgbClr val="CDC300"/>
      </a:folHlink>
    </a:clrScheme>
    <a:fontScheme name="Gf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GfK">
      <a:dk1>
        <a:sysClr val="windowText" lastClr="000000"/>
      </a:dk1>
      <a:lt1>
        <a:sysClr val="window" lastClr="FFFFFF"/>
      </a:lt1>
      <a:dk2>
        <a:srgbClr val="E95E0F"/>
      </a:dk2>
      <a:lt2>
        <a:srgbClr val="928580"/>
      </a:lt2>
      <a:accent1>
        <a:srgbClr val="E31B19"/>
      </a:accent1>
      <a:accent2>
        <a:srgbClr val="F9B200"/>
      </a:accent2>
      <a:accent3>
        <a:srgbClr val="FFD600"/>
      </a:accent3>
      <a:accent4>
        <a:srgbClr val="A1AF00"/>
      </a:accent4>
      <a:accent5>
        <a:srgbClr val="0087C8"/>
      </a:accent5>
      <a:accent6>
        <a:srgbClr val="004186"/>
      </a:accent6>
      <a:hlink>
        <a:srgbClr val="E95E0F"/>
      </a:hlink>
      <a:folHlink>
        <a:srgbClr val="928580"/>
      </a:folHlink>
    </a:clrScheme>
    <a:fontScheme name="Gf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986eefbff5f4b2788134fa6982c2730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15480a47-f0f1-4795-a643-bf3b2e95805c</TermId>
        </TermInfo>
      </Terms>
    </p986eefbff5f4b2788134fa6982c2730>
    <TaxCatchAll xmlns="eaa6d935-851e-4683-8fb3-4830ef9470e6">
      <Value>64</Value>
      <Value>544</Value>
      <Value>69</Value>
      <Value>57</Value>
    </TaxCatchAll>
    <m0c14ac2d9c042e3be8883c9fd5ef198 xmlns="fdaf2857-34a0-4271-9efd-53feeda81814">
      <Terms xmlns="http://schemas.microsoft.com/office/infopath/2007/PartnerControls"/>
    </m0c14ac2d9c042e3be8883c9fd5ef198>
    <a9556e1ac9ee423090b285ae20260b00 xmlns="fdaf2857-34a0-4271-9efd-53feeda81814">
      <Terms xmlns="http://schemas.microsoft.com/office/infopath/2007/PartnerControls"/>
    </a9556e1ac9ee423090b285ae20260b00>
    <h059eda5e5c344e5901eabd9b8ae1d5d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1b0d69d1-6137-41de-9ae5-e5925610d8cb</TermId>
        </TermInfo>
      </Terms>
    </h059eda5e5c344e5901eabd9b8ae1d5d>
    <e999b8edfbce4772b22c3a8c74ff36ce xmlns="fdaf2857-34a0-4271-9efd-53feeda81814">
      <Terms xmlns="http://schemas.microsoft.com/office/infopath/2007/PartnerControls"/>
    </e999b8edfbce4772b22c3a8c74ff36ce>
    <i6d89d2a22ad4b4885b9858a4f35747a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3eaca359-c4b3-4b51-a927-e9852da92384</TermId>
        </TermInfo>
      </Terms>
    </i6d89d2a22ad4b4885b9858a4f35747a>
    <PublishingExpirationDate xmlns="http://schemas.microsoft.com/sharepoint/v3" xsi:nil="true"/>
    <PublishingStartDate xmlns="http://schemas.microsoft.com/sharepoint/v3" xsi:nil="true"/>
    <jf0640f97dcd40049d3fc8c3d10ff855 xmlns="fdaf2857-34a0-4271-9efd-53feeda81814">
      <Terms xmlns="http://schemas.microsoft.com/office/infopath/2007/PartnerControls"/>
    </jf0640f97dcd40049d3fc8c3d10ff855>
    <TaxKeywordTaxHTField xmlns="eaa6d935-851e-4683-8fb3-4830ef9470e6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Company branding</TermName>
          <TermId xmlns="http://schemas.microsoft.com/office/infopath/2007/PartnerControls">6fa27269-0b89-4159-8d96-bcb709e5e0c2</TermId>
        </TermInfo>
      </Terms>
    </TaxKeywordTaxHTField>
    <AverageRating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151DFF91B0A44197B29C020F8C642F" ma:contentTypeVersion="44" ma:contentTypeDescription="Create a new document." ma:contentTypeScope="" ma:versionID="37d6c69e0f0b1eab2d91fd3d2fe12a06">
  <xsd:schema xmlns:xsd="http://www.w3.org/2001/XMLSchema" xmlns:xs="http://www.w3.org/2001/XMLSchema" xmlns:p="http://schemas.microsoft.com/office/2006/metadata/properties" xmlns:ns1="http://schemas.microsoft.com/sharepoint/v3" xmlns:ns2="fdaf2857-34a0-4271-9efd-53feeda81814" xmlns:ns3="eaa6d935-851e-4683-8fb3-4830ef9470e6" targetNamespace="http://schemas.microsoft.com/office/2006/metadata/properties" ma:root="true" ma:fieldsID="306287739f13a793c1a58b147bf45c68" ns1:_="" ns2:_="" ns3:_="">
    <xsd:import namespace="http://schemas.microsoft.com/sharepoint/v3"/>
    <xsd:import namespace="fdaf2857-34a0-4271-9efd-53feeda81814"/>
    <xsd:import namespace="eaa6d935-851e-4683-8fb3-4830ef9470e6"/>
    <xsd:element name="properties">
      <xsd:complexType>
        <xsd:sequence>
          <xsd:element name="documentManagement">
            <xsd:complexType>
              <xsd:all>
                <xsd:element ref="ns2:a9556e1ac9ee423090b285ae20260b00" minOccurs="0"/>
                <xsd:element ref="ns3:TaxCatchAll" minOccurs="0"/>
                <xsd:element ref="ns3:TaxCatchAllLabel" minOccurs="0"/>
                <xsd:element ref="ns2:h059eda5e5c344e5901eabd9b8ae1d5d" minOccurs="0"/>
                <xsd:element ref="ns2:p986eefbff5f4b2788134fa6982c2730" minOccurs="0"/>
                <xsd:element ref="ns2:e999b8edfbce4772b22c3a8c74ff36ce" minOccurs="0"/>
                <xsd:element ref="ns2:jf0640f97dcd40049d3fc8c3d10ff855" minOccurs="0"/>
                <xsd:element ref="ns2:i6d89d2a22ad4b4885b9858a4f35747a" minOccurs="0"/>
                <xsd:element ref="ns2:m0c14ac2d9c042e3be8883c9fd5ef198" minOccurs="0"/>
                <xsd:element ref="ns3:TaxKeywordTaxHTField" minOccurs="0"/>
                <xsd:element ref="ns1:PublishingStartDate" minOccurs="0"/>
                <xsd:element ref="ns1:PublishingExpirationDate" minOccurs="0"/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26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27" nillable="true" ma:displayName="Scheduling End Date" ma:description="" ma:hidden="true" ma:internalName="PublishingExpirationDate">
      <xsd:simpleType>
        <xsd:restriction base="dms:Unknown"/>
      </xsd:simpleType>
    </xsd:element>
    <xsd:element name="AverageRating" ma:index="28" nillable="true" ma:displayName="Rating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29" nillable="true" ma:displayName="Number of Ratings" ma:decimals="0" ma:description="Number of ratings submitted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af2857-34a0-4271-9efd-53feeda81814" elementFormDefault="qualified">
    <xsd:import namespace="http://schemas.microsoft.com/office/2006/documentManagement/types"/>
    <xsd:import namespace="http://schemas.microsoft.com/office/infopath/2007/PartnerControls"/>
    <xsd:element name="a9556e1ac9ee423090b285ae20260b00" ma:index="2" nillable="true" ma:taxonomy="true" ma:internalName="a9556e1ac9ee423090b285ae20260b00" ma:taxonomyFieldName="GfK_x0020_sector" ma:displayName="GfK sector" ma:readOnly="false" ma:default="" ma:fieldId="{a9556e1a-c9ee-4230-90b2-85ae20260b00}" ma:taxonomyMulti="true" ma:sspId="7262ee28-f1c0-414c-ad77-c1ea98916dd9" ma:termSetId="8100b7d8-db72-494e-93d1-2c441bfd6c3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059eda5e5c344e5901eabd9b8ae1d5d" ma:index="6" ma:taxonomy="true" ma:internalName="h059eda5e5c344e5901eabd9b8ae1d5d" ma:taxonomyFieldName="Industries" ma:displayName="Industries" ma:readOnly="false" ma:default="" ma:fieldId="{1059eda5-e5c3-44e5-901e-abd9b8ae1d5d}" ma:taxonomyMulti="true" ma:sspId="7262ee28-f1c0-414c-ad77-c1ea98916dd9" ma:termSetId="5a885248-49da-421b-8a8b-00dd6ab23a4c" ma:anchorId="484d5cc4-00ce-4842-9cb2-84f285bc868b" ma:open="false" ma:isKeyword="false">
      <xsd:complexType>
        <xsd:sequence>
          <xsd:element ref="pc:Terms" minOccurs="0" maxOccurs="1"/>
        </xsd:sequence>
      </xsd:complexType>
    </xsd:element>
    <xsd:element name="p986eefbff5f4b2788134fa6982c2730" ma:index="8" ma:taxonomy="true" ma:internalName="p986eefbff5f4b2788134fa6982c2730" ma:taxonomyFieldName="Solutions" ma:displayName="Solutions" ma:readOnly="false" ma:default="" ma:fieldId="{9986eefb-ff5f-4b27-8813-4fa6982c2730}" ma:taxonomyMulti="true" ma:sspId="7262ee28-f1c0-414c-ad77-c1ea98916dd9" ma:termSetId="cbb9bdaf-82c2-446c-b699-94acba818cb2" ma:anchorId="c5ccb8f4-f96c-4fc7-ba62-720130679328" ma:open="false" ma:isKeyword="false">
      <xsd:complexType>
        <xsd:sequence>
          <xsd:element ref="pc:Terms" minOccurs="0" maxOccurs="1"/>
        </xsd:sequence>
      </xsd:complexType>
    </xsd:element>
    <xsd:element name="e999b8edfbce4772b22c3a8c74ff36ce" ma:index="10" nillable="true" ma:taxonomy="true" ma:internalName="e999b8edfbce4772b22c3a8c74ff36ce" ma:taxonomyFieldName="Methodology" ma:displayName="Methodology" ma:readOnly="false" ma:default="" ma:fieldId="{e999b8ed-fbce-4772-b22c-3a8c74ff36ce}" ma:taxonomyMulti="true" ma:sspId="7262ee28-f1c0-414c-ad77-c1ea98916dd9" ma:termSetId="bdaf93d5-d711-4073-8d3b-7629a135f3f3" ma:anchorId="84b66496-d990-4445-b5f1-adf2e2ce60f1" ma:open="false" ma:isKeyword="false">
      <xsd:complexType>
        <xsd:sequence>
          <xsd:element ref="pc:Terms" minOccurs="0" maxOccurs="1"/>
        </xsd:sequence>
      </xsd:complexType>
    </xsd:element>
    <xsd:element name="jf0640f97dcd40049d3fc8c3d10ff855" ma:index="13" nillable="true" ma:taxonomy="true" ma:internalName="jf0640f97dcd40049d3fc8c3d10ff855" ma:taxonomyFieldName="Clients" ma:displayName="Clients" ma:readOnly="false" ma:default="" ma:fieldId="{3f0640f9-7dcd-4004-9d3f-c8c3d10ff855}" ma:taxonomyMulti="true" ma:sspId="7262ee28-f1c0-414c-ad77-c1ea98916dd9" ma:termSetId="7d4bc5b7-a2e0-4278-8bd4-f6b755a7f79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6d89d2a22ad4b4885b9858a4f35747a" ma:index="15" ma:taxonomy="true" ma:internalName="i6d89d2a22ad4b4885b9858a4f35747a" ma:taxonomyFieldName="Countries" ma:displayName="Countries" ma:readOnly="false" ma:default="" ma:fieldId="{26d89d2a-22ad-4b48-85b9-858a4f35747a}" ma:taxonomyMulti="true" ma:sspId="7262ee28-f1c0-414c-ad77-c1ea98916dd9" ma:termSetId="17f85a7b-bb8b-458a-ba28-17ef49c29a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0c14ac2d9c042e3be8883c9fd5ef198" ma:index="17" nillable="true" ma:taxonomy="true" ma:internalName="m0c14ac2d9c042e3be8883c9fd5ef198" ma:taxonomyFieldName="Languages" ma:displayName="Languages" ma:readOnly="false" ma:default="" ma:fieldId="{60c14ac2-d9c0-42e3-be88-83c9fd5ef198}" ma:taxonomyMulti="true" ma:sspId="7262ee28-f1c0-414c-ad77-c1ea98916dd9" ma:termSetId="1e1fffb5-459f-480a-aca8-4e5bef29180c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a6d935-851e-4683-8fb3-4830ef9470e6" elementFormDefault="qualified">
    <xsd:import namespace="http://schemas.microsoft.com/office/2006/documentManagement/types"/>
    <xsd:import namespace="http://schemas.microsoft.com/office/infopath/2007/PartnerControls"/>
    <xsd:element name="TaxCatchAll" ma:index="3" nillable="true" ma:displayName="Taxonomy Catch All Column" ma:hidden="true" ma:list="{66c50aa7-9ab1-4f06-a013-2ec94beb8993}" ma:internalName="TaxCatchAll" ma:showField="CatchAllData" ma:web="eaa6d935-851e-4683-8fb3-4830ef9470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4" nillable="true" ma:displayName="Taxonomy Catch All Column1" ma:hidden="true" ma:list="{66c50aa7-9ab1-4f06-a013-2ec94beb8993}" ma:internalName="TaxCatchAllLabel" ma:readOnly="true" ma:showField="CatchAllDataLabel" ma:web="eaa6d935-851e-4683-8fb3-4830ef9470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9" nillable="true" ma:taxonomy="true" ma:internalName="TaxKeywordTaxHTField" ma:taxonomyFieldName="TaxKeyword" ma:displayName="Keywords" ma:fieldId="{23f27201-bee3-471e-b2e7-b64fd8b7ca38}" ma:taxonomyMulti="true" ma:sspId="7262ee28-f1c0-414c-ad77-c1ea98916dd9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A21E10-F639-4EDA-B227-AE5450D784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3D19D9-916E-4C21-910E-2539A1D33356}">
  <ds:schemaRefs>
    <ds:schemaRef ds:uri="http://www.w3.org/XML/1998/namespace"/>
    <ds:schemaRef ds:uri="http://purl.org/dc/elements/1.1/"/>
    <ds:schemaRef ds:uri="http://schemas.microsoft.com/sharepoint/v3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fdaf2857-34a0-4271-9efd-53feeda81814"/>
    <ds:schemaRef ds:uri="eaa6d935-851e-4683-8fb3-4830ef9470e6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A016BF0-8A23-4D0D-B803-10B948364D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daf2857-34a0-4271-9efd-53feeda81814"/>
    <ds:schemaRef ds:uri="eaa6d935-851e-4683-8fb3-4830ef9470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866</Words>
  <Application>Microsoft Office PowerPoint</Application>
  <PresentationFormat>Bildschirmpräsentation (4:3)</PresentationFormat>
  <Paragraphs>173</Paragraphs>
  <Slides>23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Blank</vt:lpstr>
      <vt:lpstr>GIT</vt:lpstr>
      <vt:lpstr>Agenda</vt:lpstr>
      <vt:lpstr>About Git</vt:lpstr>
      <vt:lpstr>About</vt:lpstr>
      <vt:lpstr>Commands</vt:lpstr>
      <vt:lpstr>Command „git help“</vt:lpstr>
      <vt:lpstr>Command „git help &lt;command&gt;“</vt:lpstr>
      <vt:lpstr>Commands</vt:lpstr>
      <vt:lpstr>Git Remote</vt:lpstr>
      <vt:lpstr>Add, push, pull, remove a remote</vt:lpstr>
      <vt:lpstr>Cloning, branching out, merging a repository</vt:lpstr>
      <vt:lpstr>Tagging</vt:lpstr>
      <vt:lpstr>Rebase</vt:lpstr>
      <vt:lpstr>Rebase</vt:lpstr>
      <vt:lpstr>Config</vt:lpstr>
      <vt:lpstr>Settings</vt:lpstr>
      <vt:lpstr>Stashing</vt:lpstr>
      <vt:lpstr>Stashing</vt:lpstr>
      <vt:lpstr>Cherry-Pick</vt:lpstr>
      <vt:lpstr>Cherry-Pick</vt:lpstr>
      <vt:lpstr>Reflog</vt:lpstr>
      <vt:lpstr>Reflog</vt:lpstr>
      <vt:lpstr>discussion</vt:lpstr>
    </vt:vector>
  </TitlesOfParts>
  <Company>GfK 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[Subtitle of presentation]</dc:subject>
  <dc:creator>Woeltje, Wiebke Maria (GfK SE)</dc:creator>
  <cp:keywords>Company branding</cp:keywords>
  <dc:description>Optimized for MS PowerPoint 2010 (optionally can be used under MS PowerPoint 2007).</dc:description>
  <cp:lastModifiedBy>Kis, Akos (GfK)</cp:lastModifiedBy>
  <cp:revision>117</cp:revision>
  <cp:lastPrinted>2012-10-31T15:57:04Z</cp:lastPrinted>
  <dcterms:created xsi:type="dcterms:W3CDTF">2012-09-04T09:39:39Z</dcterms:created>
  <dcterms:modified xsi:type="dcterms:W3CDTF">2014-05-26T11:55:33Z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0x010100D9151DFF91B0A44197B29C020F8C642F</vt:lpwstr>
  </property>
  <property fmtid="{D5CDD505-2E9C-101B-9397-08002B2CF9AE}" pid="3" name="TaxKeyword">
    <vt:lpwstr>544;#Company branding|6fa27269-0b89-4159-8d96-bcb709e5e0c2</vt:lpwstr>
  </property>
  <property fmtid="{D5CDD505-2E9C-101B-9397-08002B2CF9AE}" pid="4" name="Clients">
    <vt:lpwstr/>
  </property>
  <property fmtid="{D5CDD505-2E9C-101B-9397-08002B2CF9AE}" pid="5" name="Countries">
    <vt:lpwstr>69;#Global|3eaca359-c4b3-4b51-a927-e9852da92384</vt:lpwstr>
  </property>
  <property fmtid="{D5CDD505-2E9C-101B-9397-08002B2CF9AE}" pid="6" name="Solutions">
    <vt:lpwstr>64;#Not applicable|15480a47-f0f1-4795-a643-bf3b2e95805c</vt:lpwstr>
  </property>
  <property fmtid="{D5CDD505-2E9C-101B-9397-08002B2CF9AE}" pid="7" name="GfK sector">
    <vt:lpwstr/>
  </property>
  <property fmtid="{D5CDD505-2E9C-101B-9397-08002B2CF9AE}" pid="8" name="Languages">
    <vt:lpwstr/>
  </property>
  <property fmtid="{D5CDD505-2E9C-101B-9397-08002B2CF9AE}" pid="9" name="Industries">
    <vt:lpwstr>57;#Not applicable|1b0d69d1-6137-41de-9ae5-e5925610d8cb</vt:lpwstr>
  </property>
  <property fmtid="{D5CDD505-2E9C-101B-9397-08002B2CF9AE}" pid="10" name="Methodology">
    <vt:lpwstr/>
  </property>
</Properties>
</file>