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61678" autoAdjust="0"/>
  </p:normalViewPr>
  <p:slideViewPr>
    <p:cSldViewPr snapToGrid="0">
      <p:cViewPr varScale="1">
        <p:scale>
          <a:sx n="71" d="100"/>
          <a:sy n="71" d="100"/>
        </p:scale>
        <p:origin x="-193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0D940-EE8E-43E4-93B3-F892965541CD}" type="datetimeFigureOut">
              <a:rPr lang="de-DE" smtClean="0"/>
              <a:t>07.07.2014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C6A0B-D929-4D2C-94C0-DC50321017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93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C6A0B-D929-4D2C-94C0-DC503210179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250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CodeSchool</a:t>
            </a:r>
            <a:r>
              <a:rPr lang="de-DE" dirty="0" smtClean="0"/>
              <a:t> (bis Anfang September)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Checking the state of our teacup </a:t>
            </a:r>
            <a:r>
              <a:rPr lang="en-US" dirty="0" smtClean="0"/>
              <a:t>application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Present implementation details / exchange </a:t>
            </a:r>
            <a:r>
              <a:rPr lang="en-US" dirty="0" smtClean="0"/>
              <a:t>experiences</a:t>
            </a:r>
            <a:endParaRPr lang="de-DE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Define </a:t>
            </a:r>
            <a:r>
              <a:rPr lang="en-US" dirty="0"/>
              <a:t>the next </a:t>
            </a:r>
            <a:r>
              <a:rPr lang="en-US" dirty="0" smtClean="0"/>
              <a:t>job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231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Allow</a:t>
            </a:r>
            <a:r>
              <a:rPr lang="de-DE" dirty="0" smtClean="0"/>
              <a:t> </a:t>
            </a:r>
            <a:r>
              <a:rPr lang="de-DE" dirty="0" err="1" smtClean="0"/>
              <a:t>subscribe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scheduledate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endParaRPr lang="de-DE" dirty="0" smtClean="0"/>
          </a:p>
          <a:p>
            <a:r>
              <a:rPr lang="de-DE" dirty="0" smtClean="0"/>
              <a:t>User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save a photo</a:t>
            </a:r>
          </a:p>
          <a:p>
            <a:r>
              <a:rPr lang="de-DE" dirty="0" smtClean="0"/>
              <a:t>Edit form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endParaRPr lang="de-DE" dirty="0" smtClean="0"/>
          </a:p>
          <a:p>
            <a:r>
              <a:rPr lang="de-DE" dirty="0" smtClean="0"/>
              <a:t>Button in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show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teacups</a:t>
            </a:r>
            <a:r>
              <a:rPr lang="de-DE" dirty="0" smtClean="0"/>
              <a:t> (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speaker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)</a:t>
            </a:r>
          </a:p>
          <a:p>
            <a:r>
              <a:rPr lang="de-DE" dirty="0" smtClean="0"/>
              <a:t>New </a:t>
            </a:r>
            <a:r>
              <a:rPr lang="de-DE" dirty="0" err="1" smtClean="0"/>
              <a:t>package</a:t>
            </a:r>
            <a:r>
              <a:rPr lang="de-DE" dirty="0" smtClean="0"/>
              <a:t> </a:t>
            </a:r>
            <a:r>
              <a:rPr lang="de-DE" dirty="0" err="1" smtClean="0"/>
              <a:t>review</a:t>
            </a:r>
            <a:r>
              <a:rPr lang="de-DE" dirty="0" smtClean="0"/>
              <a:t> (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offical</a:t>
            </a:r>
            <a:r>
              <a:rPr lang="de-DE" dirty="0" smtClean="0"/>
              <a:t> GfK </a:t>
            </a:r>
            <a:r>
              <a:rPr lang="de-DE" dirty="0" err="1" smtClean="0"/>
              <a:t>review</a:t>
            </a:r>
            <a:r>
              <a:rPr lang="de-DE" dirty="0" smtClean="0"/>
              <a:t> form)</a:t>
            </a:r>
          </a:p>
          <a:p>
            <a:r>
              <a:rPr lang="de-DE" dirty="0" smtClean="0"/>
              <a:t>Add </a:t>
            </a:r>
            <a:r>
              <a:rPr lang="de-DE" dirty="0" err="1" smtClean="0"/>
              <a:t>capacity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Room</a:t>
            </a:r>
            <a:r>
              <a:rPr lang="de-DE" dirty="0" smtClean="0"/>
              <a:t> Schema (</a:t>
            </a:r>
            <a:r>
              <a:rPr lang="de-DE" dirty="0" err="1" smtClean="0"/>
              <a:t>show</a:t>
            </a:r>
            <a:r>
              <a:rPr lang="de-DE" dirty="0" smtClean="0"/>
              <a:t> </a:t>
            </a:r>
            <a:r>
              <a:rPr lang="de-DE" dirty="0" err="1" smtClean="0"/>
              <a:t>free</a:t>
            </a:r>
            <a:r>
              <a:rPr lang="de-DE" dirty="0" smtClean="0"/>
              <a:t> </a:t>
            </a:r>
            <a:r>
              <a:rPr lang="de-DE" dirty="0" err="1" smtClean="0"/>
              <a:t>seats</a:t>
            </a:r>
            <a:r>
              <a:rPr lang="de-DE" dirty="0" smtClean="0"/>
              <a:t> in </a:t>
            </a:r>
            <a:r>
              <a:rPr lang="de-DE" dirty="0" err="1" smtClean="0"/>
              <a:t>list</a:t>
            </a:r>
            <a:r>
              <a:rPr lang="de-DE" dirty="0" smtClean="0"/>
              <a:t> und </a:t>
            </a:r>
            <a:r>
              <a:rPr lang="de-DE" dirty="0" err="1" smtClean="0"/>
              <a:t>view</a:t>
            </a:r>
            <a:r>
              <a:rPr lang="de-DE" dirty="0" smtClean="0"/>
              <a:t> </a:t>
            </a:r>
            <a:r>
              <a:rPr lang="de-DE" dirty="0" err="1" smtClean="0"/>
              <a:t>forms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Statistic</a:t>
            </a:r>
            <a:r>
              <a:rPr lang="de-DE" dirty="0" smtClean="0"/>
              <a:t>: </a:t>
            </a:r>
            <a:r>
              <a:rPr lang="de-DE" dirty="0" err="1" smtClean="0"/>
              <a:t>z.b.</a:t>
            </a:r>
            <a:r>
              <a:rPr lang="de-DE" dirty="0" smtClean="0"/>
              <a:t> Top5 Speakers, Top5 </a:t>
            </a:r>
            <a:r>
              <a:rPr lang="de-DE" dirty="0" err="1" smtClean="0"/>
              <a:t>Teracups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955109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Upload </a:t>
            </a:r>
            <a:r>
              <a:rPr lang="de-DE" dirty="0" err="1" smtClean="0"/>
              <a:t>Teacup</a:t>
            </a:r>
            <a:r>
              <a:rPr lang="de-DE" dirty="0" smtClean="0"/>
              <a:t> </a:t>
            </a:r>
            <a:r>
              <a:rPr lang="de-DE" dirty="0" err="1" smtClean="0"/>
              <a:t>Documents</a:t>
            </a:r>
            <a:endParaRPr lang="de-DE" dirty="0" smtClean="0"/>
          </a:p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Boostrap</a:t>
            </a:r>
            <a:r>
              <a:rPr lang="de-DE" dirty="0" smtClean="0"/>
              <a:t> </a:t>
            </a:r>
            <a:r>
              <a:rPr lang="de-DE" dirty="0" err="1" smtClean="0"/>
              <a:t>Grid</a:t>
            </a:r>
            <a:endParaRPr lang="de-DE" dirty="0" smtClean="0"/>
          </a:p>
          <a:p>
            <a:r>
              <a:rPr lang="de-DE" dirty="0" smtClean="0"/>
              <a:t>Filter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Teacup</a:t>
            </a:r>
            <a:r>
              <a:rPr lang="de-DE" dirty="0" smtClean="0"/>
              <a:t> List</a:t>
            </a:r>
          </a:p>
          <a:p>
            <a:r>
              <a:rPr lang="de-DE" smtClean="0"/>
              <a:t>Real </a:t>
            </a:r>
            <a:r>
              <a:rPr lang="de-DE" dirty="0" smtClean="0"/>
              <a:t>Time </a:t>
            </a:r>
            <a:r>
              <a:rPr lang="de-DE" dirty="0" err="1" smtClean="0"/>
              <a:t>Application</a:t>
            </a:r>
            <a:r>
              <a:rPr lang="de-DE" dirty="0"/>
              <a:t>?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6495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111</Words>
  <Application>Microsoft Office PowerPoint</Application>
  <PresentationFormat>Benutzerdefiniert</PresentationFormat>
  <Paragraphs>17</Paragraphs>
  <Slides>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Ion</vt:lpstr>
      <vt:lpstr>Agenda</vt:lpstr>
      <vt:lpstr>PowerPoint-Präsentation</vt:lpstr>
      <vt:lpstr>PowerPoint-Präsentation</vt:lpstr>
    </vt:vector>
  </TitlesOfParts>
  <Company>GfK 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Howto</dc:title>
  <dc:creator>Aslanidis, Stefanos (GfK)</dc:creator>
  <cp:lastModifiedBy>Kis, Akos (GfK)</cp:lastModifiedBy>
  <cp:revision>61</cp:revision>
  <dcterms:created xsi:type="dcterms:W3CDTF">2014-05-09T09:01:28Z</dcterms:created>
  <dcterms:modified xsi:type="dcterms:W3CDTF">2014-07-07T13:24:04Z</dcterms:modified>
</cp:coreProperties>
</file>