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0" r:id="rId6"/>
    <p:sldId id="281" r:id="rId7"/>
    <p:sldId id="303" r:id="rId8"/>
    <p:sldId id="304" r:id="rId9"/>
    <p:sldId id="305" r:id="rId10"/>
    <p:sldId id="301" r:id="rId11"/>
    <p:sldId id="310" r:id="rId12"/>
    <p:sldId id="311" r:id="rId13"/>
    <p:sldId id="312" r:id="rId14"/>
    <p:sldId id="313" r:id="rId15"/>
    <p:sldId id="314" r:id="rId16"/>
    <p:sldId id="315" r:id="rId17"/>
    <p:sldId id="302" r:id="rId18"/>
    <p:sldId id="306" r:id="rId19"/>
    <p:sldId id="308" r:id="rId20"/>
    <p:sldId id="309" r:id="rId21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8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1389">
          <p15:clr>
            <a:srgbClr val="A4A3A4"/>
          </p15:clr>
        </p15:guide>
        <p15:guide id="7" orient="horz" pos="1979">
          <p15:clr>
            <a:srgbClr val="A4A3A4"/>
          </p15:clr>
        </p15:guide>
        <p15:guide id="8" orient="horz" pos="2069">
          <p15:clr>
            <a:srgbClr val="A4A3A4"/>
          </p15:clr>
        </p15:guide>
        <p15:guide id="9" orient="horz" pos="2659">
          <p15:clr>
            <a:srgbClr val="A4A3A4"/>
          </p15:clr>
        </p15:guide>
        <p15:guide id="10" orient="horz" pos="2750">
          <p15:clr>
            <a:srgbClr val="A4A3A4"/>
          </p15:clr>
        </p15:guide>
        <p15:guide id="11" orient="horz" pos="3339">
          <p15:clr>
            <a:srgbClr val="A4A3A4"/>
          </p15:clr>
        </p15:guide>
        <p15:guide id="12" orient="horz" pos="3430">
          <p15:clr>
            <a:srgbClr val="A4A3A4"/>
          </p15:clr>
        </p15:guide>
        <p15:guide id="13" orient="horz" pos="4020">
          <p15:clr>
            <a:srgbClr val="A4A3A4"/>
          </p15:clr>
        </p15:guide>
        <p15:guide id="14" pos="204">
          <p15:clr>
            <a:srgbClr val="A4A3A4"/>
          </p15:clr>
        </p15:guide>
        <p15:guide id="15" pos="5556">
          <p15:clr>
            <a:srgbClr val="A4A3A4"/>
          </p15:clr>
        </p15:guide>
        <p15:guide id="16" pos="2835">
          <p15:clr>
            <a:srgbClr val="A4A3A4"/>
          </p15:clr>
        </p15:guide>
        <p15:guide id="17" pos="2925">
          <p15:clr>
            <a:srgbClr val="A4A3A4"/>
          </p15:clr>
        </p15:guide>
        <p15:guide id="18" pos="3742">
          <p15:clr>
            <a:srgbClr val="A4A3A4"/>
          </p15:clr>
        </p15:guide>
        <p15:guide id="19" pos="3833">
          <p15:clr>
            <a:srgbClr val="A4A3A4"/>
          </p15:clr>
        </p15:guide>
        <p15:guide id="20" pos="4649">
          <p15:clr>
            <a:srgbClr val="A4A3A4"/>
          </p15:clr>
        </p15:guide>
        <p15:guide id="21" pos="4740">
          <p15:clr>
            <a:srgbClr val="A4A3A4"/>
          </p15:clr>
        </p15:guide>
        <p15:guide id="22" pos="2018">
          <p15:clr>
            <a:srgbClr val="A4A3A4"/>
          </p15:clr>
        </p15:guide>
        <p15:guide id="23" pos="1927">
          <p15:clr>
            <a:srgbClr val="A4A3A4"/>
          </p15:clr>
        </p15:guide>
        <p15:guide id="24" pos="1111">
          <p15:clr>
            <a:srgbClr val="A4A3A4"/>
          </p15:clr>
        </p15:guide>
        <p15:guide id="25" pos="10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5938">
          <p15:clr>
            <a:srgbClr val="A4A3A4"/>
          </p15:clr>
        </p15:guide>
        <p15:guide id="2" orient="horz" pos="517">
          <p15:clr>
            <a:srgbClr val="A4A3A4"/>
          </p15:clr>
        </p15:guide>
        <p15:guide id="3" pos="276">
          <p15:clr>
            <a:srgbClr val="A4A3A4"/>
          </p15:clr>
        </p15:guide>
        <p15:guide id="4" pos="39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200"/>
    <a:srgbClr val="FFD6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89" autoAdjust="0"/>
  </p:normalViewPr>
  <p:slideViewPr>
    <p:cSldViewPr showGuides="1">
      <p:cViewPr varScale="1">
        <p:scale>
          <a:sx n="117" d="100"/>
          <a:sy n="117" d="100"/>
        </p:scale>
        <p:origin x="-1692" y="-18"/>
      </p:cViewPr>
      <p:guideLst>
        <p:guide orient="horz" pos="708"/>
        <p:guide orient="horz" pos="4065"/>
        <p:guide orient="horz" pos="4156"/>
        <p:guide orient="horz" pos="572"/>
        <p:guide orient="horz" pos="1298"/>
        <p:guide orient="horz" pos="1389"/>
        <p:guide orient="horz" pos="1979"/>
        <p:guide orient="horz" pos="2069"/>
        <p:guide orient="horz" pos="2659"/>
        <p:guide orient="horz" pos="2750"/>
        <p:guide orient="horz" pos="3339"/>
        <p:guide orient="horz" pos="3430"/>
        <p:guide orient="horz" pos="4020"/>
        <p:guide pos="204"/>
        <p:guide pos="5556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026" y="-570"/>
      </p:cViewPr>
      <p:guideLst>
        <p:guide orient="horz" pos="5938"/>
        <p:guide orient="horz" pos="517"/>
        <p:guide pos="276"/>
        <p:guide pos="39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575388" y="9427979"/>
            <a:ext cx="655716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‹Nr.›</a:t>
            </a:fld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810387" y="204563"/>
            <a:ext cx="423828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7651" y="9427939"/>
            <a:ext cx="4875033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92113" y="8207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37649" y="4728799"/>
            <a:ext cx="5793790" cy="445588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  <a:endParaRPr lang="en-US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5575388" y="9427979"/>
            <a:ext cx="656051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‹Nr.›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651" y="9427939"/>
            <a:ext cx="4875033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300"/>
      </a:spcAft>
      <a:buFont typeface="Arial" pitchFamily="34" charset="0"/>
      <a:buNone/>
      <a:defRPr sz="1000" kern="1200">
        <a:solidFill>
          <a:schemeClr val="tx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300"/>
      </a:spcAft>
      <a:buFont typeface="Arial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0488" indent="-90488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79388" indent="-90488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63525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63525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A950E2-AD2D-469D-AD99-A748D17EED95}" type="slidenum">
              <a:rPr/>
              <a:pPr eaLnBrk="1" hangingPunct="1"/>
              <a:t>8</a:t>
            </a:fld>
            <a:endParaRPr lang="en-US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CE3A42C-C5C9-426A-83B3-5E4F10A726F3}" type="slidenum">
              <a:rPr sz="1200" noProof="1"/>
              <a:pPr algn="r" eaLnBrk="1" hangingPunct="1"/>
              <a:t>8</a:t>
            </a:fld>
            <a:endParaRPr lang="en-US" sz="1200" noProof="1"/>
          </a:p>
        </p:txBody>
      </p:sp>
      <p:sp>
        <p:nvSpPr>
          <p:cNvPr id="51204" name="Rectangle 7"/>
          <p:cNvSpPr txBox="1">
            <a:spLocks noGrp="1" noChangeArrowheads="1"/>
          </p:cNvSpPr>
          <p:nvPr/>
        </p:nvSpPr>
        <p:spPr bwMode="auto">
          <a:xfrm>
            <a:off x="3853590" y="9433753"/>
            <a:ext cx="2944085" cy="49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544DE29-1F27-4ADC-BBD6-947409A7DA95}" type="slidenum">
              <a:rPr lang="en-GB" sz="1300"/>
              <a:pPr algn="r" eaLnBrk="1" hangingPunct="1"/>
              <a:t>8</a:t>
            </a:fld>
            <a:endParaRPr lang="en-GB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4275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</p:spPr>
        <p:txBody>
          <a:bodyPr lIns="94824" tIns="47416" rIns="94824" bIns="474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432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2534EF-4954-477E-A813-F12DE7B22FF1}" type="slidenum">
              <a:rPr sz="1200" noProof="1"/>
              <a:pPr algn="r"/>
              <a:t>9</a:t>
            </a:fld>
            <a:endParaRPr lang="de-DE" sz="1200" noProof="1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53590" y="9433753"/>
            <a:ext cx="2944085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DDB953C-F8E2-4DF3-B9BC-6270F2479D5A}" type="slidenum">
              <a:rPr lang="en-GB" sz="1300"/>
              <a:pPr algn="r" defTabSz="947738"/>
              <a:t>9</a:t>
            </a:fld>
            <a:endParaRPr lang="en-GB" sz="130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4275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 smtClean="0"/>
          </a:p>
        </p:txBody>
      </p:sp>
    </p:spTree>
    <p:extLst>
      <p:ext uri="{BB962C8B-B14F-4D97-AF65-F5344CB8AC3E}">
        <p14:creationId xmlns:p14="http://schemas.microsoft.com/office/powerpoint/2010/main" val="54045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10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3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7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9392951-620D-4E8B-B85A-BBE5820AF4A6}" type="slidenum">
              <a:rPr sz="1200" noProof="1"/>
              <a:pPr algn="r" eaLnBrk="1" hangingPunct="1"/>
              <a:t>12</a:t>
            </a:fld>
            <a:endParaRPr lang="en-US" sz="1200" noProof="1"/>
          </a:p>
        </p:txBody>
      </p:sp>
      <p:sp>
        <p:nvSpPr>
          <p:cNvPr id="493571" name="Rectangle 7"/>
          <p:cNvSpPr txBox="1">
            <a:spLocks noGrp="1" noChangeArrowheads="1"/>
          </p:cNvSpPr>
          <p:nvPr/>
        </p:nvSpPr>
        <p:spPr bwMode="auto">
          <a:xfrm>
            <a:off x="3853590" y="9433753"/>
            <a:ext cx="2944085" cy="49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5AF0881-9735-4BC4-ABF4-3FDED285E2D1}" type="slidenum">
              <a:rPr lang="en-GB" sz="1300"/>
              <a:pPr algn="r" eaLnBrk="1" hangingPunct="1"/>
              <a:t>12</a:t>
            </a:fld>
            <a:endParaRPr lang="en-GB" sz="1300"/>
          </a:p>
        </p:txBody>
      </p:sp>
      <p:sp>
        <p:nvSpPr>
          <p:cNvPr id="493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4275"/>
          </a:xfrm>
          <a:ln/>
        </p:spPr>
      </p:sp>
      <p:sp>
        <p:nvSpPr>
          <p:cNvPr id="493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5153"/>
            <a:ext cx="4984962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64557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528" y="2205038"/>
            <a:ext cx="8496943" cy="1584002"/>
          </a:xfrm>
        </p:spPr>
        <p:txBody>
          <a:bodyPr anchor="b"/>
          <a:lstStyle>
            <a:lvl1pPr>
              <a:defRPr sz="380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529" y="3861048"/>
            <a:ext cx="8496944" cy="1439615"/>
          </a:xfrm>
        </p:spPr>
        <p:txBody>
          <a:bodyPr/>
          <a:lstStyle>
            <a:lvl1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  <a:latin typeface="Arial" pitchFamily="34" charset="0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0"/>
              </a:spcAft>
              <a:buNone/>
              <a:defRPr sz="2000" b="0">
                <a:solidFill>
                  <a:schemeClr val="tx2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add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6237312"/>
            <a:ext cx="849694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6597650"/>
            <a:ext cx="9144000" cy="260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en-US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en-US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" name="Gruppieren 5"/>
          <p:cNvGrpSpPr/>
          <p:nvPr/>
        </p:nvGrpSpPr>
        <p:grpSpPr bwMode="gray">
          <a:xfrm>
            <a:off x="-324680" y="908650"/>
            <a:ext cx="216030" cy="5688790"/>
            <a:chOff x="-540710" y="908650"/>
            <a:chExt cx="432060" cy="5688790"/>
          </a:xfrm>
        </p:grpSpPr>
        <p:cxnSp>
          <p:nvCxnSpPr>
            <p:cNvPr id="59" name="Gerade Verbindung 58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47" name="Gerade Verbindung 4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 bwMode="gray">
          <a:xfrm>
            <a:off x="9252650" y="908650"/>
            <a:ext cx="216030" cy="5688790"/>
            <a:chOff x="-540710" y="908650"/>
            <a:chExt cx="432060" cy="5688790"/>
          </a:xfrm>
        </p:grpSpPr>
        <p:cxnSp>
          <p:nvCxnSpPr>
            <p:cNvPr id="22" name="Gerade Verbindung 21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23528" y="1124680"/>
            <a:ext cx="8496944" cy="2664683"/>
          </a:xfrm>
        </p:spPr>
        <p:txBody>
          <a:bodyPr/>
          <a:lstStyle>
            <a:lvl1pPr>
              <a:defRPr sz="380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en-US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-324680" y="-315520"/>
            <a:ext cx="9793360" cy="7489040"/>
            <a:chOff x="-324680" y="-315520"/>
            <a:chExt cx="9793360" cy="7489040"/>
          </a:xfrm>
        </p:grpSpPr>
        <p:grpSp>
          <p:nvGrpSpPr>
            <p:cNvPr id="6" name="Gruppieren 5"/>
            <p:cNvGrpSpPr/>
            <p:nvPr/>
          </p:nvGrpSpPr>
          <p:grpSpPr bwMode="gray">
            <a:xfrm>
              <a:off x="-32468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pieren 6"/>
            <p:cNvGrpSpPr/>
            <p:nvPr/>
          </p:nvGrpSpPr>
          <p:grpSpPr bwMode="gray">
            <a:xfrm>
              <a:off x="323850" y="-315520"/>
              <a:ext cx="8496740" cy="216030"/>
              <a:chOff x="323850" y="-531550"/>
              <a:chExt cx="8496740" cy="432060"/>
            </a:xfrm>
          </p:grpSpPr>
          <p:cxnSp>
            <p:nvCxnSpPr>
              <p:cNvPr id="47" name="Gerade Verbindung 46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7"/>
            <p:cNvGrpSpPr/>
            <p:nvPr/>
          </p:nvGrpSpPr>
          <p:grpSpPr bwMode="gray">
            <a:xfrm>
              <a:off x="323410" y="6957490"/>
              <a:ext cx="8496740" cy="216030"/>
              <a:chOff x="323850" y="-531550"/>
              <a:chExt cx="8496740" cy="432060"/>
            </a:xfrm>
          </p:grpSpPr>
          <p:cxnSp>
            <p:nvCxnSpPr>
              <p:cNvPr id="35" name="Gerade Verbindung 34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8"/>
            <p:cNvGrpSpPr/>
            <p:nvPr/>
          </p:nvGrpSpPr>
          <p:grpSpPr bwMode="gray">
            <a:xfrm>
              <a:off x="925265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22" name="Gerade Verbindung 21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 userDrawn="1"/>
            </p:nvCxnSpPr>
            <p:spPr bwMode="gray">
              <a:xfrm>
                <a:off x="-540710" y="54452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 userDrawn="1"/>
            </p:nvCxnSpPr>
            <p:spPr bwMode="gray">
              <a:xfrm>
                <a:off x="-540710" y="53012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 userDrawn="1"/>
            </p:nvCxnSpPr>
            <p:spPr bwMode="gray">
              <a:xfrm>
                <a:off x="-540710" y="43651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 userDrawn="1"/>
            </p:nvCxnSpPr>
            <p:spPr bwMode="gray">
              <a:xfrm>
                <a:off x="-540710" y="42211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 userDrawn="1"/>
            </p:nvCxnSpPr>
            <p:spPr bwMode="gray">
              <a:xfrm>
                <a:off x="-540710" y="32849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 userDrawn="1"/>
            </p:nvCxnSpPr>
            <p:spPr bwMode="gray">
              <a:xfrm>
                <a:off x="-540710" y="31409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-540710" y="22048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-540710" y="20608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1123950"/>
            <a:ext cx="8496622" cy="2665413"/>
          </a:xfrm>
        </p:spPr>
        <p:txBody>
          <a:bodyPr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uppieren 5"/>
          <p:cNvGrpSpPr/>
          <p:nvPr userDrawn="1"/>
        </p:nvGrpSpPr>
        <p:grpSpPr bwMode="gray">
          <a:xfrm>
            <a:off x="-324680" y="-315520"/>
            <a:ext cx="9793360" cy="7489040"/>
            <a:chOff x="-324680" y="-315520"/>
            <a:chExt cx="9793360" cy="7489040"/>
          </a:xfrm>
        </p:grpSpPr>
        <p:grpSp>
          <p:nvGrpSpPr>
            <p:cNvPr id="7" name="Gruppieren 6"/>
            <p:cNvGrpSpPr/>
            <p:nvPr/>
          </p:nvGrpSpPr>
          <p:grpSpPr bwMode="gray">
            <a:xfrm>
              <a:off x="-32468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7"/>
            <p:cNvGrpSpPr/>
            <p:nvPr/>
          </p:nvGrpSpPr>
          <p:grpSpPr bwMode="gray">
            <a:xfrm>
              <a:off x="323850" y="-315520"/>
              <a:ext cx="8496740" cy="216030"/>
              <a:chOff x="323850" y="-531550"/>
              <a:chExt cx="8496740" cy="432060"/>
            </a:xfrm>
          </p:grpSpPr>
          <p:cxnSp>
            <p:nvCxnSpPr>
              <p:cNvPr id="48" name="Gerade Verbindung 47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8"/>
            <p:cNvGrpSpPr/>
            <p:nvPr/>
          </p:nvGrpSpPr>
          <p:grpSpPr bwMode="gray">
            <a:xfrm>
              <a:off x="323410" y="6957490"/>
              <a:ext cx="8496740" cy="216030"/>
              <a:chOff x="323850" y="-531550"/>
              <a:chExt cx="8496740" cy="432060"/>
            </a:xfrm>
          </p:grpSpPr>
          <p:cxnSp>
            <p:nvCxnSpPr>
              <p:cNvPr id="36" name="Gerade Verbindung 35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9"/>
            <p:cNvGrpSpPr/>
            <p:nvPr/>
          </p:nvGrpSpPr>
          <p:grpSpPr bwMode="gray">
            <a:xfrm>
              <a:off x="925265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 userDrawn="1"/>
            </p:nvCxnSpPr>
            <p:spPr bwMode="gray">
              <a:xfrm>
                <a:off x="-540710" y="54452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 userDrawn="1"/>
            </p:nvCxnSpPr>
            <p:spPr bwMode="gray">
              <a:xfrm>
                <a:off x="-540710" y="53012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 userDrawn="1"/>
            </p:nvCxnSpPr>
            <p:spPr bwMode="gray">
              <a:xfrm>
                <a:off x="-540710" y="43651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 userDrawn="1"/>
            </p:nvCxnSpPr>
            <p:spPr bwMode="gray">
              <a:xfrm>
                <a:off x="-540710" y="42211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 userDrawn="1"/>
            </p:nvCxnSpPr>
            <p:spPr bwMode="gray">
              <a:xfrm>
                <a:off x="-540710" y="32849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-540710" y="31409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-540710" y="22048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-540710" y="20608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itle 64"/>
          <p:cNvSpPr>
            <a:spLocks noGrp="1"/>
          </p:cNvSpPr>
          <p:nvPr>
            <p:ph type="title" hasCustomPrompt="1"/>
          </p:nvPr>
        </p:nvSpPr>
        <p:spPr bwMode="gray">
          <a:xfrm>
            <a:off x="323850" y="1123950"/>
            <a:ext cx="8496622" cy="2665413"/>
          </a:xfrm>
        </p:spPr>
        <p:txBody>
          <a:bodyPr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4000" y="3284538"/>
            <a:ext cx="1296144" cy="20167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644009" y="3284538"/>
            <a:ext cx="1296144" cy="20167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65318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422114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3284539"/>
            <a:ext cx="2736304" cy="936602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86921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508523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084168" y="4653189"/>
            <a:ext cx="2736304" cy="216023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168" y="422114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168" y="3284538"/>
            <a:ext cx="2736304" cy="936603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168" y="486921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168" y="508523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323850" y="2205038"/>
            <a:ext cx="1295400" cy="2016050"/>
          </a:xfrm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4645025" y="2205038"/>
            <a:ext cx="1295400" cy="2016050"/>
          </a:xfrm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763609" y="3573016"/>
            <a:ext cx="2736953" cy="216023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0"/>
            <a:r>
              <a:rPr lang="en-US" dirty="0" smtClean="0"/>
              <a:t>[phone number]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1763688" y="3140968"/>
            <a:ext cx="273687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1763688" y="2205038"/>
            <a:ext cx="2736304" cy="935931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763687" y="3789040"/>
            <a:ext cx="2736875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763767" y="4005064"/>
            <a:ext cx="2736226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168" y="357301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084168" y="3140968"/>
            <a:ext cx="2736304" cy="21676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084168" y="2205038"/>
            <a:ext cx="2736304" cy="935931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084168" y="3789040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084168" y="4005064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56" name="Picture Placeholder 4"/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323528" y="4365625"/>
            <a:ext cx="1295400" cy="2015703"/>
          </a:xfrm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57" name="Picture Placeholder 4"/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4644703" y="4365625"/>
            <a:ext cx="1295400" cy="2015703"/>
          </a:xfrm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763688" y="5733733"/>
            <a:ext cx="273687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1763688" y="5301209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1763688" y="4365625"/>
            <a:ext cx="2736304" cy="93558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1763688" y="5949236"/>
            <a:ext cx="273687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1763688" y="6164739"/>
            <a:ext cx="273687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168" y="5733743"/>
            <a:ext cx="273630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6084168" y="5301209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084168" y="4365625"/>
            <a:ext cx="2736304" cy="93558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Arial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6084168" y="5949246"/>
            <a:ext cx="273630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6084168" y="6164749"/>
            <a:ext cx="2736304" cy="215535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Arial" pitchFamily="34" charset="0"/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528" y="1123950"/>
            <a:ext cx="8496944" cy="2665413"/>
          </a:xfrm>
        </p:spPr>
        <p:txBody>
          <a:bodyPr anchor="b"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6237312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-324680" y="-315520"/>
            <a:ext cx="9793360" cy="7489040"/>
            <a:chOff x="-324680" y="-315520"/>
            <a:chExt cx="9793360" cy="7489040"/>
          </a:xfrm>
        </p:grpSpPr>
        <p:grpSp>
          <p:nvGrpSpPr>
            <p:cNvPr id="7" name="Gruppieren 6"/>
            <p:cNvGrpSpPr/>
            <p:nvPr/>
          </p:nvGrpSpPr>
          <p:grpSpPr bwMode="gray">
            <a:xfrm>
              <a:off x="-32468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7"/>
            <p:cNvGrpSpPr/>
            <p:nvPr/>
          </p:nvGrpSpPr>
          <p:grpSpPr bwMode="gray">
            <a:xfrm>
              <a:off x="323850" y="-315520"/>
              <a:ext cx="8496740" cy="216030"/>
              <a:chOff x="323850" y="-531550"/>
              <a:chExt cx="8496740" cy="432060"/>
            </a:xfrm>
          </p:grpSpPr>
          <p:cxnSp>
            <p:nvCxnSpPr>
              <p:cNvPr id="48" name="Gerade Verbindung 47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8"/>
            <p:cNvGrpSpPr/>
            <p:nvPr/>
          </p:nvGrpSpPr>
          <p:grpSpPr bwMode="gray">
            <a:xfrm>
              <a:off x="323410" y="6957490"/>
              <a:ext cx="8496740" cy="216030"/>
              <a:chOff x="323850" y="-531550"/>
              <a:chExt cx="8496740" cy="432060"/>
            </a:xfrm>
          </p:grpSpPr>
          <p:cxnSp>
            <p:nvCxnSpPr>
              <p:cNvPr id="36" name="Gerade Verbindung 35"/>
              <p:cNvCxnSpPr/>
              <p:nvPr userDrawn="1"/>
            </p:nvCxnSpPr>
            <p:spPr bwMode="gray">
              <a:xfrm rot="5400000">
                <a:off x="10782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 rot="5400000">
                <a:off x="1403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 rot="5400000">
                <a:off x="15475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 userDrawn="1"/>
            </p:nvCxnSpPr>
            <p:spPr bwMode="gray">
              <a:xfrm rot="5400000">
                <a:off x="28437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 rot="5400000">
                <a:off x="29877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 rot="5400000">
                <a:off x="42839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 rot="5400000">
                <a:off x="44279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 rot="5400000">
                <a:off x="57241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 rot="5400000">
                <a:off x="58681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 rot="5400000">
                <a:off x="71643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 rot="5400000">
                <a:off x="730838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 userDrawn="1"/>
            </p:nvCxnSpPr>
            <p:spPr bwMode="gray">
              <a:xfrm rot="5400000">
                <a:off x="8604560" y="-3155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9"/>
            <p:cNvGrpSpPr/>
            <p:nvPr/>
          </p:nvGrpSpPr>
          <p:grpSpPr bwMode="gray">
            <a:xfrm>
              <a:off x="9252650" y="908650"/>
              <a:ext cx="216030" cy="5688790"/>
              <a:chOff x="-540710" y="908650"/>
              <a:chExt cx="432060" cy="5688790"/>
            </a:xfrm>
          </p:grpSpPr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-540710" y="11246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 userDrawn="1"/>
            </p:nvCxnSpPr>
            <p:spPr bwMode="gray">
              <a:xfrm>
                <a:off x="-540710" y="90865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 userDrawn="1"/>
            </p:nvCxnSpPr>
            <p:spPr bwMode="gray">
              <a:xfrm>
                <a:off x="-540710" y="659744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 userDrawn="1"/>
            </p:nvCxnSpPr>
            <p:spPr bwMode="gray">
              <a:xfrm>
                <a:off x="-540710" y="645342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 userDrawn="1"/>
            </p:nvCxnSpPr>
            <p:spPr bwMode="gray">
              <a:xfrm>
                <a:off x="-540710" y="54452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 userDrawn="1"/>
            </p:nvCxnSpPr>
            <p:spPr bwMode="gray">
              <a:xfrm>
                <a:off x="-540710" y="53012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 userDrawn="1"/>
            </p:nvCxnSpPr>
            <p:spPr bwMode="gray">
              <a:xfrm>
                <a:off x="-540710" y="43651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 userDrawn="1"/>
            </p:nvCxnSpPr>
            <p:spPr bwMode="gray">
              <a:xfrm>
                <a:off x="-540710" y="42211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 userDrawn="1"/>
            </p:nvCxnSpPr>
            <p:spPr bwMode="gray">
              <a:xfrm>
                <a:off x="-540710" y="328498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-540710" y="314096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-540710" y="220483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-540710" y="20608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 userDrawn="1"/>
            </p:nvCxnSpPr>
            <p:spPr bwMode="gray">
              <a:xfrm>
                <a:off x="-540710" y="6381410"/>
                <a:ext cx="4320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6021288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67"/>
          <p:cNvSpPr>
            <a:spLocks noGrp="1"/>
          </p:cNvSpPr>
          <p:nvPr>
            <p:ph type="pic" sz="quarter" idx="12"/>
          </p:nvPr>
        </p:nvSpPr>
        <p:spPr bwMode="gray">
          <a:xfrm>
            <a:off x="323528" y="1123950"/>
            <a:ext cx="8496944" cy="5473402"/>
          </a:xfrm>
          <a:noFill/>
        </p:spPr>
        <p:txBody>
          <a:bodyPr/>
          <a:lstStyle>
            <a:lvl1pPr marL="0" indent="0">
              <a:buNone/>
              <a:defRPr>
                <a:latin typeface="Arial" pitchFamily="34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7544" y="2420888"/>
            <a:ext cx="8208912" cy="1368152"/>
          </a:xfrm>
        </p:spPr>
        <p:txBody>
          <a:bodyPr anchor="b"/>
          <a:lstStyle>
            <a:lvl1pPr>
              <a:defRPr sz="40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543" y="3861048"/>
            <a:ext cx="8208913" cy="1512168"/>
          </a:xfrm>
        </p:spPr>
        <p:txBody>
          <a:bodyPr/>
          <a:lstStyle>
            <a:lvl1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Arial" pitchFamily="34" charset="0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endParaRPr lang="en-US" dirty="0" smtClean="0"/>
          </a:p>
        </p:txBody>
      </p:sp>
      <p:grpSp>
        <p:nvGrpSpPr>
          <p:cNvPr id="10" name="Gruppieren 9"/>
          <p:cNvGrpSpPr/>
          <p:nvPr userDrawn="1"/>
        </p:nvGrpSpPr>
        <p:grpSpPr bwMode="gray">
          <a:xfrm>
            <a:off x="-324550" y="908650"/>
            <a:ext cx="216030" cy="5688790"/>
            <a:chOff x="-540710" y="908650"/>
            <a:chExt cx="432060" cy="5688790"/>
          </a:xfrm>
        </p:grpSpPr>
        <p:cxnSp>
          <p:nvCxnSpPr>
            <p:cNvPr id="11" name="Gerade Verbindung 10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 userDrawn="1"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 userDrawn="1"/>
        </p:nvGrpSpPr>
        <p:grpSpPr bwMode="gray">
          <a:xfrm>
            <a:off x="9252650" y="908650"/>
            <a:ext cx="216030" cy="5688790"/>
            <a:chOff x="-540710" y="908650"/>
            <a:chExt cx="432060" cy="5688790"/>
          </a:xfrm>
        </p:grpSpPr>
        <p:cxnSp>
          <p:nvCxnSpPr>
            <p:cNvPr id="43" name="Gerade Verbindung 42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hteck 55"/>
          <p:cNvSpPr/>
          <p:nvPr userDrawn="1"/>
        </p:nvSpPr>
        <p:spPr bwMode="gray">
          <a:xfrm>
            <a:off x="0" y="6597650"/>
            <a:ext cx="9144000" cy="260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en-US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0" y="6237312"/>
            <a:ext cx="8209140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528" y="1052736"/>
            <a:ext cx="8496944" cy="5328592"/>
          </a:xfrm>
        </p:spPr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</a:defRPr>
            </a:lvl1pPr>
            <a:lvl2pPr marL="360000" indent="0">
              <a:spcBef>
                <a:spcPts val="300"/>
              </a:spcBef>
              <a:spcAft>
                <a:spcPts val="1200"/>
              </a:spcAft>
              <a:buClr>
                <a:schemeClr val="bg2"/>
              </a:buClr>
              <a:buFont typeface="+mj-lt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2pPr>
            <a:lvl3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  <a:latin typeface="Arial" pitchFamily="34" charset="0"/>
              </a:defRPr>
            </a:lvl3pPr>
            <a:lvl4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Aft>
                <a:spcPts val="1200"/>
              </a:spcAft>
              <a:buFontTx/>
              <a:buNone/>
              <a:defRPr sz="1800" b="0">
                <a:solidFill>
                  <a:schemeClr val="bg2"/>
                </a:solidFill>
              </a:defRPr>
            </a:lvl5pPr>
            <a:lvl6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22024" y="6597352"/>
            <a:ext cx="1298448" cy="14630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800" smtClean="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 algn="r"/>
            <a:fld id="{1BDBE1E8-50F2-49BA-A952-1CC1DEAA5FBD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2205038"/>
            <a:ext cx="9144000" cy="2447924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-324680" y="908650"/>
            <a:ext cx="216030" cy="5688790"/>
            <a:chOff x="-540710" y="908650"/>
            <a:chExt cx="432060" cy="5688790"/>
          </a:xfrm>
        </p:grpSpPr>
        <p:cxnSp>
          <p:nvCxnSpPr>
            <p:cNvPr id="6" name="Gerade Verbindung 5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3" name="Gerade Verbindung 12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 userDrawn="1"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/>
          <p:cNvGrpSpPr/>
          <p:nvPr userDrawn="1"/>
        </p:nvGrpSpPr>
        <p:grpSpPr bwMode="gray">
          <a:xfrm>
            <a:off x="9252650" y="908650"/>
            <a:ext cx="216030" cy="5688790"/>
            <a:chOff x="-540710" y="908650"/>
            <a:chExt cx="432060" cy="5688790"/>
          </a:xfrm>
        </p:grpSpPr>
        <p:cxnSp>
          <p:nvCxnSpPr>
            <p:cNvPr id="39" name="Gerade Verbindung 38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hteck 2"/>
          <p:cNvSpPr/>
          <p:nvPr userDrawn="1"/>
        </p:nvSpPr>
        <p:spPr bwMode="gray">
          <a:xfrm>
            <a:off x="0" y="0"/>
            <a:ext cx="9144000" cy="213285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0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inting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 userDrawn="1"/>
        </p:nvSpPr>
        <p:spPr bwMode="gray">
          <a:xfrm>
            <a:off x="0" y="2636912"/>
            <a:ext cx="9144000" cy="72008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0" y="2708920"/>
            <a:ext cx="9144000" cy="1440160"/>
          </a:xfrm>
        </p:spPr>
        <p:txBody>
          <a:bodyPr lIns="324000" rIns="324000" bIns="0" anchor="ctr"/>
          <a:lstStyle>
            <a:lvl1pPr>
              <a:defRPr sz="3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-324680" y="908650"/>
            <a:ext cx="216030" cy="5688790"/>
            <a:chOff x="-540710" y="908650"/>
            <a:chExt cx="432060" cy="5688790"/>
          </a:xfrm>
        </p:grpSpPr>
        <p:cxnSp>
          <p:nvCxnSpPr>
            <p:cNvPr id="6" name="Gerade Verbindung 5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3" name="Gerade Verbindung 12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 userDrawn="1"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/>
          <p:cNvGrpSpPr/>
          <p:nvPr userDrawn="1"/>
        </p:nvGrpSpPr>
        <p:grpSpPr bwMode="gray">
          <a:xfrm>
            <a:off x="9252650" y="908650"/>
            <a:ext cx="216030" cy="5688790"/>
            <a:chOff x="-540710" y="908650"/>
            <a:chExt cx="432060" cy="5688790"/>
          </a:xfrm>
        </p:grpSpPr>
        <p:cxnSp>
          <p:nvCxnSpPr>
            <p:cNvPr id="39" name="Gerade Verbindung 38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 userDrawn="1"/>
        </p:nvSpPr>
        <p:spPr bwMode="gray">
          <a:xfrm>
            <a:off x="0" y="4149080"/>
            <a:ext cx="9144000" cy="72008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" name="Rechteck 54"/>
          <p:cNvSpPr/>
          <p:nvPr userDrawn="1"/>
        </p:nvSpPr>
        <p:spPr bwMode="gray">
          <a:xfrm>
            <a:off x="0" y="0"/>
            <a:ext cx="9144000" cy="26369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3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6453188"/>
            <a:ext cx="8496300" cy="144462"/>
          </a:xfrm>
        </p:spPr>
        <p:txBody>
          <a:bodyPr tIns="0" bIns="36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bg2"/>
                </a:solidFill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2pPr>
            <a:lvl3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3pPr>
            <a:lvl4pPr marL="0" indent="0">
              <a:spcBef>
                <a:spcPts val="300"/>
              </a:spcBef>
              <a:spcAft>
                <a:spcPts val="0"/>
              </a:spcAft>
              <a:buNone/>
              <a:defRPr sz="9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6pPr>
            <a:lvl7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7pPr>
            <a:lvl8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8pPr>
            <a:lvl9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6453188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add text</a:t>
            </a:r>
            <a:endParaRPr lang="en-GB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6453188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23528" y="1052736"/>
            <a:ext cx="417703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644010" y="1052736"/>
            <a:ext cx="417703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6453188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23528" y="1052736"/>
            <a:ext cx="273558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3203810" y="1052670"/>
            <a:ext cx="273558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084210" y="1052604"/>
            <a:ext cx="2735585" cy="5328592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06845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70863" y="260560"/>
            <a:ext cx="649287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0" y="260648"/>
            <a:ext cx="6335713" cy="64740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 bwMode="gray">
          <a:xfrm>
            <a:off x="323528" y="1052736"/>
            <a:ext cx="8496944" cy="5328592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4" name="VCT_Marker_ID_4" hidden="1"/>
          <p:cNvSpPr/>
          <p:nvPr>
            <p:custDataLst>
              <p:tags r:id="rId19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/>
          <p:cNvGrpSpPr/>
          <p:nvPr/>
        </p:nvGrpSpPr>
        <p:grpSpPr bwMode="gray">
          <a:xfrm>
            <a:off x="323410" y="6957490"/>
            <a:ext cx="8496740" cy="216030"/>
            <a:chOff x="323850" y="-531550"/>
            <a:chExt cx="8496740" cy="432060"/>
          </a:xfrm>
        </p:grpSpPr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ieren 57"/>
          <p:cNvGrpSpPr/>
          <p:nvPr/>
        </p:nvGrpSpPr>
        <p:grpSpPr bwMode="gray">
          <a:xfrm>
            <a:off x="9252650" y="908562"/>
            <a:ext cx="216030" cy="5688790"/>
            <a:chOff x="-540710" y="908650"/>
            <a:chExt cx="432060" cy="5688790"/>
          </a:xfrm>
        </p:grpSpPr>
        <p:cxnSp>
          <p:nvCxnSpPr>
            <p:cNvPr id="59" name="Gerade Verbindung 58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 bwMode="gray">
          <a:xfrm>
            <a:off x="-324550" y="908650"/>
            <a:ext cx="216030" cy="5688790"/>
            <a:chOff x="-540710" y="908650"/>
            <a:chExt cx="432060" cy="5688790"/>
          </a:xfrm>
        </p:grpSpPr>
        <p:cxnSp>
          <p:nvCxnSpPr>
            <p:cNvPr id="57" name="Gerade Verbindung 56"/>
            <p:cNvCxnSpPr/>
            <p:nvPr userDrawn="1"/>
          </p:nvCxnSpPr>
          <p:spPr bwMode="gray">
            <a:xfrm>
              <a:off x="-540710" y="11246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 bwMode="gray">
            <a:xfrm>
              <a:off x="-540710" y="90865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 userDrawn="1"/>
          </p:nvCxnSpPr>
          <p:spPr bwMode="gray">
            <a:xfrm>
              <a:off x="-540710" y="659744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 userDrawn="1"/>
          </p:nvCxnSpPr>
          <p:spPr bwMode="gray">
            <a:xfrm>
              <a:off x="-540710" y="64534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 userDrawn="1"/>
          </p:nvCxnSpPr>
          <p:spPr bwMode="gray">
            <a:xfrm>
              <a:off x="-540710" y="54452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-540710" y="53012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-540710" y="43651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-540710" y="42211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-540710" y="328498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-540710" y="314096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-540710" y="220483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-540710" y="20608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-540710" y="638141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hteck 13"/>
          <p:cNvSpPr/>
          <p:nvPr/>
        </p:nvSpPr>
        <p:spPr bwMode="gray">
          <a:xfrm>
            <a:off x="324390" y="659744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© GfK 2012 | Company branding| September 2012</a:t>
            </a:r>
          </a:p>
        </p:txBody>
      </p:sp>
      <p:sp>
        <p:nvSpPr>
          <p:cNvPr id="75" name="Rechteck 74"/>
          <p:cNvSpPr/>
          <p:nvPr/>
        </p:nvSpPr>
        <p:spPr bwMode="gray">
          <a:xfrm>
            <a:off x="7523970" y="6597440"/>
            <a:ext cx="129662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C2ABCC37-C314-4D17-9583-6D754EDEC568}" type="slidenum">
              <a:rPr lang="en-US" sz="800" noProof="0" smtClean="0">
                <a:solidFill>
                  <a:schemeClr val="bg2"/>
                </a:solidFill>
                <a:latin typeface="Arial" pitchFamily="34" charset="0"/>
              </a:rPr>
              <a:t>‹Nr.›</a:t>
            </a:fld>
            <a:endParaRPr lang="en-US" sz="800" noProof="0" smtClean="0">
              <a:solidFill>
                <a:schemeClr val="bg2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76" r:id="rId4"/>
    <p:sldLayoutId id="2147483677" r:id="rId5"/>
    <p:sldLayoutId id="2147483654" r:id="rId6"/>
    <p:sldLayoutId id="2147483650" r:id="rId7"/>
    <p:sldLayoutId id="2147483652" r:id="rId8"/>
    <p:sldLayoutId id="2147483675" r:id="rId9"/>
    <p:sldLayoutId id="2147483664" r:id="rId10"/>
    <p:sldLayoutId id="2147483673" r:id="rId11"/>
    <p:sldLayoutId id="2147483665" r:id="rId12"/>
    <p:sldLayoutId id="2147483668" r:id="rId13"/>
    <p:sldLayoutId id="2147483670" r:id="rId14"/>
    <p:sldLayoutId id="2147483671" r:id="rId15"/>
    <p:sldLayoutId id="214748367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0975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6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2925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540000" indent="-180975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Training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kick-off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March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Skills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Basic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 smtClean="0"/>
              <a:t>Advanced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10" y="1428537"/>
            <a:ext cx="3823740" cy="482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0" y="1469885"/>
            <a:ext cx="3961481" cy="478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4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23410" y="6453420"/>
            <a:ext cx="8496300" cy="14446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2563585" y="2060810"/>
            <a:ext cx="5616780" cy="3312460"/>
          </a:xfrm>
        </p:spPr>
        <p:txBody>
          <a:bodyPr/>
          <a:lstStyle/>
          <a:p>
            <a:r>
              <a:rPr lang="de-DE" dirty="0" smtClean="0"/>
              <a:t>Different </a:t>
            </a:r>
            <a:r>
              <a:rPr lang="de-DE" dirty="0" err="1" smtClean="0"/>
              <a:t>knowledge</a:t>
            </a:r>
            <a:r>
              <a:rPr lang="de-DE" dirty="0" smtClean="0"/>
              <a:t> in Teams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Interview: </a:t>
            </a:r>
            <a:r>
              <a:rPr lang="de-DE" dirty="0" smtClean="0"/>
              <a:t>Who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smtClean="0"/>
              <a:t>(CSS, JavaScript, HTML5 </a:t>
            </a:r>
            <a:r>
              <a:rPr lang="de-DE" dirty="0" err="1" smtClean="0"/>
              <a:t>u.s.w</a:t>
            </a:r>
            <a:r>
              <a:rPr lang="de-DE" dirty="0" smtClean="0"/>
              <a:t>.)?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Study plan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21" y="2924930"/>
            <a:ext cx="1282672" cy="942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21" y="1766670"/>
            <a:ext cx="1330673" cy="85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22" y="4221110"/>
            <a:ext cx="128267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8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34797" y="3303246"/>
            <a:ext cx="8393113" cy="1137443"/>
            <a:chOff x="234" y="1642"/>
            <a:chExt cx="5287" cy="1035"/>
          </a:xfrm>
          <a:gradFill>
            <a:gsLst>
              <a:gs pos="0">
                <a:srgbClr val="03D4A8"/>
              </a:gs>
              <a:gs pos="36000">
                <a:srgbClr val="21D6E0"/>
              </a:gs>
              <a:gs pos="80000">
                <a:srgbClr val="0087E6"/>
              </a:gs>
              <a:gs pos="100000">
                <a:srgbClr val="005CBF"/>
              </a:gs>
            </a:gsLst>
            <a:lin ang="2700000" scaled="0"/>
          </a:gradFill>
          <a:effectLst>
            <a:reflection blurRad="6350" stA="50000" endA="300" endPos="55000" dir="5400000" sy="-100000" algn="bl" rotWithShape="0"/>
          </a:effectLst>
        </p:grpSpPr>
        <p:sp>
          <p:nvSpPr>
            <p:cNvPr id="492553" name="Freeform 9"/>
            <p:cNvSpPr>
              <a:spLocks/>
            </p:cNvSpPr>
            <p:nvPr/>
          </p:nvSpPr>
          <p:spPr bwMode="gray">
            <a:xfrm>
              <a:off x="1556" y="2290"/>
              <a:ext cx="660" cy="387"/>
            </a:xfrm>
            <a:custGeom>
              <a:avLst/>
              <a:gdLst>
                <a:gd name="T0" fmla="*/ 0 w 660"/>
                <a:gd name="T1" fmla="*/ 130 h 387"/>
                <a:gd name="T2" fmla="*/ 0 w 660"/>
                <a:gd name="T3" fmla="*/ 387 h 387"/>
                <a:gd name="T4" fmla="*/ 660 w 660"/>
                <a:gd name="T5" fmla="*/ 387 h 387"/>
                <a:gd name="T6" fmla="*/ 660 w 660"/>
                <a:gd name="T7" fmla="*/ 0 h 387"/>
                <a:gd name="T8" fmla="*/ 0 w 660"/>
                <a:gd name="T9" fmla="*/ 13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387">
                  <a:moveTo>
                    <a:pt x="0" y="130"/>
                  </a:moveTo>
                  <a:lnTo>
                    <a:pt x="0" y="387"/>
                  </a:lnTo>
                  <a:lnTo>
                    <a:pt x="660" y="387"/>
                  </a:lnTo>
                  <a:lnTo>
                    <a:pt x="660" y="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15875" cap="flat" cmpd="sng">
              <a:solidFill>
                <a:srgbClr val="DDDDD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2554" name="Freeform 10"/>
            <p:cNvSpPr>
              <a:spLocks/>
            </p:cNvSpPr>
            <p:nvPr/>
          </p:nvSpPr>
          <p:spPr bwMode="gray">
            <a:xfrm>
              <a:off x="895" y="2420"/>
              <a:ext cx="661" cy="257"/>
            </a:xfrm>
            <a:custGeom>
              <a:avLst/>
              <a:gdLst>
                <a:gd name="T0" fmla="*/ 0 w 661"/>
                <a:gd name="T1" fmla="*/ 127 h 257"/>
                <a:gd name="T2" fmla="*/ 0 w 661"/>
                <a:gd name="T3" fmla="*/ 257 h 257"/>
                <a:gd name="T4" fmla="*/ 661 w 661"/>
                <a:gd name="T5" fmla="*/ 257 h 257"/>
                <a:gd name="T6" fmla="*/ 661 w 661"/>
                <a:gd name="T7" fmla="*/ 0 h 257"/>
                <a:gd name="T8" fmla="*/ 0 w 661"/>
                <a:gd name="T9" fmla="*/ 12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1" h="257">
                  <a:moveTo>
                    <a:pt x="0" y="127"/>
                  </a:moveTo>
                  <a:lnTo>
                    <a:pt x="0" y="257"/>
                  </a:lnTo>
                  <a:lnTo>
                    <a:pt x="661" y="257"/>
                  </a:lnTo>
                  <a:lnTo>
                    <a:pt x="661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15875" cap="flat" cmpd="sng">
              <a:solidFill>
                <a:srgbClr val="DDDDD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2555" name="Freeform 11"/>
            <p:cNvSpPr>
              <a:spLocks/>
            </p:cNvSpPr>
            <p:nvPr/>
          </p:nvSpPr>
          <p:spPr bwMode="gray">
            <a:xfrm>
              <a:off x="2216" y="2160"/>
              <a:ext cx="661" cy="517"/>
            </a:xfrm>
            <a:custGeom>
              <a:avLst/>
              <a:gdLst>
                <a:gd name="T0" fmla="*/ 0 w 661"/>
                <a:gd name="T1" fmla="*/ 130 h 517"/>
                <a:gd name="T2" fmla="*/ 0 w 661"/>
                <a:gd name="T3" fmla="*/ 517 h 517"/>
                <a:gd name="T4" fmla="*/ 661 w 661"/>
                <a:gd name="T5" fmla="*/ 517 h 517"/>
                <a:gd name="T6" fmla="*/ 661 w 661"/>
                <a:gd name="T7" fmla="*/ 0 h 517"/>
                <a:gd name="T8" fmla="*/ 0 w 661"/>
                <a:gd name="T9" fmla="*/ 13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1" h="517">
                  <a:moveTo>
                    <a:pt x="0" y="130"/>
                  </a:moveTo>
                  <a:lnTo>
                    <a:pt x="0" y="517"/>
                  </a:lnTo>
                  <a:lnTo>
                    <a:pt x="661" y="517"/>
                  </a:lnTo>
                  <a:lnTo>
                    <a:pt x="661" y="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15875" cap="flat" cmpd="sng">
              <a:solidFill>
                <a:srgbClr val="DDDDD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2556" name="Freeform 12"/>
            <p:cNvSpPr>
              <a:spLocks/>
            </p:cNvSpPr>
            <p:nvPr/>
          </p:nvSpPr>
          <p:spPr bwMode="gray">
            <a:xfrm>
              <a:off x="234" y="2547"/>
              <a:ext cx="661" cy="130"/>
            </a:xfrm>
            <a:custGeom>
              <a:avLst/>
              <a:gdLst>
                <a:gd name="T0" fmla="*/ 0 w 661"/>
                <a:gd name="T1" fmla="*/ 130 h 130"/>
                <a:gd name="T2" fmla="*/ 661 w 661"/>
                <a:gd name="T3" fmla="*/ 130 h 130"/>
                <a:gd name="T4" fmla="*/ 661 w 661"/>
                <a:gd name="T5" fmla="*/ 0 h 130"/>
                <a:gd name="T6" fmla="*/ 0 w 661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1" h="130">
                  <a:moveTo>
                    <a:pt x="0" y="130"/>
                  </a:moveTo>
                  <a:lnTo>
                    <a:pt x="661" y="130"/>
                  </a:lnTo>
                  <a:lnTo>
                    <a:pt x="661" y="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15875" cap="flat" cmpd="sng">
              <a:solidFill>
                <a:srgbClr val="DDDDD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2557" name="Freeform 13"/>
            <p:cNvSpPr>
              <a:spLocks/>
            </p:cNvSpPr>
            <p:nvPr/>
          </p:nvSpPr>
          <p:spPr bwMode="gray">
            <a:xfrm>
              <a:off x="2877" y="2032"/>
              <a:ext cx="662" cy="645"/>
            </a:xfrm>
            <a:custGeom>
              <a:avLst/>
              <a:gdLst>
                <a:gd name="T0" fmla="*/ 0 w 662"/>
                <a:gd name="T1" fmla="*/ 128 h 645"/>
                <a:gd name="T2" fmla="*/ 0 w 662"/>
                <a:gd name="T3" fmla="*/ 645 h 645"/>
                <a:gd name="T4" fmla="*/ 662 w 662"/>
                <a:gd name="T5" fmla="*/ 645 h 645"/>
                <a:gd name="T6" fmla="*/ 662 w 662"/>
                <a:gd name="T7" fmla="*/ 0 h 645"/>
                <a:gd name="T8" fmla="*/ 0 w 662"/>
                <a:gd name="T9" fmla="*/ 12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645">
                  <a:moveTo>
                    <a:pt x="0" y="128"/>
                  </a:moveTo>
                  <a:lnTo>
                    <a:pt x="0" y="645"/>
                  </a:lnTo>
                  <a:lnTo>
                    <a:pt x="662" y="645"/>
                  </a:lnTo>
                  <a:lnTo>
                    <a:pt x="662" y="0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15875" cap="flat" cmpd="sng">
              <a:solidFill>
                <a:srgbClr val="DDDDD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2558" name="Freeform 14"/>
            <p:cNvSpPr>
              <a:spLocks/>
            </p:cNvSpPr>
            <p:nvPr/>
          </p:nvSpPr>
          <p:spPr bwMode="gray">
            <a:xfrm>
              <a:off x="4859" y="1642"/>
              <a:ext cx="662" cy="1035"/>
            </a:xfrm>
            <a:custGeom>
              <a:avLst/>
              <a:gdLst>
                <a:gd name="T0" fmla="*/ 662 w 662"/>
                <a:gd name="T1" fmla="*/ 0 h 1035"/>
                <a:gd name="T2" fmla="*/ 0 w 662"/>
                <a:gd name="T3" fmla="*/ 130 h 1035"/>
                <a:gd name="T4" fmla="*/ 0 w 662"/>
                <a:gd name="T5" fmla="*/ 1035 h 1035"/>
                <a:gd name="T6" fmla="*/ 662 w 662"/>
                <a:gd name="T7" fmla="*/ 1035 h 1035"/>
                <a:gd name="T8" fmla="*/ 662 w 662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1035">
                  <a:moveTo>
                    <a:pt x="662" y="0"/>
                  </a:moveTo>
                  <a:lnTo>
                    <a:pt x="0" y="130"/>
                  </a:lnTo>
                  <a:lnTo>
                    <a:pt x="0" y="1035"/>
                  </a:lnTo>
                  <a:lnTo>
                    <a:pt x="662" y="1035"/>
                  </a:lnTo>
                  <a:lnTo>
                    <a:pt x="662" y="0"/>
                  </a:lnTo>
                  <a:close/>
                </a:path>
              </a:pathLst>
            </a:custGeom>
            <a:grpFill/>
            <a:ln w="15875" cap="flat" cmpd="sng">
              <a:solidFill>
                <a:srgbClr val="DDDDD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2559" name="Freeform 15"/>
            <p:cNvSpPr>
              <a:spLocks/>
            </p:cNvSpPr>
            <p:nvPr/>
          </p:nvSpPr>
          <p:spPr bwMode="gray">
            <a:xfrm>
              <a:off x="4200" y="1772"/>
              <a:ext cx="659" cy="905"/>
            </a:xfrm>
            <a:custGeom>
              <a:avLst/>
              <a:gdLst>
                <a:gd name="T0" fmla="*/ 0 w 659"/>
                <a:gd name="T1" fmla="*/ 130 h 905"/>
                <a:gd name="T2" fmla="*/ 0 w 659"/>
                <a:gd name="T3" fmla="*/ 905 h 905"/>
                <a:gd name="T4" fmla="*/ 659 w 659"/>
                <a:gd name="T5" fmla="*/ 905 h 905"/>
                <a:gd name="T6" fmla="*/ 659 w 659"/>
                <a:gd name="T7" fmla="*/ 0 h 905"/>
                <a:gd name="T8" fmla="*/ 0 w 659"/>
                <a:gd name="T9" fmla="*/ 13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905">
                  <a:moveTo>
                    <a:pt x="0" y="130"/>
                  </a:moveTo>
                  <a:lnTo>
                    <a:pt x="0" y="905"/>
                  </a:lnTo>
                  <a:lnTo>
                    <a:pt x="659" y="905"/>
                  </a:lnTo>
                  <a:lnTo>
                    <a:pt x="659" y="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15875" cap="flat" cmpd="sng">
              <a:solidFill>
                <a:srgbClr val="DDDDD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2560" name="Freeform 16"/>
            <p:cNvSpPr>
              <a:spLocks/>
            </p:cNvSpPr>
            <p:nvPr/>
          </p:nvSpPr>
          <p:spPr bwMode="gray">
            <a:xfrm>
              <a:off x="3539" y="1902"/>
              <a:ext cx="661" cy="775"/>
            </a:xfrm>
            <a:custGeom>
              <a:avLst/>
              <a:gdLst>
                <a:gd name="T0" fmla="*/ 0 w 661"/>
                <a:gd name="T1" fmla="*/ 130 h 775"/>
                <a:gd name="T2" fmla="*/ 0 w 661"/>
                <a:gd name="T3" fmla="*/ 775 h 775"/>
                <a:gd name="T4" fmla="*/ 661 w 661"/>
                <a:gd name="T5" fmla="*/ 775 h 775"/>
                <a:gd name="T6" fmla="*/ 661 w 661"/>
                <a:gd name="T7" fmla="*/ 0 h 775"/>
                <a:gd name="T8" fmla="*/ 0 w 661"/>
                <a:gd name="T9" fmla="*/ 13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1" h="775">
                  <a:moveTo>
                    <a:pt x="0" y="130"/>
                  </a:moveTo>
                  <a:lnTo>
                    <a:pt x="0" y="775"/>
                  </a:lnTo>
                  <a:lnTo>
                    <a:pt x="661" y="775"/>
                  </a:lnTo>
                  <a:lnTo>
                    <a:pt x="661" y="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15875" cap="flat" cmpd="sng">
              <a:solidFill>
                <a:srgbClr val="DDDDD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492563" name="Text Box 13"/>
          <p:cNvSpPr txBox="1">
            <a:spLocks noChangeArrowheads="1"/>
          </p:cNvSpPr>
          <p:nvPr/>
        </p:nvSpPr>
        <p:spPr bwMode="gray">
          <a:xfrm>
            <a:off x="1173619" y="4872490"/>
            <a:ext cx="11456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0" rIns="9000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Aft>
                <a:spcPct val="40000"/>
              </a:spcAft>
            </a:pP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Initialise</a:t>
            </a:r>
            <a:endParaRPr lang="en-US" sz="1200" noProof="1">
              <a:solidFill>
                <a:srgbClr val="080808"/>
              </a:solidFill>
              <a:latin typeface="+mj-lt"/>
            </a:endParaRPr>
          </a:p>
        </p:txBody>
      </p:sp>
      <p:sp>
        <p:nvSpPr>
          <p:cNvPr id="492564" name="Line 20"/>
          <p:cNvSpPr>
            <a:spLocks noChangeShapeType="1"/>
          </p:cNvSpPr>
          <p:nvPr/>
        </p:nvSpPr>
        <p:spPr bwMode="gray">
          <a:xfrm>
            <a:off x="345922" y="4432752"/>
            <a:ext cx="0" cy="1352550"/>
          </a:xfrm>
          <a:prstGeom prst="line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92567" name="Line 23"/>
          <p:cNvSpPr>
            <a:spLocks noChangeShapeType="1"/>
          </p:cNvSpPr>
          <p:nvPr/>
        </p:nvSpPr>
        <p:spPr bwMode="gray">
          <a:xfrm>
            <a:off x="2335060" y="4432752"/>
            <a:ext cx="0" cy="1352550"/>
          </a:xfrm>
          <a:prstGeom prst="line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92569" name="Line 25"/>
          <p:cNvSpPr>
            <a:spLocks noChangeShapeType="1"/>
          </p:cNvSpPr>
          <p:nvPr/>
        </p:nvSpPr>
        <p:spPr bwMode="gray">
          <a:xfrm>
            <a:off x="4428972" y="4432752"/>
            <a:ext cx="0" cy="1352550"/>
          </a:xfrm>
          <a:prstGeom prst="line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92570" name="Line 26"/>
          <p:cNvSpPr>
            <a:spLocks noChangeShapeType="1"/>
          </p:cNvSpPr>
          <p:nvPr/>
        </p:nvSpPr>
        <p:spPr bwMode="gray">
          <a:xfrm>
            <a:off x="7576985" y="4432752"/>
            <a:ext cx="0" cy="1352550"/>
          </a:xfrm>
          <a:prstGeom prst="line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92571" name="Line 27"/>
          <p:cNvSpPr>
            <a:spLocks noChangeShapeType="1"/>
          </p:cNvSpPr>
          <p:nvPr/>
        </p:nvSpPr>
        <p:spPr bwMode="gray">
          <a:xfrm>
            <a:off x="6524472" y="4432752"/>
            <a:ext cx="0" cy="1352550"/>
          </a:xfrm>
          <a:prstGeom prst="line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92572" name="Line 28"/>
          <p:cNvSpPr>
            <a:spLocks noChangeShapeType="1"/>
          </p:cNvSpPr>
          <p:nvPr/>
        </p:nvSpPr>
        <p:spPr bwMode="gray">
          <a:xfrm>
            <a:off x="8618385" y="4432752"/>
            <a:ext cx="0" cy="1352550"/>
          </a:xfrm>
          <a:prstGeom prst="line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92574" name="Text Box 13"/>
          <p:cNvSpPr txBox="1">
            <a:spLocks noChangeArrowheads="1"/>
          </p:cNvSpPr>
          <p:nvPr/>
        </p:nvSpPr>
        <p:spPr bwMode="gray">
          <a:xfrm>
            <a:off x="2362047" y="4872490"/>
            <a:ext cx="1019175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0" rIns="9000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Kick Off</a:t>
            </a:r>
          </a:p>
          <a:p>
            <a:pPr marL="171450" indent="-171450" eaLnBrk="1" hangingPunct="1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JS Course 1</a:t>
            </a:r>
          </a:p>
          <a:p>
            <a:pPr marL="171450" indent="-171450" eaLnBrk="1" hangingPunct="1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HTML</a:t>
            </a:r>
            <a:endParaRPr lang="en-US" sz="1200" noProof="1">
              <a:solidFill>
                <a:srgbClr val="080808"/>
              </a:solidFill>
              <a:latin typeface="+mj-lt"/>
            </a:endParaRPr>
          </a:p>
        </p:txBody>
      </p:sp>
      <p:sp>
        <p:nvSpPr>
          <p:cNvPr id="492575" name="Text Box 13"/>
          <p:cNvSpPr txBox="1">
            <a:spLocks noChangeArrowheads="1"/>
          </p:cNvSpPr>
          <p:nvPr/>
        </p:nvSpPr>
        <p:spPr bwMode="gray">
          <a:xfrm>
            <a:off x="4403838" y="4872490"/>
            <a:ext cx="1155753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0" rIns="9000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JS </a:t>
            </a:r>
          </a:p>
          <a:p>
            <a:pPr eaLnBrk="1" hangingPunct="1">
              <a:spcAft>
                <a:spcPct val="40000"/>
              </a:spcAft>
            </a:pPr>
            <a:r>
              <a:rPr lang="en-US" sz="1200" noProof="1">
                <a:solidFill>
                  <a:srgbClr val="080808"/>
                </a:solidFill>
                <a:latin typeface="+mj-lt"/>
              </a:rPr>
              <a:t> </a:t>
            </a: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   Course 3</a:t>
            </a:r>
          </a:p>
          <a:p>
            <a:pPr marL="171450" indent="-171450" eaLnBrk="1" hangingPunct="1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Assembling SASS</a:t>
            </a:r>
            <a:endParaRPr lang="en-US" sz="1200" noProof="1">
              <a:solidFill>
                <a:srgbClr val="080808"/>
              </a:solidFill>
              <a:latin typeface="+mj-lt"/>
            </a:endParaRPr>
          </a:p>
        </p:txBody>
      </p:sp>
      <p:sp>
        <p:nvSpPr>
          <p:cNvPr id="492576" name="Text Box 13"/>
          <p:cNvSpPr txBox="1">
            <a:spLocks noChangeArrowheads="1"/>
          </p:cNvSpPr>
          <p:nvPr/>
        </p:nvSpPr>
        <p:spPr bwMode="gray">
          <a:xfrm>
            <a:off x="6485953" y="4872490"/>
            <a:ext cx="1185894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0" rIns="9000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Workshop Unit Testing</a:t>
            </a:r>
          </a:p>
          <a:p>
            <a:pPr marL="171450" indent="-171450" eaLnBrk="1" hangingPunct="1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Workshop Architecture</a:t>
            </a:r>
          </a:p>
        </p:txBody>
      </p:sp>
      <p:sp>
        <p:nvSpPr>
          <p:cNvPr id="492578" name="Text Box 19"/>
          <p:cNvSpPr txBox="1">
            <a:spLocks noChangeArrowheads="1"/>
          </p:cNvSpPr>
          <p:nvPr/>
        </p:nvSpPr>
        <p:spPr bwMode="gray">
          <a:xfrm>
            <a:off x="7576985" y="4872490"/>
            <a:ext cx="100647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0" rIns="9000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Coding</a:t>
            </a:r>
          </a:p>
          <a:p>
            <a:pPr marL="171450" indent="-171450" eaLnBrk="1" hangingPunct="1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Review</a:t>
            </a:r>
            <a:endParaRPr lang="en-US" sz="1200" noProof="1" smtClean="0">
              <a:solidFill>
                <a:srgbClr val="080808"/>
              </a:solidFill>
              <a:latin typeface="+mj-lt"/>
            </a:endParaRPr>
          </a:p>
        </p:txBody>
      </p:sp>
      <p:sp>
        <p:nvSpPr>
          <p:cNvPr id="492613" name="WordArt 69"/>
          <p:cNvSpPr>
            <a:spLocks noChangeArrowheads="1" noChangeShapeType="1" noTextEdit="1"/>
          </p:cNvSpPr>
          <p:nvPr/>
        </p:nvSpPr>
        <p:spPr bwMode="gray">
          <a:xfrm>
            <a:off x="4819497" y="3386590"/>
            <a:ext cx="1346200" cy="396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53199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+mj-lt"/>
                <a:cs typeface="Arial"/>
              </a:rPr>
              <a:t>Placeholder</a:t>
            </a:r>
          </a:p>
        </p:txBody>
      </p:sp>
      <p:sp>
        <p:nvSpPr>
          <p:cNvPr id="492614" name="WordArt 70"/>
          <p:cNvSpPr>
            <a:spLocks noChangeArrowheads="1" noChangeShapeType="1" noTextEdit="1"/>
          </p:cNvSpPr>
          <p:nvPr/>
        </p:nvSpPr>
        <p:spPr bwMode="gray">
          <a:xfrm>
            <a:off x="3864990" y="3199404"/>
            <a:ext cx="2620963" cy="62777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4608"/>
              </a:avLst>
            </a:prstTxWarp>
          </a:bodyPr>
          <a:lstStyle/>
          <a:p>
            <a:pPr algn="ctr"/>
            <a:r>
              <a:rPr lang="en-US" sz="8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lt"/>
                <a:cs typeface="Arial"/>
              </a:rPr>
              <a:t>Roadmap</a:t>
            </a:r>
            <a:endParaRPr lang="en-US" sz="8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492616" name="WordArt 72"/>
          <p:cNvSpPr>
            <a:spLocks noChangeArrowheads="1" noChangeShapeType="1" noTextEdit="1"/>
          </p:cNvSpPr>
          <p:nvPr/>
        </p:nvSpPr>
        <p:spPr bwMode="gray">
          <a:xfrm>
            <a:off x="2038197" y="3792990"/>
            <a:ext cx="611188" cy="2460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58097"/>
              </a:avLst>
            </a:prstTxWarp>
          </a:bodyPr>
          <a:lstStyle/>
          <a:p>
            <a:pPr algn="ctr"/>
            <a:r>
              <a:rPr lang="en-US" sz="800" kern="10">
                <a:solidFill>
                  <a:schemeClr val="bg1"/>
                </a:solidFill>
                <a:latin typeface="+mj-lt"/>
                <a:cs typeface="Arial"/>
              </a:rPr>
              <a:t>Placeholder</a:t>
            </a:r>
          </a:p>
        </p:txBody>
      </p:sp>
      <p:sp>
        <p:nvSpPr>
          <p:cNvPr id="492619" name="WordArt 75"/>
          <p:cNvSpPr>
            <a:spLocks noChangeArrowheads="1" noChangeShapeType="1" noTextEdit="1"/>
          </p:cNvSpPr>
          <p:nvPr/>
        </p:nvSpPr>
        <p:spPr bwMode="gray">
          <a:xfrm>
            <a:off x="2954185" y="3815215"/>
            <a:ext cx="700087" cy="241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4944"/>
              </a:avLst>
            </a:prstTxWarp>
          </a:bodyPr>
          <a:lstStyle/>
          <a:p>
            <a:pPr algn="ctr"/>
            <a:r>
              <a:rPr lang="en-US" sz="800" kern="10" dirty="0">
                <a:solidFill>
                  <a:schemeClr val="bg1"/>
                </a:solidFill>
                <a:latin typeface="+mj-lt"/>
                <a:cs typeface="Arial"/>
              </a:rPr>
              <a:t>Placeholder</a:t>
            </a:r>
          </a:p>
        </p:txBody>
      </p:sp>
      <p:sp>
        <p:nvSpPr>
          <p:cNvPr id="492620" name="WordArt 76"/>
          <p:cNvSpPr>
            <a:spLocks noChangeArrowheads="1" noChangeShapeType="1" noTextEdit="1"/>
          </p:cNvSpPr>
          <p:nvPr/>
        </p:nvSpPr>
        <p:spPr bwMode="gray">
          <a:xfrm>
            <a:off x="1860397" y="4089852"/>
            <a:ext cx="261938" cy="1349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25000"/>
              </a:avLst>
            </a:prstTxWarp>
          </a:bodyPr>
          <a:lstStyle/>
          <a:p>
            <a:pPr algn="ctr"/>
            <a:r>
              <a:rPr lang="en-US" sz="800" kern="10">
                <a:solidFill>
                  <a:schemeClr val="bg1"/>
                </a:solidFill>
                <a:latin typeface="+mj-lt"/>
                <a:cs typeface="Arial"/>
              </a:rPr>
              <a:t>Place</a:t>
            </a:r>
          </a:p>
        </p:txBody>
      </p:sp>
      <p:sp>
        <p:nvSpPr>
          <p:cNvPr id="492623" name="Text Box 19"/>
          <p:cNvSpPr txBox="1">
            <a:spLocks noChangeArrowheads="1"/>
          </p:cNvSpPr>
          <p:nvPr/>
        </p:nvSpPr>
        <p:spPr bwMode="gray">
          <a:xfrm>
            <a:off x="2867665" y="4197802"/>
            <a:ext cx="527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de-DE" sz="1400" b="1" dirty="0" smtClean="0">
                <a:solidFill>
                  <a:schemeClr val="bg1"/>
                </a:solidFill>
                <a:latin typeface="+mj-lt"/>
              </a:rPr>
              <a:t>Mär</a:t>
            </a:r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7866238" y="2318307"/>
            <a:ext cx="842756" cy="885825"/>
            <a:chOff x="4680" y="1718"/>
            <a:chExt cx="963" cy="1123"/>
          </a:xfrm>
        </p:grpSpPr>
        <p:pic>
          <p:nvPicPr>
            <p:cNvPr id="492610" name="Picture 66"/>
            <p:cNvPicPr>
              <a:picLocks noChangeAspect="1" noChangeArrowheads="1"/>
            </p:cNvPicPr>
            <p:nvPr/>
          </p:nvPicPr>
          <p:blipFill>
            <a:blip r:embed="rId3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680" y="2694"/>
              <a:ext cx="96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4750" y="1718"/>
              <a:ext cx="827" cy="1068"/>
              <a:chOff x="2034" y="1278"/>
              <a:chExt cx="1676" cy="2164"/>
            </a:xfrm>
          </p:grpSpPr>
          <p:sp>
            <p:nvSpPr>
              <p:cNvPr id="492591" name="Freeform 47"/>
              <p:cNvSpPr>
                <a:spLocks/>
              </p:cNvSpPr>
              <p:nvPr/>
            </p:nvSpPr>
            <p:spPr bwMode="gray">
              <a:xfrm>
                <a:off x="3027" y="3292"/>
                <a:ext cx="211" cy="150"/>
              </a:xfrm>
              <a:custGeom>
                <a:avLst/>
                <a:gdLst>
                  <a:gd name="T0" fmla="*/ 100 w 100"/>
                  <a:gd name="T1" fmla="*/ 64 h 71"/>
                  <a:gd name="T2" fmla="*/ 100 w 100"/>
                  <a:gd name="T3" fmla="*/ 65 h 71"/>
                  <a:gd name="T4" fmla="*/ 89 w 100"/>
                  <a:gd name="T5" fmla="*/ 71 h 71"/>
                  <a:gd name="T6" fmla="*/ 58 w 100"/>
                  <a:gd name="T7" fmla="*/ 71 h 71"/>
                  <a:gd name="T8" fmla="*/ 35 w 100"/>
                  <a:gd name="T9" fmla="*/ 65 h 71"/>
                  <a:gd name="T10" fmla="*/ 32 w 100"/>
                  <a:gd name="T11" fmla="*/ 55 h 71"/>
                  <a:gd name="T12" fmla="*/ 1 w 100"/>
                  <a:gd name="T13" fmla="*/ 50 h 71"/>
                  <a:gd name="T14" fmla="*/ 7 w 100"/>
                  <a:gd name="T15" fmla="*/ 0 h 71"/>
                  <a:gd name="T16" fmla="*/ 65 w 100"/>
                  <a:gd name="T17" fmla="*/ 15 h 71"/>
                  <a:gd name="T18" fmla="*/ 97 w 100"/>
                  <a:gd name="T19" fmla="*/ 56 h 71"/>
                  <a:gd name="T20" fmla="*/ 100 w 100"/>
                  <a:gd name="T21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71">
                    <a:moveTo>
                      <a:pt x="100" y="64"/>
                    </a:moveTo>
                    <a:cubicBezTo>
                      <a:pt x="100" y="64"/>
                      <a:pt x="100" y="65"/>
                      <a:pt x="100" y="65"/>
                    </a:cubicBezTo>
                    <a:cubicBezTo>
                      <a:pt x="98" y="69"/>
                      <a:pt x="93" y="70"/>
                      <a:pt x="89" y="71"/>
                    </a:cubicBezTo>
                    <a:cubicBezTo>
                      <a:pt x="79" y="71"/>
                      <a:pt x="69" y="71"/>
                      <a:pt x="58" y="71"/>
                    </a:cubicBezTo>
                    <a:cubicBezTo>
                      <a:pt x="50" y="70"/>
                      <a:pt x="42" y="68"/>
                      <a:pt x="35" y="65"/>
                    </a:cubicBezTo>
                    <a:cubicBezTo>
                      <a:pt x="34" y="62"/>
                      <a:pt x="35" y="57"/>
                      <a:pt x="32" y="55"/>
                    </a:cubicBezTo>
                    <a:cubicBezTo>
                      <a:pt x="21" y="60"/>
                      <a:pt x="9" y="54"/>
                      <a:pt x="1" y="50"/>
                    </a:cubicBezTo>
                    <a:cubicBezTo>
                      <a:pt x="0" y="31"/>
                      <a:pt x="5" y="16"/>
                      <a:pt x="7" y="0"/>
                    </a:cubicBezTo>
                    <a:cubicBezTo>
                      <a:pt x="25" y="6"/>
                      <a:pt x="44" y="12"/>
                      <a:pt x="65" y="15"/>
                    </a:cubicBezTo>
                    <a:cubicBezTo>
                      <a:pt x="74" y="31"/>
                      <a:pt x="89" y="40"/>
                      <a:pt x="97" y="56"/>
                    </a:cubicBezTo>
                    <a:cubicBezTo>
                      <a:pt x="99" y="58"/>
                      <a:pt x="97" y="63"/>
                      <a:pt x="100" y="6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592" name="Freeform 48"/>
              <p:cNvSpPr>
                <a:spLocks/>
              </p:cNvSpPr>
              <p:nvPr/>
            </p:nvSpPr>
            <p:spPr bwMode="gray">
              <a:xfrm>
                <a:off x="2354" y="3311"/>
                <a:ext cx="252" cy="118"/>
              </a:xfrm>
              <a:custGeom>
                <a:avLst/>
                <a:gdLst>
                  <a:gd name="T0" fmla="*/ 0 w 119"/>
                  <a:gd name="T1" fmla="*/ 50 h 56"/>
                  <a:gd name="T2" fmla="*/ 0 w 119"/>
                  <a:gd name="T3" fmla="*/ 44 h 56"/>
                  <a:gd name="T4" fmla="*/ 5 w 119"/>
                  <a:gd name="T5" fmla="*/ 36 h 56"/>
                  <a:gd name="T6" fmla="*/ 18 w 119"/>
                  <a:gd name="T7" fmla="*/ 27 h 56"/>
                  <a:gd name="T8" fmla="*/ 32 w 119"/>
                  <a:gd name="T9" fmla="*/ 18 h 56"/>
                  <a:gd name="T10" fmla="*/ 47 w 119"/>
                  <a:gd name="T11" fmla="*/ 1 h 56"/>
                  <a:gd name="T12" fmla="*/ 70 w 119"/>
                  <a:gd name="T13" fmla="*/ 10 h 56"/>
                  <a:gd name="T14" fmla="*/ 116 w 119"/>
                  <a:gd name="T15" fmla="*/ 13 h 56"/>
                  <a:gd name="T16" fmla="*/ 119 w 119"/>
                  <a:gd name="T17" fmla="*/ 35 h 56"/>
                  <a:gd name="T18" fmla="*/ 79 w 119"/>
                  <a:gd name="T19" fmla="*/ 39 h 56"/>
                  <a:gd name="T20" fmla="*/ 62 w 119"/>
                  <a:gd name="T21" fmla="*/ 52 h 56"/>
                  <a:gd name="T22" fmla="*/ 40 w 119"/>
                  <a:gd name="T23" fmla="*/ 55 h 56"/>
                  <a:gd name="T24" fmla="*/ 0 w 119"/>
                  <a:gd name="T25" fmla="*/ 5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9" h="56">
                    <a:moveTo>
                      <a:pt x="0" y="50"/>
                    </a:moveTo>
                    <a:cubicBezTo>
                      <a:pt x="0" y="48"/>
                      <a:pt x="0" y="46"/>
                      <a:pt x="0" y="44"/>
                    </a:cubicBezTo>
                    <a:cubicBezTo>
                      <a:pt x="3" y="43"/>
                      <a:pt x="2" y="38"/>
                      <a:pt x="5" y="36"/>
                    </a:cubicBezTo>
                    <a:cubicBezTo>
                      <a:pt x="9" y="34"/>
                      <a:pt x="13" y="30"/>
                      <a:pt x="18" y="27"/>
                    </a:cubicBezTo>
                    <a:cubicBezTo>
                      <a:pt x="22" y="23"/>
                      <a:pt x="28" y="21"/>
                      <a:pt x="32" y="18"/>
                    </a:cubicBezTo>
                    <a:cubicBezTo>
                      <a:pt x="36" y="14"/>
                      <a:pt x="40" y="2"/>
                      <a:pt x="47" y="1"/>
                    </a:cubicBezTo>
                    <a:cubicBezTo>
                      <a:pt x="55" y="0"/>
                      <a:pt x="62" y="8"/>
                      <a:pt x="70" y="10"/>
                    </a:cubicBezTo>
                    <a:cubicBezTo>
                      <a:pt x="84" y="14"/>
                      <a:pt x="99" y="12"/>
                      <a:pt x="116" y="13"/>
                    </a:cubicBezTo>
                    <a:cubicBezTo>
                      <a:pt x="118" y="19"/>
                      <a:pt x="118" y="28"/>
                      <a:pt x="119" y="35"/>
                    </a:cubicBezTo>
                    <a:cubicBezTo>
                      <a:pt x="109" y="40"/>
                      <a:pt x="90" y="44"/>
                      <a:pt x="79" y="39"/>
                    </a:cubicBezTo>
                    <a:cubicBezTo>
                      <a:pt x="73" y="42"/>
                      <a:pt x="70" y="50"/>
                      <a:pt x="62" y="52"/>
                    </a:cubicBezTo>
                    <a:cubicBezTo>
                      <a:pt x="57" y="54"/>
                      <a:pt x="47" y="54"/>
                      <a:pt x="40" y="55"/>
                    </a:cubicBezTo>
                    <a:cubicBezTo>
                      <a:pt x="23" y="56"/>
                      <a:pt x="10" y="53"/>
                      <a:pt x="0" y="5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593" name="Freeform 49"/>
              <p:cNvSpPr>
                <a:spLocks/>
              </p:cNvSpPr>
              <p:nvPr/>
            </p:nvSpPr>
            <p:spPr bwMode="gray">
              <a:xfrm>
                <a:off x="2968" y="1858"/>
                <a:ext cx="243" cy="516"/>
              </a:xfrm>
              <a:custGeom>
                <a:avLst/>
                <a:gdLst>
                  <a:gd name="T0" fmla="*/ 115 w 115"/>
                  <a:gd name="T1" fmla="*/ 244 h 244"/>
                  <a:gd name="T2" fmla="*/ 112 w 115"/>
                  <a:gd name="T3" fmla="*/ 244 h 244"/>
                  <a:gd name="T4" fmla="*/ 31 w 115"/>
                  <a:gd name="T5" fmla="*/ 236 h 244"/>
                  <a:gd name="T6" fmla="*/ 8 w 115"/>
                  <a:gd name="T7" fmla="*/ 183 h 244"/>
                  <a:gd name="T8" fmla="*/ 1 w 115"/>
                  <a:gd name="T9" fmla="*/ 165 h 244"/>
                  <a:gd name="T10" fmla="*/ 3 w 115"/>
                  <a:gd name="T11" fmla="*/ 150 h 244"/>
                  <a:gd name="T12" fmla="*/ 3 w 115"/>
                  <a:gd name="T13" fmla="*/ 134 h 244"/>
                  <a:gd name="T14" fmla="*/ 8 w 115"/>
                  <a:gd name="T15" fmla="*/ 113 h 244"/>
                  <a:gd name="T16" fmla="*/ 4 w 115"/>
                  <a:gd name="T17" fmla="*/ 78 h 244"/>
                  <a:gd name="T18" fmla="*/ 7 w 115"/>
                  <a:gd name="T19" fmla="*/ 64 h 244"/>
                  <a:gd name="T20" fmla="*/ 19 w 115"/>
                  <a:gd name="T21" fmla="*/ 25 h 244"/>
                  <a:gd name="T22" fmla="*/ 21 w 115"/>
                  <a:gd name="T23" fmla="*/ 12 h 244"/>
                  <a:gd name="T24" fmla="*/ 26 w 115"/>
                  <a:gd name="T25" fmla="*/ 1 h 244"/>
                  <a:gd name="T26" fmla="*/ 34 w 115"/>
                  <a:gd name="T27" fmla="*/ 8 h 244"/>
                  <a:gd name="T28" fmla="*/ 54 w 115"/>
                  <a:gd name="T29" fmla="*/ 36 h 244"/>
                  <a:gd name="T30" fmla="*/ 77 w 115"/>
                  <a:gd name="T31" fmla="*/ 105 h 244"/>
                  <a:gd name="T32" fmla="*/ 82 w 115"/>
                  <a:gd name="T33" fmla="*/ 161 h 244"/>
                  <a:gd name="T34" fmla="*/ 99 w 115"/>
                  <a:gd name="T35" fmla="*/ 201 h 244"/>
                  <a:gd name="T36" fmla="*/ 115 w 115"/>
                  <a:gd name="T3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5" h="244">
                    <a:moveTo>
                      <a:pt x="115" y="244"/>
                    </a:moveTo>
                    <a:cubicBezTo>
                      <a:pt x="114" y="244"/>
                      <a:pt x="113" y="244"/>
                      <a:pt x="112" y="244"/>
                    </a:cubicBezTo>
                    <a:cubicBezTo>
                      <a:pt x="91" y="233"/>
                      <a:pt x="61" y="235"/>
                      <a:pt x="31" y="236"/>
                    </a:cubicBezTo>
                    <a:cubicBezTo>
                      <a:pt x="24" y="219"/>
                      <a:pt x="15" y="201"/>
                      <a:pt x="8" y="183"/>
                    </a:cubicBezTo>
                    <a:cubicBezTo>
                      <a:pt x="6" y="177"/>
                      <a:pt x="1" y="170"/>
                      <a:pt x="1" y="165"/>
                    </a:cubicBezTo>
                    <a:cubicBezTo>
                      <a:pt x="0" y="161"/>
                      <a:pt x="2" y="156"/>
                      <a:pt x="3" y="150"/>
                    </a:cubicBezTo>
                    <a:cubicBezTo>
                      <a:pt x="3" y="144"/>
                      <a:pt x="3" y="138"/>
                      <a:pt x="3" y="134"/>
                    </a:cubicBezTo>
                    <a:cubicBezTo>
                      <a:pt x="5" y="126"/>
                      <a:pt x="8" y="119"/>
                      <a:pt x="8" y="113"/>
                    </a:cubicBezTo>
                    <a:cubicBezTo>
                      <a:pt x="9" y="103"/>
                      <a:pt x="4" y="91"/>
                      <a:pt x="4" y="78"/>
                    </a:cubicBezTo>
                    <a:cubicBezTo>
                      <a:pt x="4" y="75"/>
                      <a:pt x="6" y="69"/>
                      <a:pt x="7" y="64"/>
                    </a:cubicBezTo>
                    <a:cubicBezTo>
                      <a:pt x="11" y="48"/>
                      <a:pt x="16" y="41"/>
                      <a:pt x="19" y="25"/>
                    </a:cubicBezTo>
                    <a:cubicBezTo>
                      <a:pt x="20" y="21"/>
                      <a:pt x="21" y="16"/>
                      <a:pt x="21" y="12"/>
                    </a:cubicBezTo>
                    <a:cubicBezTo>
                      <a:pt x="23" y="5"/>
                      <a:pt x="22" y="2"/>
                      <a:pt x="26" y="1"/>
                    </a:cubicBezTo>
                    <a:cubicBezTo>
                      <a:pt x="31" y="0"/>
                      <a:pt x="31" y="3"/>
                      <a:pt x="34" y="8"/>
                    </a:cubicBezTo>
                    <a:cubicBezTo>
                      <a:pt x="41" y="18"/>
                      <a:pt x="48" y="26"/>
                      <a:pt x="54" y="36"/>
                    </a:cubicBezTo>
                    <a:cubicBezTo>
                      <a:pt x="65" y="57"/>
                      <a:pt x="73" y="80"/>
                      <a:pt x="77" y="105"/>
                    </a:cubicBezTo>
                    <a:cubicBezTo>
                      <a:pt x="80" y="124"/>
                      <a:pt x="77" y="146"/>
                      <a:pt x="82" y="161"/>
                    </a:cubicBezTo>
                    <a:cubicBezTo>
                      <a:pt x="86" y="174"/>
                      <a:pt x="93" y="187"/>
                      <a:pt x="99" y="201"/>
                    </a:cubicBezTo>
                    <a:cubicBezTo>
                      <a:pt x="105" y="215"/>
                      <a:pt x="112" y="230"/>
                      <a:pt x="115" y="244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594" name="Freeform 50"/>
              <p:cNvSpPr>
                <a:spLocks/>
              </p:cNvSpPr>
              <p:nvPr/>
            </p:nvSpPr>
            <p:spPr bwMode="gray">
              <a:xfrm>
                <a:off x="2362" y="1828"/>
                <a:ext cx="280" cy="520"/>
              </a:xfrm>
              <a:custGeom>
                <a:avLst/>
                <a:gdLst>
                  <a:gd name="T0" fmla="*/ 0 w 132"/>
                  <a:gd name="T1" fmla="*/ 246 h 246"/>
                  <a:gd name="T2" fmla="*/ 0 w 132"/>
                  <a:gd name="T3" fmla="*/ 243 h 246"/>
                  <a:gd name="T4" fmla="*/ 21 w 132"/>
                  <a:gd name="T5" fmla="*/ 187 h 246"/>
                  <a:gd name="T6" fmla="*/ 45 w 132"/>
                  <a:gd name="T7" fmla="*/ 135 h 246"/>
                  <a:gd name="T8" fmla="*/ 54 w 132"/>
                  <a:gd name="T9" fmla="*/ 120 h 246"/>
                  <a:gd name="T10" fmla="*/ 64 w 132"/>
                  <a:gd name="T11" fmla="*/ 92 h 246"/>
                  <a:gd name="T12" fmla="*/ 66 w 132"/>
                  <a:gd name="T13" fmla="*/ 53 h 246"/>
                  <a:gd name="T14" fmla="*/ 72 w 132"/>
                  <a:gd name="T15" fmla="*/ 39 h 246"/>
                  <a:gd name="T16" fmla="*/ 89 w 132"/>
                  <a:gd name="T17" fmla="*/ 12 h 246"/>
                  <a:gd name="T18" fmla="*/ 103 w 132"/>
                  <a:gd name="T19" fmla="*/ 3 h 246"/>
                  <a:gd name="T20" fmla="*/ 107 w 132"/>
                  <a:gd name="T21" fmla="*/ 14 h 246"/>
                  <a:gd name="T22" fmla="*/ 111 w 132"/>
                  <a:gd name="T23" fmla="*/ 56 h 246"/>
                  <a:gd name="T24" fmla="*/ 116 w 132"/>
                  <a:gd name="T25" fmla="*/ 113 h 246"/>
                  <a:gd name="T26" fmla="*/ 132 w 132"/>
                  <a:gd name="T27" fmla="*/ 185 h 246"/>
                  <a:gd name="T28" fmla="*/ 118 w 132"/>
                  <a:gd name="T29" fmla="*/ 209 h 246"/>
                  <a:gd name="T30" fmla="*/ 100 w 132"/>
                  <a:gd name="T31" fmla="*/ 230 h 246"/>
                  <a:gd name="T32" fmla="*/ 82 w 132"/>
                  <a:gd name="T33" fmla="*/ 224 h 246"/>
                  <a:gd name="T34" fmla="*/ 77 w 132"/>
                  <a:gd name="T35" fmla="*/ 222 h 246"/>
                  <a:gd name="T36" fmla="*/ 58 w 132"/>
                  <a:gd name="T37" fmla="*/ 226 h 246"/>
                  <a:gd name="T38" fmla="*/ 22 w 132"/>
                  <a:gd name="T39" fmla="*/ 234 h 246"/>
                  <a:gd name="T40" fmla="*/ 0 w 132"/>
                  <a:gd name="T41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2" h="246">
                    <a:moveTo>
                      <a:pt x="0" y="246"/>
                    </a:moveTo>
                    <a:cubicBezTo>
                      <a:pt x="0" y="245"/>
                      <a:pt x="0" y="244"/>
                      <a:pt x="0" y="243"/>
                    </a:cubicBezTo>
                    <a:cubicBezTo>
                      <a:pt x="5" y="225"/>
                      <a:pt x="13" y="204"/>
                      <a:pt x="21" y="187"/>
                    </a:cubicBezTo>
                    <a:cubicBezTo>
                      <a:pt x="29" y="170"/>
                      <a:pt x="36" y="152"/>
                      <a:pt x="45" y="135"/>
                    </a:cubicBezTo>
                    <a:cubicBezTo>
                      <a:pt x="48" y="130"/>
                      <a:pt x="52" y="126"/>
                      <a:pt x="54" y="120"/>
                    </a:cubicBezTo>
                    <a:cubicBezTo>
                      <a:pt x="58" y="112"/>
                      <a:pt x="62" y="101"/>
                      <a:pt x="64" y="92"/>
                    </a:cubicBezTo>
                    <a:cubicBezTo>
                      <a:pt x="66" y="80"/>
                      <a:pt x="63" y="65"/>
                      <a:pt x="66" y="53"/>
                    </a:cubicBezTo>
                    <a:cubicBezTo>
                      <a:pt x="66" y="50"/>
                      <a:pt x="70" y="44"/>
                      <a:pt x="72" y="39"/>
                    </a:cubicBezTo>
                    <a:cubicBezTo>
                      <a:pt x="77" y="28"/>
                      <a:pt x="82" y="21"/>
                      <a:pt x="89" y="12"/>
                    </a:cubicBezTo>
                    <a:cubicBezTo>
                      <a:pt x="93" y="8"/>
                      <a:pt x="98" y="0"/>
                      <a:pt x="103" y="3"/>
                    </a:cubicBezTo>
                    <a:cubicBezTo>
                      <a:pt x="106" y="4"/>
                      <a:pt x="106" y="8"/>
                      <a:pt x="107" y="14"/>
                    </a:cubicBezTo>
                    <a:cubicBezTo>
                      <a:pt x="108" y="28"/>
                      <a:pt x="109" y="42"/>
                      <a:pt x="111" y="56"/>
                    </a:cubicBezTo>
                    <a:cubicBezTo>
                      <a:pt x="113" y="77"/>
                      <a:pt x="113" y="96"/>
                      <a:pt x="116" y="113"/>
                    </a:cubicBezTo>
                    <a:cubicBezTo>
                      <a:pt x="120" y="138"/>
                      <a:pt x="129" y="157"/>
                      <a:pt x="132" y="185"/>
                    </a:cubicBezTo>
                    <a:cubicBezTo>
                      <a:pt x="127" y="193"/>
                      <a:pt x="124" y="200"/>
                      <a:pt x="118" y="209"/>
                    </a:cubicBezTo>
                    <a:cubicBezTo>
                      <a:pt x="115" y="215"/>
                      <a:pt x="109" y="229"/>
                      <a:pt x="100" y="230"/>
                    </a:cubicBezTo>
                    <a:cubicBezTo>
                      <a:pt x="96" y="230"/>
                      <a:pt x="86" y="227"/>
                      <a:pt x="82" y="224"/>
                    </a:cubicBezTo>
                    <a:cubicBezTo>
                      <a:pt x="80" y="223"/>
                      <a:pt x="82" y="222"/>
                      <a:pt x="77" y="222"/>
                    </a:cubicBezTo>
                    <a:cubicBezTo>
                      <a:pt x="72" y="221"/>
                      <a:pt x="65" y="224"/>
                      <a:pt x="58" y="226"/>
                    </a:cubicBezTo>
                    <a:cubicBezTo>
                      <a:pt x="46" y="229"/>
                      <a:pt x="35" y="231"/>
                      <a:pt x="22" y="234"/>
                    </a:cubicBezTo>
                    <a:cubicBezTo>
                      <a:pt x="11" y="236"/>
                      <a:pt x="6" y="239"/>
                      <a:pt x="0" y="246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595" name="Freeform 51"/>
              <p:cNvSpPr>
                <a:spLocks/>
              </p:cNvSpPr>
              <p:nvPr/>
            </p:nvSpPr>
            <p:spPr bwMode="gray">
              <a:xfrm>
                <a:off x="2447" y="2158"/>
                <a:ext cx="732" cy="1199"/>
              </a:xfrm>
              <a:custGeom>
                <a:avLst/>
                <a:gdLst>
                  <a:gd name="T0" fmla="*/ 333 w 346"/>
                  <a:gd name="T1" fmla="*/ 494 h 567"/>
                  <a:gd name="T2" fmla="*/ 326 w 346"/>
                  <a:gd name="T3" fmla="*/ 441 h 567"/>
                  <a:gd name="T4" fmla="*/ 317 w 346"/>
                  <a:gd name="T5" fmla="*/ 389 h 567"/>
                  <a:gd name="T6" fmla="*/ 309 w 346"/>
                  <a:gd name="T7" fmla="*/ 366 h 567"/>
                  <a:gd name="T8" fmla="*/ 297 w 346"/>
                  <a:gd name="T9" fmla="*/ 303 h 567"/>
                  <a:gd name="T10" fmla="*/ 295 w 346"/>
                  <a:gd name="T11" fmla="*/ 289 h 567"/>
                  <a:gd name="T12" fmla="*/ 298 w 346"/>
                  <a:gd name="T13" fmla="*/ 274 h 567"/>
                  <a:gd name="T14" fmla="*/ 296 w 346"/>
                  <a:gd name="T15" fmla="*/ 239 h 567"/>
                  <a:gd name="T16" fmla="*/ 290 w 346"/>
                  <a:gd name="T17" fmla="*/ 210 h 567"/>
                  <a:gd name="T18" fmla="*/ 289 w 346"/>
                  <a:gd name="T19" fmla="*/ 172 h 567"/>
                  <a:gd name="T20" fmla="*/ 291 w 346"/>
                  <a:gd name="T21" fmla="*/ 138 h 567"/>
                  <a:gd name="T22" fmla="*/ 289 w 346"/>
                  <a:gd name="T23" fmla="*/ 122 h 567"/>
                  <a:gd name="T24" fmla="*/ 291 w 346"/>
                  <a:gd name="T25" fmla="*/ 108 h 567"/>
                  <a:gd name="T26" fmla="*/ 277 w 346"/>
                  <a:gd name="T27" fmla="*/ 63 h 567"/>
                  <a:gd name="T28" fmla="*/ 263 w 346"/>
                  <a:gd name="T29" fmla="*/ 38 h 567"/>
                  <a:gd name="T30" fmla="*/ 261 w 346"/>
                  <a:gd name="T31" fmla="*/ 11 h 567"/>
                  <a:gd name="T32" fmla="*/ 253 w 346"/>
                  <a:gd name="T33" fmla="*/ 1 h 567"/>
                  <a:gd name="T34" fmla="*/ 253 w 346"/>
                  <a:gd name="T35" fmla="*/ 0 h 567"/>
                  <a:gd name="T36" fmla="*/ 251 w 346"/>
                  <a:gd name="T37" fmla="*/ 0 h 567"/>
                  <a:gd name="T38" fmla="*/ 217 w 346"/>
                  <a:gd name="T39" fmla="*/ 9 h 567"/>
                  <a:gd name="T40" fmla="*/ 201 w 346"/>
                  <a:gd name="T41" fmla="*/ 16 h 567"/>
                  <a:gd name="T42" fmla="*/ 184 w 346"/>
                  <a:gd name="T43" fmla="*/ 20 h 567"/>
                  <a:gd name="T44" fmla="*/ 143 w 346"/>
                  <a:gd name="T45" fmla="*/ 24 h 567"/>
                  <a:gd name="T46" fmla="*/ 81 w 346"/>
                  <a:gd name="T47" fmla="*/ 11 h 567"/>
                  <a:gd name="T48" fmla="*/ 79 w 346"/>
                  <a:gd name="T49" fmla="*/ 38 h 567"/>
                  <a:gd name="T50" fmla="*/ 72 w 346"/>
                  <a:gd name="T51" fmla="*/ 53 h 567"/>
                  <a:gd name="T52" fmla="*/ 52 w 346"/>
                  <a:gd name="T53" fmla="*/ 114 h 567"/>
                  <a:gd name="T54" fmla="*/ 58 w 346"/>
                  <a:gd name="T55" fmla="*/ 127 h 567"/>
                  <a:gd name="T56" fmla="*/ 51 w 346"/>
                  <a:gd name="T57" fmla="*/ 159 h 567"/>
                  <a:gd name="T58" fmla="*/ 49 w 346"/>
                  <a:gd name="T59" fmla="*/ 195 h 567"/>
                  <a:gd name="T60" fmla="*/ 49 w 346"/>
                  <a:gd name="T61" fmla="*/ 278 h 567"/>
                  <a:gd name="T62" fmla="*/ 53 w 346"/>
                  <a:gd name="T63" fmla="*/ 309 h 567"/>
                  <a:gd name="T64" fmla="*/ 48 w 346"/>
                  <a:gd name="T65" fmla="*/ 327 h 567"/>
                  <a:gd name="T66" fmla="*/ 45 w 346"/>
                  <a:gd name="T67" fmla="*/ 346 h 567"/>
                  <a:gd name="T68" fmla="*/ 31 w 346"/>
                  <a:gd name="T69" fmla="*/ 443 h 567"/>
                  <a:gd name="T70" fmla="*/ 30 w 346"/>
                  <a:gd name="T71" fmla="*/ 463 h 567"/>
                  <a:gd name="T72" fmla="*/ 21 w 346"/>
                  <a:gd name="T73" fmla="*/ 483 h 567"/>
                  <a:gd name="T74" fmla="*/ 0 w 346"/>
                  <a:gd name="T75" fmla="*/ 547 h 567"/>
                  <a:gd name="T76" fmla="*/ 37 w 346"/>
                  <a:gd name="T77" fmla="*/ 563 h 567"/>
                  <a:gd name="T78" fmla="*/ 72 w 346"/>
                  <a:gd name="T79" fmla="*/ 563 h 567"/>
                  <a:gd name="T80" fmla="*/ 77 w 346"/>
                  <a:gd name="T81" fmla="*/ 553 h 567"/>
                  <a:gd name="T82" fmla="*/ 79 w 346"/>
                  <a:gd name="T83" fmla="*/ 548 h 567"/>
                  <a:gd name="T84" fmla="*/ 80 w 346"/>
                  <a:gd name="T85" fmla="*/ 541 h 567"/>
                  <a:gd name="T86" fmla="*/ 100 w 346"/>
                  <a:gd name="T87" fmla="*/ 470 h 567"/>
                  <a:gd name="T88" fmla="*/ 141 w 346"/>
                  <a:gd name="T89" fmla="*/ 269 h 567"/>
                  <a:gd name="T90" fmla="*/ 169 w 346"/>
                  <a:gd name="T91" fmla="*/ 176 h 567"/>
                  <a:gd name="T92" fmla="*/ 174 w 346"/>
                  <a:gd name="T93" fmla="*/ 180 h 567"/>
                  <a:gd name="T94" fmla="*/ 178 w 346"/>
                  <a:gd name="T95" fmla="*/ 188 h 567"/>
                  <a:gd name="T96" fmla="*/ 186 w 346"/>
                  <a:gd name="T97" fmla="*/ 204 h 567"/>
                  <a:gd name="T98" fmla="*/ 198 w 346"/>
                  <a:gd name="T99" fmla="*/ 239 h 567"/>
                  <a:gd name="T100" fmla="*/ 218 w 346"/>
                  <a:gd name="T101" fmla="*/ 316 h 567"/>
                  <a:gd name="T102" fmla="*/ 227 w 346"/>
                  <a:gd name="T103" fmla="*/ 336 h 567"/>
                  <a:gd name="T104" fmla="*/ 233 w 346"/>
                  <a:gd name="T105" fmla="*/ 360 h 567"/>
                  <a:gd name="T106" fmla="*/ 244 w 346"/>
                  <a:gd name="T107" fmla="*/ 407 h 567"/>
                  <a:gd name="T108" fmla="*/ 251 w 346"/>
                  <a:gd name="T109" fmla="*/ 438 h 567"/>
                  <a:gd name="T110" fmla="*/ 262 w 346"/>
                  <a:gd name="T111" fmla="*/ 455 h 567"/>
                  <a:gd name="T112" fmla="*/ 272 w 346"/>
                  <a:gd name="T113" fmla="*/ 472 h 567"/>
                  <a:gd name="T114" fmla="*/ 267 w 346"/>
                  <a:gd name="T115" fmla="*/ 504 h 567"/>
                  <a:gd name="T116" fmla="*/ 273 w 346"/>
                  <a:gd name="T117" fmla="*/ 507 h 567"/>
                  <a:gd name="T118" fmla="*/ 279 w 346"/>
                  <a:gd name="T119" fmla="*/ 536 h 567"/>
                  <a:gd name="T120" fmla="*/ 337 w 346"/>
                  <a:gd name="T121" fmla="*/ 558 h 567"/>
                  <a:gd name="T122" fmla="*/ 346 w 346"/>
                  <a:gd name="T123" fmla="*/ 532 h 567"/>
                  <a:gd name="T124" fmla="*/ 333 w 346"/>
                  <a:gd name="T125" fmla="*/ 494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46" h="567">
                    <a:moveTo>
                      <a:pt x="333" y="494"/>
                    </a:moveTo>
                    <a:cubicBezTo>
                      <a:pt x="329" y="478"/>
                      <a:pt x="329" y="459"/>
                      <a:pt x="326" y="441"/>
                    </a:cubicBezTo>
                    <a:cubicBezTo>
                      <a:pt x="324" y="424"/>
                      <a:pt x="322" y="406"/>
                      <a:pt x="317" y="389"/>
                    </a:cubicBezTo>
                    <a:cubicBezTo>
                      <a:pt x="315" y="381"/>
                      <a:pt x="312" y="374"/>
                      <a:pt x="309" y="366"/>
                    </a:cubicBezTo>
                    <a:cubicBezTo>
                      <a:pt x="304" y="346"/>
                      <a:pt x="300" y="325"/>
                      <a:pt x="297" y="303"/>
                    </a:cubicBezTo>
                    <a:cubicBezTo>
                      <a:pt x="297" y="298"/>
                      <a:pt x="295" y="293"/>
                      <a:pt x="295" y="289"/>
                    </a:cubicBezTo>
                    <a:cubicBezTo>
                      <a:pt x="295" y="284"/>
                      <a:pt x="298" y="279"/>
                      <a:pt x="298" y="274"/>
                    </a:cubicBezTo>
                    <a:cubicBezTo>
                      <a:pt x="299" y="262"/>
                      <a:pt x="298" y="250"/>
                      <a:pt x="296" y="239"/>
                    </a:cubicBezTo>
                    <a:cubicBezTo>
                      <a:pt x="295" y="230"/>
                      <a:pt x="292" y="220"/>
                      <a:pt x="290" y="210"/>
                    </a:cubicBezTo>
                    <a:cubicBezTo>
                      <a:pt x="289" y="197"/>
                      <a:pt x="288" y="184"/>
                      <a:pt x="289" y="172"/>
                    </a:cubicBezTo>
                    <a:cubicBezTo>
                      <a:pt x="289" y="162"/>
                      <a:pt x="292" y="151"/>
                      <a:pt x="291" y="138"/>
                    </a:cubicBezTo>
                    <a:cubicBezTo>
                      <a:pt x="291" y="133"/>
                      <a:pt x="289" y="128"/>
                      <a:pt x="289" y="122"/>
                    </a:cubicBezTo>
                    <a:cubicBezTo>
                      <a:pt x="289" y="118"/>
                      <a:pt x="291" y="113"/>
                      <a:pt x="291" y="108"/>
                    </a:cubicBezTo>
                    <a:cubicBezTo>
                      <a:pt x="291" y="91"/>
                      <a:pt x="283" y="76"/>
                      <a:pt x="277" y="63"/>
                    </a:cubicBezTo>
                    <a:cubicBezTo>
                      <a:pt x="272" y="55"/>
                      <a:pt x="265" y="46"/>
                      <a:pt x="263" y="38"/>
                    </a:cubicBezTo>
                    <a:cubicBezTo>
                      <a:pt x="260" y="29"/>
                      <a:pt x="262" y="20"/>
                      <a:pt x="261" y="11"/>
                    </a:cubicBezTo>
                    <a:cubicBezTo>
                      <a:pt x="260" y="7"/>
                      <a:pt x="259" y="1"/>
                      <a:pt x="253" y="1"/>
                    </a:cubicBezTo>
                    <a:cubicBezTo>
                      <a:pt x="253" y="0"/>
                      <a:pt x="253" y="0"/>
                      <a:pt x="253" y="0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42" y="4"/>
                      <a:pt x="228" y="5"/>
                      <a:pt x="217" y="9"/>
                    </a:cubicBezTo>
                    <a:cubicBezTo>
                      <a:pt x="212" y="11"/>
                      <a:pt x="207" y="14"/>
                      <a:pt x="201" y="16"/>
                    </a:cubicBezTo>
                    <a:cubicBezTo>
                      <a:pt x="196" y="18"/>
                      <a:pt x="190" y="18"/>
                      <a:pt x="184" y="20"/>
                    </a:cubicBezTo>
                    <a:cubicBezTo>
                      <a:pt x="174" y="22"/>
                      <a:pt x="160" y="26"/>
                      <a:pt x="143" y="24"/>
                    </a:cubicBezTo>
                    <a:cubicBezTo>
                      <a:pt x="123" y="21"/>
                      <a:pt x="104" y="9"/>
                      <a:pt x="81" y="11"/>
                    </a:cubicBezTo>
                    <a:cubicBezTo>
                      <a:pt x="78" y="19"/>
                      <a:pt x="81" y="30"/>
                      <a:pt x="79" y="38"/>
                    </a:cubicBezTo>
                    <a:cubicBezTo>
                      <a:pt x="78" y="42"/>
                      <a:pt x="74" y="48"/>
                      <a:pt x="72" y="53"/>
                    </a:cubicBezTo>
                    <a:cubicBezTo>
                      <a:pt x="62" y="71"/>
                      <a:pt x="44" y="88"/>
                      <a:pt x="52" y="114"/>
                    </a:cubicBezTo>
                    <a:cubicBezTo>
                      <a:pt x="53" y="119"/>
                      <a:pt x="57" y="123"/>
                      <a:pt x="58" y="127"/>
                    </a:cubicBezTo>
                    <a:cubicBezTo>
                      <a:pt x="59" y="136"/>
                      <a:pt x="53" y="148"/>
                      <a:pt x="51" y="159"/>
                    </a:cubicBezTo>
                    <a:cubicBezTo>
                      <a:pt x="49" y="170"/>
                      <a:pt x="49" y="185"/>
                      <a:pt x="49" y="195"/>
                    </a:cubicBezTo>
                    <a:cubicBezTo>
                      <a:pt x="49" y="222"/>
                      <a:pt x="47" y="251"/>
                      <a:pt x="49" y="278"/>
                    </a:cubicBezTo>
                    <a:cubicBezTo>
                      <a:pt x="49" y="288"/>
                      <a:pt x="53" y="300"/>
                      <a:pt x="53" y="309"/>
                    </a:cubicBezTo>
                    <a:cubicBezTo>
                      <a:pt x="52" y="315"/>
                      <a:pt x="49" y="320"/>
                      <a:pt x="48" y="327"/>
                    </a:cubicBezTo>
                    <a:cubicBezTo>
                      <a:pt x="46" y="333"/>
                      <a:pt x="46" y="340"/>
                      <a:pt x="45" y="346"/>
                    </a:cubicBezTo>
                    <a:cubicBezTo>
                      <a:pt x="40" y="378"/>
                      <a:pt x="33" y="408"/>
                      <a:pt x="31" y="443"/>
                    </a:cubicBezTo>
                    <a:cubicBezTo>
                      <a:pt x="31" y="450"/>
                      <a:pt x="32" y="457"/>
                      <a:pt x="30" y="463"/>
                    </a:cubicBezTo>
                    <a:cubicBezTo>
                      <a:pt x="29" y="469"/>
                      <a:pt x="25" y="476"/>
                      <a:pt x="21" y="483"/>
                    </a:cubicBezTo>
                    <a:cubicBezTo>
                      <a:pt x="13" y="501"/>
                      <a:pt x="4" y="525"/>
                      <a:pt x="0" y="547"/>
                    </a:cubicBezTo>
                    <a:cubicBezTo>
                      <a:pt x="11" y="552"/>
                      <a:pt x="23" y="560"/>
                      <a:pt x="37" y="563"/>
                    </a:cubicBezTo>
                    <a:cubicBezTo>
                      <a:pt x="47" y="565"/>
                      <a:pt x="64" y="567"/>
                      <a:pt x="72" y="563"/>
                    </a:cubicBezTo>
                    <a:cubicBezTo>
                      <a:pt x="75" y="562"/>
                      <a:pt x="75" y="558"/>
                      <a:pt x="77" y="553"/>
                    </a:cubicBezTo>
                    <a:cubicBezTo>
                      <a:pt x="77" y="551"/>
                      <a:pt x="78" y="549"/>
                      <a:pt x="79" y="548"/>
                    </a:cubicBezTo>
                    <a:cubicBezTo>
                      <a:pt x="80" y="545"/>
                      <a:pt x="79" y="543"/>
                      <a:pt x="80" y="541"/>
                    </a:cubicBezTo>
                    <a:cubicBezTo>
                      <a:pt x="87" y="517"/>
                      <a:pt x="94" y="494"/>
                      <a:pt x="100" y="470"/>
                    </a:cubicBezTo>
                    <a:cubicBezTo>
                      <a:pt x="115" y="404"/>
                      <a:pt x="124" y="333"/>
                      <a:pt x="141" y="269"/>
                    </a:cubicBezTo>
                    <a:cubicBezTo>
                      <a:pt x="150" y="236"/>
                      <a:pt x="156" y="204"/>
                      <a:pt x="169" y="176"/>
                    </a:cubicBezTo>
                    <a:cubicBezTo>
                      <a:pt x="170" y="174"/>
                      <a:pt x="172" y="178"/>
                      <a:pt x="174" y="180"/>
                    </a:cubicBezTo>
                    <a:cubicBezTo>
                      <a:pt x="176" y="183"/>
                      <a:pt x="176" y="185"/>
                      <a:pt x="178" y="188"/>
                    </a:cubicBezTo>
                    <a:cubicBezTo>
                      <a:pt x="180" y="194"/>
                      <a:pt x="184" y="199"/>
                      <a:pt x="186" y="204"/>
                    </a:cubicBezTo>
                    <a:cubicBezTo>
                      <a:pt x="191" y="215"/>
                      <a:pt x="195" y="227"/>
                      <a:pt x="198" y="239"/>
                    </a:cubicBezTo>
                    <a:cubicBezTo>
                      <a:pt x="206" y="263"/>
                      <a:pt x="209" y="290"/>
                      <a:pt x="218" y="316"/>
                    </a:cubicBezTo>
                    <a:cubicBezTo>
                      <a:pt x="220" y="323"/>
                      <a:pt x="225" y="329"/>
                      <a:pt x="227" y="336"/>
                    </a:cubicBezTo>
                    <a:cubicBezTo>
                      <a:pt x="230" y="344"/>
                      <a:pt x="231" y="353"/>
                      <a:pt x="233" y="360"/>
                    </a:cubicBezTo>
                    <a:cubicBezTo>
                      <a:pt x="237" y="376"/>
                      <a:pt x="241" y="391"/>
                      <a:pt x="244" y="407"/>
                    </a:cubicBezTo>
                    <a:cubicBezTo>
                      <a:pt x="246" y="418"/>
                      <a:pt x="247" y="429"/>
                      <a:pt x="251" y="438"/>
                    </a:cubicBezTo>
                    <a:cubicBezTo>
                      <a:pt x="253" y="443"/>
                      <a:pt x="258" y="449"/>
                      <a:pt x="262" y="455"/>
                    </a:cubicBezTo>
                    <a:cubicBezTo>
                      <a:pt x="266" y="460"/>
                      <a:pt x="272" y="467"/>
                      <a:pt x="272" y="472"/>
                    </a:cubicBezTo>
                    <a:cubicBezTo>
                      <a:pt x="273" y="483"/>
                      <a:pt x="259" y="493"/>
                      <a:pt x="267" y="504"/>
                    </a:cubicBezTo>
                    <a:cubicBezTo>
                      <a:pt x="269" y="505"/>
                      <a:pt x="275" y="505"/>
                      <a:pt x="273" y="507"/>
                    </a:cubicBezTo>
                    <a:cubicBezTo>
                      <a:pt x="271" y="518"/>
                      <a:pt x="276" y="528"/>
                      <a:pt x="279" y="536"/>
                    </a:cubicBezTo>
                    <a:cubicBezTo>
                      <a:pt x="293" y="548"/>
                      <a:pt x="311" y="560"/>
                      <a:pt x="337" y="558"/>
                    </a:cubicBezTo>
                    <a:cubicBezTo>
                      <a:pt x="345" y="554"/>
                      <a:pt x="343" y="541"/>
                      <a:pt x="346" y="532"/>
                    </a:cubicBezTo>
                    <a:cubicBezTo>
                      <a:pt x="344" y="519"/>
                      <a:pt x="337" y="507"/>
                      <a:pt x="333" y="494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596" name="Freeform 52"/>
              <p:cNvSpPr>
                <a:spLocks/>
              </p:cNvSpPr>
              <p:nvPr/>
            </p:nvSpPr>
            <p:spPr bwMode="gray">
              <a:xfrm>
                <a:off x="2908" y="2177"/>
                <a:ext cx="89" cy="83"/>
              </a:xfrm>
              <a:custGeom>
                <a:avLst/>
                <a:gdLst>
                  <a:gd name="T0" fmla="*/ 39 w 42"/>
                  <a:gd name="T1" fmla="*/ 0 h 39"/>
                  <a:gd name="T2" fmla="*/ 42 w 42"/>
                  <a:gd name="T3" fmla="*/ 18 h 39"/>
                  <a:gd name="T4" fmla="*/ 4 w 42"/>
                  <a:gd name="T5" fmla="*/ 39 h 39"/>
                  <a:gd name="T6" fmla="*/ 0 w 42"/>
                  <a:gd name="T7" fmla="*/ 20 h 39"/>
                  <a:gd name="T8" fmla="*/ 39 w 42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9">
                    <a:moveTo>
                      <a:pt x="39" y="0"/>
                    </a:moveTo>
                    <a:cubicBezTo>
                      <a:pt x="42" y="4"/>
                      <a:pt x="42" y="11"/>
                      <a:pt x="42" y="18"/>
                    </a:cubicBezTo>
                    <a:cubicBezTo>
                      <a:pt x="30" y="25"/>
                      <a:pt x="19" y="34"/>
                      <a:pt x="4" y="39"/>
                    </a:cubicBezTo>
                    <a:cubicBezTo>
                      <a:pt x="3" y="32"/>
                      <a:pt x="2" y="25"/>
                      <a:pt x="0" y="20"/>
                    </a:cubicBezTo>
                    <a:cubicBezTo>
                      <a:pt x="15" y="15"/>
                      <a:pt x="27" y="8"/>
                      <a:pt x="39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597" name="Freeform 53"/>
              <p:cNvSpPr>
                <a:spLocks/>
              </p:cNvSpPr>
              <p:nvPr/>
            </p:nvSpPr>
            <p:spPr bwMode="gray">
              <a:xfrm>
                <a:off x="2614" y="2192"/>
                <a:ext cx="72" cy="70"/>
              </a:xfrm>
              <a:custGeom>
                <a:avLst/>
                <a:gdLst>
                  <a:gd name="T0" fmla="*/ 0 w 34"/>
                  <a:gd name="T1" fmla="*/ 19 h 33"/>
                  <a:gd name="T2" fmla="*/ 0 w 34"/>
                  <a:gd name="T3" fmla="*/ 0 h 33"/>
                  <a:gd name="T4" fmla="*/ 15 w 34"/>
                  <a:gd name="T5" fmla="*/ 9 h 33"/>
                  <a:gd name="T6" fmla="*/ 34 w 34"/>
                  <a:gd name="T7" fmla="*/ 15 h 33"/>
                  <a:gd name="T8" fmla="*/ 31 w 34"/>
                  <a:gd name="T9" fmla="*/ 33 h 33"/>
                  <a:gd name="T10" fmla="*/ 0 w 34"/>
                  <a:gd name="T11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3">
                    <a:moveTo>
                      <a:pt x="0" y="19"/>
                    </a:moveTo>
                    <a:cubicBezTo>
                      <a:pt x="0" y="13"/>
                      <a:pt x="0" y="7"/>
                      <a:pt x="0" y="0"/>
                    </a:cubicBezTo>
                    <a:cubicBezTo>
                      <a:pt x="5" y="1"/>
                      <a:pt x="9" y="6"/>
                      <a:pt x="15" y="9"/>
                    </a:cubicBezTo>
                    <a:cubicBezTo>
                      <a:pt x="21" y="11"/>
                      <a:pt x="29" y="11"/>
                      <a:pt x="34" y="15"/>
                    </a:cubicBezTo>
                    <a:cubicBezTo>
                      <a:pt x="32" y="20"/>
                      <a:pt x="33" y="28"/>
                      <a:pt x="31" y="33"/>
                    </a:cubicBezTo>
                    <a:cubicBezTo>
                      <a:pt x="20" y="29"/>
                      <a:pt x="8" y="26"/>
                      <a:pt x="0" y="19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598" name="Freeform 54"/>
              <p:cNvSpPr>
                <a:spLocks/>
              </p:cNvSpPr>
              <p:nvPr/>
            </p:nvSpPr>
            <p:spPr bwMode="gray">
              <a:xfrm>
                <a:off x="2688" y="2226"/>
                <a:ext cx="218" cy="67"/>
              </a:xfrm>
              <a:custGeom>
                <a:avLst/>
                <a:gdLst>
                  <a:gd name="T0" fmla="*/ 58 w 103"/>
                  <a:gd name="T1" fmla="*/ 32 h 32"/>
                  <a:gd name="T2" fmla="*/ 51 w 103"/>
                  <a:gd name="T3" fmla="*/ 32 h 32"/>
                  <a:gd name="T4" fmla="*/ 49 w 103"/>
                  <a:gd name="T5" fmla="*/ 32 h 32"/>
                  <a:gd name="T6" fmla="*/ 43 w 103"/>
                  <a:gd name="T7" fmla="*/ 28 h 32"/>
                  <a:gd name="T8" fmla="*/ 22 w 103"/>
                  <a:gd name="T9" fmla="*/ 24 h 32"/>
                  <a:gd name="T10" fmla="*/ 1 w 103"/>
                  <a:gd name="T11" fmla="*/ 18 h 32"/>
                  <a:gd name="T12" fmla="*/ 4 w 103"/>
                  <a:gd name="T13" fmla="*/ 0 h 32"/>
                  <a:gd name="T14" fmla="*/ 43 w 103"/>
                  <a:gd name="T15" fmla="*/ 8 h 32"/>
                  <a:gd name="T16" fmla="*/ 46 w 103"/>
                  <a:gd name="T17" fmla="*/ 7 h 32"/>
                  <a:gd name="T18" fmla="*/ 98 w 103"/>
                  <a:gd name="T19" fmla="*/ 0 h 32"/>
                  <a:gd name="T20" fmla="*/ 103 w 103"/>
                  <a:gd name="T21" fmla="*/ 19 h 32"/>
                  <a:gd name="T22" fmla="*/ 58 w 103"/>
                  <a:gd name="T2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" h="32">
                    <a:moveTo>
                      <a:pt x="58" y="32"/>
                    </a:moveTo>
                    <a:cubicBezTo>
                      <a:pt x="56" y="32"/>
                      <a:pt x="53" y="32"/>
                      <a:pt x="51" y="32"/>
                    </a:cubicBezTo>
                    <a:cubicBezTo>
                      <a:pt x="51" y="32"/>
                      <a:pt x="49" y="32"/>
                      <a:pt x="49" y="32"/>
                    </a:cubicBezTo>
                    <a:cubicBezTo>
                      <a:pt x="42" y="31"/>
                      <a:pt x="46" y="29"/>
                      <a:pt x="43" y="28"/>
                    </a:cubicBezTo>
                    <a:cubicBezTo>
                      <a:pt x="37" y="26"/>
                      <a:pt x="29" y="25"/>
                      <a:pt x="22" y="24"/>
                    </a:cubicBezTo>
                    <a:cubicBezTo>
                      <a:pt x="15" y="22"/>
                      <a:pt x="6" y="22"/>
                      <a:pt x="1" y="18"/>
                    </a:cubicBezTo>
                    <a:cubicBezTo>
                      <a:pt x="3" y="13"/>
                      <a:pt x="0" y="4"/>
                      <a:pt x="4" y="0"/>
                    </a:cubicBezTo>
                    <a:cubicBezTo>
                      <a:pt x="15" y="5"/>
                      <a:pt x="29" y="6"/>
                      <a:pt x="43" y="8"/>
                    </a:cubicBezTo>
                    <a:cubicBezTo>
                      <a:pt x="45" y="8"/>
                      <a:pt x="43" y="6"/>
                      <a:pt x="46" y="7"/>
                    </a:cubicBezTo>
                    <a:cubicBezTo>
                      <a:pt x="65" y="5"/>
                      <a:pt x="84" y="7"/>
                      <a:pt x="98" y="0"/>
                    </a:cubicBezTo>
                    <a:cubicBezTo>
                      <a:pt x="102" y="4"/>
                      <a:pt x="102" y="12"/>
                      <a:pt x="103" y="19"/>
                    </a:cubicBezTo>
                    <a:cubicBezTo>
                      <a:pt x="89" y="24"/>
                      <a:pt x="75" y="30"/>
                      <a:pt x="58" y="32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599" name="Freeform 55"/>
              <p:cNvSpPr>
                <a:spLocks/>
              </p:cNvSpPr>
              <p:nvPr/>
            </p:nvSpPr>
            <p:spPr bwMode="gray">
              <a:xfrm>
                <a:off x="2570" y="1591"/>
                <a:ext cx="467" cy="643"/>
              </a:xfrm>
              <a:custGeom>
                <a:avLst/>
                <a:gdLst>
                  <a:gd name="T0" fmla="*/ 68 w 221"/>
                  <a:gd name="T1" fmla="*/ 0 h 304"/>
                  <a:gd name="T2" fmla="*/ 70 w 221"/>
                  <a:gd name="T3" fmla="*/ 0 h 304"/>
                  <a:gd name="T4" fmla="*/ 84 w 221"/>
                  <a:gd name="T5" fmla="*/ 9 h 304"/>
                  <a:gd name="T6" fmla="*/ 102 w 221"/>
                  <a:gd name="T7" fmla="*/ 10 h 304"/>
                  <a:gd name="T8" fmla="*/ 122 w 221"/>
                  <a:gd name="T9" fmla="*/ 12 h 304"/>
                  <a:gd name="T10" fmla="*/ 136 w 221"/>
                  <a:gd name="T11" fmla="*/ 8 h 304"/>
                  <a:gd name="T12" fmla="*/ 149 w 221"/>
                  <a:gd name="T13" fmla="*/ 4 h 304"/>
                  <a:gd name="T14" fmla="*/ 163 w 221"/>
                  <a:gd name="T15" fmla="*/ 12 h 304"/>
                  <a:gd name="T16" fmla="*/ 177 w 221"/>
                  <a:gd name="T17" fmla="*/ 21 h 304"/>
                  <a:gd name="T18" fmla="*/ 182 w 221"/>
                  <a:gd name="T19" fmla="*/ 33 h 304"/>
                  <a:gd name="T20" fmla="*/ 220 w 221"/>
                  <a:gd name="T21" fmla="*/ 116 h 304"/>
                  <a:gd name="T22" fmla="*/ 220 w 221"/>
                  <a:gd name="T23" fmla="*/ 139 h 304"/>
                  <a:gd name="T24" fmla="*/ 212 w 221"/>
                  <a:gd name="T25" fmla="*/ 190 h 304"/>
                  <a:gd name="T26" fmla="*/ 209 w 221"/>
                  <a:gd name="T27" fmla="*/ 271 h 304"/>
                  <a:gd name="T28" fmla="*/ 182 w 221"/>
                  <a:gd name="T29" fmla="*/ 282 h 304"/>
                  <a:gd name="T30" fmla="*/ 158 w 221"/>
                  <a:gd name="T31" fmla="*/ 294 h 304"/>
                  <a:gd name="T32" fmla="*/ 131 w 221"/>
                  <a:gd name="T33" fmla="*/ 300 h 304"/>
                  <a:gd name="T34" fmla="*/ 103 w 221"/>
                  <a:gd name="T35" fmla="*/ 304 h 304"/>
                  <a:gd name="T36" fmla="*/ 98 w 221"/>
                  <a:gd name="T37" fmla="*/ 304 h 304"/>
                  <a:gd name="T38" fmla="*/ 21 w 221"/>
                  <a:gd name="T39" fmla="*/ 280 h 304"/>
                  <a:gd name="T40" fmla="*/ 9 w 221"/>
                  <a:gd name="T41" fmla="*/ 229 h 304"/>
                  <a:gd name="T42" fmla="*/ 5 w 221"/>
                  <a:gd name="T43" fmla="*/ 198 h 304"/>
                  <a:gd name="T44" fmla="*/ 0 w 221"/>
                  <a:gd name="T45" fmla="*/ 114 h 304"/>
                  <a:gd name="T46" fmla="*/ 0 w 221"/>
                  <a:gd name="T47" fmla="*/ 113 h 304"/>
                  <a:gd name="T48" fmla="*/ 8 w 221"/>
                  <a:gd name="T49" fmla="*/ 78 h 304"/>
                  <a:gd name="T50" fmla="*/ 15 w 221"/>
                  <a:gd name="T51" fmla="*/ 61 h 304"/>
                  <a:gd name="T52" fmla="*/ 37 w 221"/>
                  <a:gd name="T53" fmla="*/ 11 h 304"/>
                  <a:gd name="T54" fmla="*/ 68 w 221"/>
                  <a:gd name="T55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1" h="304">
                    <a:moveTo>
                      <a:pt x="68" y="0"/>
                    </a:moveTo>
                    <a:cubicBezTo>
                      <a:pt x="68" y="0"/>
                      <a:pt x="69" y="0"/>
                      <a:pt x="70" y="0"/>
                    </a:cubicBezTo>
                    <a:cubicBezTo>
                      <a:pt x="74" y="4"/>
                      <a:pt x="79" y="6"/>
                      <a:pt x="84" y="9"/>
                    </a:cubicBezTo>
                    <a:cubicBezTo>
                      <a:pt x="91" y="8"/>
                      <a:pt x="97" y="10"/>
                      <a:pt x="102" y="10"/>
                    </a:cubicBezTo>
                    <a:cubicBezTo>
                      <a:pt x="108" y="11"/>
                      <a:pt x="115" y="9"/>
                      <a:pt x="122" y="12"/>
                    </a:cubicBezTo>
                    <a:cubicBezTo>
                      <a:pt x="127" y="10"/>
                      <a:pt x="131" y="9"/>
                      <a:pt x="136" y="8"/>
                    </a:cubicBezTo>
                    <a:cubicBezTo>
                      <a:pt x="140" y="7"/>
                      <a:pt x="146" y="3"/>
                      <a:pt x="149" y="4"/>
                    </a:cubicBezTo>
                    <a:cubicBezTo>
                      <a:pt x="153" y="4"/>
                      <a:pt x="159" y="9"/>
                      <a:pt x="163" y="12"/>
                    </a:cubicBezTo>
                    <a:cubicBezTo>
                      <a:pt x="168" y="15"/>
                      <a:pt x="174" y="18"/>
                      <a:pt x="177" y="21"/>
                    </a:cubicBezTo>
                    <a:cubicBezTo>
                      <a:pt x="178" y="23"/>
                      <a:pt x="180" y="29"/>
                      <a:pt x="182" y="33"/>
                    </a:cubicBezTo>
                    <a:cubicBezTo>
                      <a:pt x="194" y="58"/>
                      <a:pt x="210" y="92"/>
                      <a:pt x="220" y="116"/>
                    </a:cubicBezTo>
                    <a:cubicBezTo>
                      <a:pt x="220" y="124"/>
                      <a:pt x="220" y="131"/>
                      <a:pt x="220" y="139"/>
                    </a:cubicBezTo>
                    <a:cubicBezTo>
                      <a:pt x="221" y="156"/>
                      <a:pt x="214" y="174"/>
                      <a:pt x="212" y="190"/>
                    </a:cubicBezTo>
                    <a:cubicBezTo>
                      <a:pt x="208" y="217"/>
                      <a:pt x="211" y="243"/>
                      <a:pt x="209" y="271"/>
                    </a:cubicBezTo>
                    <a:cubicBezTo>
                      <a:pt x="199" y="274"/>
                      <a:pt x="191" y="278"/>
                      <a:pt x="182" y="282"/>
                    </a:cubicBezTo>
                    <a:cubicBezTo>
                      <a:pt x="174" y="286"/>
                      <a:pt x="166" y="291"/>
                      <a:pt x="158" y="294"/>
                    </a:cubicBezTo>
                    <a:cubicBezTo>
                      <a:pt x="150" y="297"/>
                      <a:pt x="140" y="298"/>
                      <a:pt x="131" y="300"/>
                    </a:cubicBezTo>
                    <a:cubicBezTo>
                      <a:pt x="123" y="302"/>
                      <a:pt x="113" y="303"/>
                      <a:pt x="103" y="304"/>
                    </a:cubicBezTo>
                    <a:cubicBezTo>
                      <a:pt x="101" y="304"/>
                      <a:pt x="99" y="304"/>
                      <a:pt x="98" y="304"/>
                    </a:cubicBezTo>
                    <a:cubicBezTo>
                      <a:pt x="68" y="300"/>
                      <a:pt x="42" y="293"/>
                      <a:pt x="21" y="280"/>
                    </a:cubicBezTo>
                    <a:cubicBezTo>
                      <a:pt x="14" y="267"/>
                      <a:pt x="12" y="250"/>
                      <a:pt x="9" y="229"/>
                    </a:cubicBezTo>
                    <a:cubicBezTo>
                      <a:pt x="8" y="219"/>
                      <a:pt x="6" y="208"/>
                      <a:pt x="5" y="198"/>
                    </a:cubicBezTo>
                    <a:cubicBezTo>
                      <a:pt x="3" y="169"/>
                      <a:pt x="7" y="139"/>
                      <a:pt x="0" y="114"/>
                    </a:cubicBezTo>
                    <a:cubicBezTo>
                      <a:pt x="0" y="114"/>
                      <a:pt x="0" y="113"/>
                      <a:pt x="0" y="113"/>
                    </a:cubicBezTo>
                    <a:cubicBezTo>
                      <a:pt x="5" y="102"/>
                      <a:pt x="5" y="89"/>
                      <a:pt x="8" y="78"/>
                    </a:cubicBezTo>
                    <a:cubicBezTo>
                      <a:pt x="10" y="72"/>
                      <a:pt x="13" y="67"/>
                      <a:pt x="15" y="61"/>
                    </a:cubicBezTo>
                    <a:cubicBezTo>
                      <a:pt x="23" y="44"/>
                      <a:pt x="30" y="28"/>
                      <a:pt x="37" y="11"/>
                    </a:cubicBezTo>
                    <a:cubicBezTo>
                      <a:pt x="47" y="7"/>
                      <a:pt x="59" y="5"/>
                      <a:pt x="68" y="0"/>
                    </a:cubicBez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600" name="Freeform 56"/>
              <p:cNvSpPr>
                <a:spLocks/>
              </p:cNvSpPr>
              <p:nvPr/>
            </p:nvSpPr>
            <p:spPr bwMode="gray">
              <a:xfrm>
                <a:off x="3520" y="1471"/>
                <a:ext cx="190" cy="184"/>
              </a:xfrm>
              <a:custGeom>
                <a:avLst/>
                <a:gdLst>
                  <a:gd name="T0" fmla="*/ 77 w 90"/>
                  <a:gd name="T1" fmla="*/ 38 h 87"/>
                  <a:gd name="T2" fmla="*/ 55 w 90"/>
                  <a:gd name="T3" fmla="*/ 43 h 87"/>
                  <a:gd name="T4" fmla="*/ 64 w 90"/>
                  <a:gd name="T5" fmla="*/ 48 h 87"/>
                  <a:gd name="T6" fmla="*/ 85 w 90"/>
                  <a:gd name="T7" fmla="*/ 62 h 87"/>
                  <a:gd name="T8" fmla="*/ 73 w 90"/>
                  <a:gd name="T9" fmla="*/ 60 h 87"/>
                  <a:gd name="T10" fmla="*/ 85 w 90"/>
                  <a:gd name="T11" fmla="*/ 76 h 87"/>
                  <a:gd name="T12" fmla="*/ 68 w 90"/>
                  <a:gd name="T13" fmla="*/ 69 h 87"/>
                  <a:gd name="T14" fmla="*/ 81 w 90"/>
                  <a:gd name="T15" fmla="*/ 85 h 87"/>
                  <a:gd name="T16" fmla="*/ 66 w 90"/>
                  <a:gd name="T17" fmla="*/ 79 h 87"/>
                  <a:gd name="T18" fmla="*/ 50 w 90"/>
                  <a:gd name="T19" fmla="*/ 71 h 87"/>
                  <a:gd name="T20" fmla="*/ 11 w 90"/>
                  <a:gd name="T21" fmla="*/ 71 h 87"/>
                  <a:gd name="T22" fmla="*/ 2 w 90"/>
                  <a:gd name="T23" fmla="*/ 25 h 87"/>
                  <a:gd name="T24" fmla="*/ 5 w 90"/>
                  <a:gd name="T25" fmla="*/ 13 h 87"/>
                  <a:gd name="T26" fmla="*/ 0 w 90"/>
                  <a:gd name="T27" fmla="*/ 5 h 87"/>
                  <a:gd name="T28" fmla="*/ 14 w 90"/>
                  <a:gd name="T29" fmla="*/ 6 h 87"/>
                  <a:gd name="T30" fmla="*/ 18 w 90"/>
                  <a:gd name="T31" fmla="*/ 23 h 87"/>
                  <a:gd name="T32" fmla="*/ 48 w 90"/>
                  <a:gd name="T33" fmla="*/ 32 h 87"/>
                  <a:gd name="T34" fmla="*/ 60 w 90"/>
                  <a:gd name="T35" fmla="*/ 29 h 87"/>
                  <a:gd name="T36" fmla="*/ 77 w 90"/>
                  <a:gd name="T37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87">
                    <a:moveTo>
                      <a:pt x="77" y="38"/>
                    </a:moveTo>
                    <a:cubicBezTo>
                      <a:pt x="71" y="41"/>
                      <a:pt x="57" y="37"/>
                      <a:pt x="55" y="43"/>
                    </a:cubicBezTo>
                    <a:cubicBezTo>
                      <a:pt x="55" y="48"/>
                      <a:pt x="59" y="48"/>
                      <a:pt x="64" y="48"/>
                    </a:cubicBezTo>
                    <a:cubicBezTo>
                      <a:pt x="72" y="52"/>
                      <a:pt x="87" y="52"/>
                      <a:pt x="85" y="62"/>
                    </a:cubicBezTo>
                    <a:cubicBezTo>
                      <a:pt x="82" y="64"/>
                      <a:pt x="77" y="61"/>
                      <a:pt x="73" y="60"/>
                    </a:cubicBezTo>
                    <a:cubicBezTo>
                      <a:pt x="74" y="65"/>
                      <a:pt x="90" y="65"/>
                      <a:pt x="85" y="76"/>
                    </a:cubicBezTo>
                    <a:cubicBezTo>
                      <a:pt x="80" y="76"/>
                      <a:pt x="74" y="70"/>
                      <a:pt x="68" y="69"/>
                    </a:cubicBezTo>
                    <a:cubicBezTo>
                      <a:pt x="69" y="74"/>
                      <a:pt x="82" y="75"/>
                      <a:pt x="81" y="85"/>
                    </a:cubicBezTo>
                    <a:cubicBezTo>
                      <a:pt x="76" y="87"/>
                      <a:pt x="71" y="81"/>
                      <a:pt x="66" y="79"/>
                    </a:cubicBezTo>
                    <a:cubicBezTo>
                      <a:pt x="61" y="76"/>
                      <a:pt x="55" y="73"/>
                      <a:pt x="50" y="71"/>
                    </a:cubicBezTo>
                    <a:cubicBezTo>
                      <a:pt x="38" y="68"/>
                      <a:pt x="25" y="72"/>
                      <a:pt x="11" y="71"/>
                    </a:cubicBezTo>
                    <a:cubicBezTo>
                      <a:pt x="6" y="58"/>
                      <a:pt x="0" y="42"/>
                      <a:pt x="2" y="25"/>
                    </a:cubicBezTo>
                    <a:cubicBezTo>
                      <a:pt x="2" y="21"/>
                      <a:pt x="6" y="17"/>
                      <a:pt x="5" y="13"/>
                    </a:cubicBezTo>
                    <a:cubicBezTo>
                      <a:pt x="4" y="9"/>
                      <a:pt x="0" y="8"/>
                      <a:pt x="0" y="5"/>
                    </a:cubicBezTo>
                    <a:cubicBezTo>
                      <a:pt x="5" y="0"/>
                      <a:pt x="11" y="3"/>
                      <a:pt x="14" y="6"/>
                    </a:cubicBezTo>
                    <a:cubicBezTo>
                      <a:pt x="18" y="10"/>
                      <a:pt x="15" y="16"/>
                      <a:pt x="18" y="23"/>
                    </a:cubicBezTo>
                    <a:cubicBezTo>
                      <a:pt x="22" y="30"/>
                      <a:pt x="35" y="34"/>
                      <a:pt x="48" y="32"/>
                    </a:cubicBezTo>
                    <a:cubicBezTo>
                      <a:pt x="52" y="31"/>
                      <a:pt x="56" y="29"/>
                      <a:pt x="60" y="29"/>
                    </a:cubicBezTo>
                    <a:cubicBezTo>
                      <a:pt x="66" y="28"/>
                      <a:pt x="76" y="29"/>
                      <a:pt x="77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601" name="Freeform 57"/>
              <p:cNvSpPr>
                <a:spLocks/>
              </p:cNvSpPr>
              <p:nvPr/>
            </p:nvSpPr>
            <p:spPr bwMode="gray">
              <a:xfrm>
                <a:off x="2690" y="1278"/>
                <a:ext cx="263" cy="347"/>
              </a:xfrm>
              <a:custGeom>
                <a:avLst/>
                <a:gdLst>
                  <a:gd name="T0" fmla="*/ 43 w 124"/>
                  <a:gd name="T1" fmla="*/ 0 h 164"/>
                  <a:gd name="T2" fmla="*/ 47 w 124"/>
                  <a:gd name="T3" fmla="*/ 0 h 164"/>
                  <a:gd name="T4" fmla="*/ 74 w 124"/>
                  <a:gd name="T5" fmla="*/ 7 h 164"/>
                  <a:gd name="T6" fmla="*/ 84 w 124"/>
                  <a:gd name="T7" fmla="*/ 16 h 164"/>
                  <a:gd name="T8" fmla="*/ 90 w 124"/>
                  <a:gd name="T9" fmla="*/ 17 h 164"/>
                  <a:gd name="T10" fmla="*/ 94 w 124"/>
                  <a:gd name="T11" fmla="*/ 19 h 164"/>
                  <a:gd name="T12" fmla="*/ 103 w 124"/>
                  <a:gd name="T13" fmla="*/ 26 h 164"/>
                  <a:gd name="T14" fmla="*/ 110 w 124"/>
                  <a:gd name="T15" fmla="*/ 36 h 164"/>
                  <a:gd name="T16" fmla="*/ 117 w 124"/>
                  <a:gd name="T17" fmla="*/ 48 h 164"/>
                  <a:gd name="T18" fmla="*/ 120 w 124"/>
                  <a:gd name="T19" fmla="*/ 68 h 164"/>
                  <a:gd name="T20" fmla="*/ 124 w 124"/>
                  <a:gd name="T21" fmla="*/ 80 h 164"/>
                  <a:gd name="T22" fmla="*/ 122 w 124"/>
                  <a:gd name="T23" fmla="*/ 89 h 164"/>
                  <a:gd name="T24" fmla="*/ 117 w 124"/>
                  <a:gd name="T25" fmla="*/ 97 h 164"/>
                  <a:gd name="T26" fmla="*/ 116 w 124"/>
                  <a:gd name="T27" fmla="*/ 106 h 164"/>
                  <a:gd name="T28" fmla="*/ 112 w 124"/>
                  <a:gd name="T29" fmla="*/ 115 h 164"/>
                  <a:gd name="T30" fmla="*/ 117 w 124"/>
                  <a:gd name="T31" fmla="*/ 117 h 164"/>
                  <a:gd name="T32" fmla="*/ 102 w 124"/>
                  <a:gd name="T33" fmla="*/ 142 h 164"/>
                  <a:gd name="T34" fmla="*/ 94 w 124"/>
                  <a:gd name="T35" fmla="*/ 147 h 164"/>
                  <a:gd name="T36" fmla="*/ 84 w 124"/>
                  <a:gd name="T37" fmla="*/ 148 h 164"/>
                  <a:gd name="T38" fmla="*/ 65 w 124"/>
                  <a:gd name="T39" fmla="*/ 160 h 164"/>
                  <a:gd name="T40" fmla="*/ 45 w 124"/>
                  <a:gd name="T41" fmla="*/ 162 h 164"/>
                  <a:gd name="T42" fmla="*/ 6 w 124"/>
                  <a:gd name="T43" fmla="*/ 139 h 164"/>
                  <a:gd name="T44" fmla="*/ 4 w 124"/>
                  <a:gd name="T45" fmla="*/ 102 h 164"/>
                  <a:gd name="T46" fmla="*/ 4 w 124"/>
                  <a:gd name="T47" fmla="*/ 88 h 164"/>
                  <a:gd name="T48" fmla="*/ 3 w 124"/>
                  <a:gd name="T49" fmla="*/ 85 h 164"/>
                  <a:gd name="T50" fmla="*/ 0 w 124"/>
                  <a:gd name="T51" fmla="*/ 72 h 164"/>
                  <a:gd name="T52" fmla="*/ 1 w 124"/>
                  <a:gd name="T53" fmla="*/ 64 h 164"/>
                  <a:gd name="T54" fmla="*/ 5 w 124"/>
                  <a:gd name="T55" fmla="*/ 52 h 164"/>
                  <a:gd name="T56" fmla="*/ 4 w 124"/>
                  <a:gd name="T57" fmla="*/ 50 h 164"/>
                  <a:gd name="T58" fmla="*/ 2 w 124"/>
                  <a:gd name="T59" fmla="*/ 43 h 164"/>
                  <a:gd name="T60" fmla="*/ 4 w 124"/>
                  <a:gd name="T61" fmla="*/ 34 h 164"/>
                  <a:gd name="T62" fmla="*/ 19 w 124"/>
                  <a:gd name="T63" fmla="*/ 12 h 164"/>
                  <a:gd name="T64" fmla="*/ 23 w 124"/>
                  <a:gd name="T65" fmla="*/ 11 h 164"/>
                  <a:gd name="T66" fmla="*/ 27 w 124"/>
                  <a:gd name="T67" fmla="*/ 8 h 164"/>
                  <a:gd name="T68" fmla="*/ 35 w 124"/>
                  <a:gd name="T69" fmla="*/ 3 h 164"/>
                  <a:gd name="T70" fmla="*/ 37 w 124"/>
                  <a:gd name="T71" fmla="*/ 3 h 164"/>
                  <a:gd name="T72" fmla="*/ 39 w 124"/>
                  <a:gd name="T73" fmla="*/ 1 h 164"/>
                  <a:gd name="T74" fmla="*/ 43 w 124"/>
                  <a:gd name="T75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64">
                    <a:moveTo>
                      <a:pt x="43" y="0"/>
                    </a:moveTo>
                    <a:cubicBezTo>
                      <a:pt x="44" y="0"/>
                      <a:pt x="46" y="0"/>
                      <a:pt x="47" y="0"/>
                    </a:cubicBezTo>
                    <a:cubicBezTo>
                      <a:pt x="55" y="3"/>
                      <a:pt x="65" y="4"/>
                      <a:pt x="74" y="7"/>
                    </a:cubicBezTo>
                    <a:cubicBezTo>
                      <a:pt x="77" y="10"/>
                      <a:pt x="81" y="13"/>
                      <a:pt x="84" y="16"/>
                    </a:cubicBezTo>
                    <a:cubicBezTo>
                      <a:pt x="86" y="18"/>
                      <a:pt x="88" y="18"/>
                      <a:pt x="90" y="17"/>
                    </a:cubicBezTo>
                    <a:cubicBezTo>
                      <a:pt x="90" y="18"/>
                      <a:pt x="90" y="20"/>
                      <a:pt x="94" y="19"/>
                    </a:cubicBezTo>
                    <a:cubicBezTo>
                      <a:pt x="91" y="22"/>
                      <a:pt x="100" y="24"/>
                      <a:pt x="103" y="26"/>
                    </a:cubicBezTo>
                    <a:cubicBezTo>
                      <a:pt x="103" y="31"/>
                      <a:pt x="107" y="34"/>
                      <a:pt x="110" y="36"/>
                    </a:cubicBezTo>
                    <a:cubicBezTo>
                      <a:pt x="110" y="41"/>
                      <a:pt x="115" y="43"/>
                      <a:pt x="117" y="48"/>
                    </a:cubicBezTo>
                    <a:cubicBezTo>
                      <a:pt x="119" y="53"/>
                      <a:pt x="118" y="61"/>
                      <a:pt x="120" y="68"/>
                    </a:cubicBezTo>
                    <a:cubicBezTo>
                      <a:pt x="121" y="73"/>
                      <a:pt x="124" y="76"/>
                      <a:pt x="124" y="80"/>
                    </a:cubicBezTo>
                    <a:cubicBezTo>
                      <a:pt x="124" y="82"/>
                      <a:pt x="122" y="88"/>
                      <a:pt x="122" y="89"/>
                    </a:cubicBezTo>
                    <a:cubicBezTo>
                      <a:pt x="121" y="92"/>
                      <a:pt x="118" y="94"/>
                      <a:pt x="117" y="97"/>
                    </a:cubicBezTo>
                    <a:cubicBezTo>
                      <a:pt x="116" y="100"/>
                      <a:pt x="117" y="103"/>
                      <a:pt x="116" y="106"/>
                    </a:cubicBezTo>
                    <a:cubicBezTo>
                      <a:pt x="115" y="110"/>
                      <a:pt x="113" y="111"/>
                      <a:pt x="112" y="115"/>
                    </a:cubicBezTo>
                    <a:cubicBezTo>
                      <a:pt x="116" y="116"/>
                      <a:pt x="116" y="112"/>
                      <a:pt x="117" y="117"/>
                    </a:cubicBezTo>
                    <a:cubicBezTo>
                      <a:pt x="119" y="125"/>
                      <a:pt x="106" y="136"/>
                      <a:pt x="102" y="142"/>
                    </a:cubicBezTo>
                    <a:cubicBezTo>
                      <a:pt x="96" y="140"/>
                      <a:pt x="96" y="145"/>
                      <a:pt x="94" y="147"/>
                    </a:cubicBezTo>
                    <a:cubicBezTo>
                      <a:pt x="90" y="146"/>
                      <a:pt x="88" y="149"/>
                      <a:pt x="84" y="148"/>
                    </a:cubicBezTo>
                    <a:cubicBezTo>
                      <a:pt x="80" y="156"/>
                      <a:pt x="74" y="157"/>
                      <a:pt x="65" y="160"/>
                    </a:cubicBezTo>
                    <a:cubicBezTo>
                      <a:pt x="56" y="163"/>
                      <a:pt x="55" y="164"/>
                      <a:pt x="45" y="162"/>
                    </a:cubicBezTo>
                    <a:cubicBezTo>
                      <a:pt x="28" y="160"/>
                      <a:pt x="15" y="149"/>
                      <a:pt x="6" y="139"/>
                    </a:cubicBezTo>
                    <a:cubicBezTo>
                      <a:pt x="7" y="127"/>
                      <a:pt x="4" y="114"/>
                      <a:pt x="4" y="102"/>
                    </a:cubicBezTo>
                    <a:cubicBezTo>
                      <a:pt x="3" y="97"/>
                      <a:pt x="5" y="92"/>
                      <a:pt x="4" y="88"/>
                    </a:cubicBezTo>
                    <a:cubicBezTo>
                      <a:pt x="4" y="86"/>
                      <a:pt x="4" y="87"/>
                      <a:pt x="3" y="85"/>
                    </a:cubicBezTo>
                    <a:cubicBezTo>
                      <a:pt x="0" y="80"/>
                      <a:pt x="2" y="75"/>
                      <a:pt x="0" y="72"/>
                    </a:cubicBezTo>
                    <a:cubicBezTo>
                      <a:pt x="3" y="70"/>
                      <a:pt x="1" y="67"/>
                      <a:pt x="1" y="64"/>
                    </a:cubicBezTo>
                    <a:cubicBezTo>
                      <a:pt x="2" y="60"/>
                      <a:pt x="6" y="55"/>
                      <a:pt x="5" y="52"/>
                    </a:cubicBezTo>
                    <a:cubicBezTo>
                      <a:pt x="2" y="56"/>
                      <a:pt x="4" y="51"/>
                      <a:pt x="4" y="50"/>
                    </a:cubicBezTo>
                    <a:cubicBezTo>
                      <a:pt x="3" y="48"/>
                      <a:pt x="2" y="45"/>
                      <a:pt x="2" y="43"/>
                    </a:cubicBezTo>
                    <a:cubicBezTo>
                      <a:pt x="2" y="40"/>
                      <a:pt x="3" y="37"/>
                      <a:pt x="4" y="34"/>
                    </a:cubicBezTo>
                    <a:cubicBezTo>
                      <a:pt x="1" y="22"/>
                      <a:pt x="9" y="18"/>
                      <a:pt x="19" y="12"/>
                    </a:cubicBezTo>
                    <a:cubicBezTo>
                      <a:pt x="20" y="11"/>
                      <a:pt x="22" y="12"/>
                      <a:pt x="23" y="11"/>
                    </a:cubicBezTo>
                    <a:cubicBezTo>
                      <a:pt x="25" y="10"/>
                      <a:pt x="26" y="9"/>
                      <a:pt x="27" y="8"/>
                    </a:cubicBezTo>
                    <a:cubicBezTo>
                      <a:pt x="31" y="6"/>
                      <a:pt x="33" y="4"/>
                      <a:pt x="35" y="3"/>
                    </a:cubicBezTo>
                    <a:cubicBezTo>
                      <a:pt x="36" y="2"/>
                      <a:pt x="36" y="3"/>
                      <a:pt x="37" y="3"/>
                    </a:cubicBezTo>
                    <a:cubicBezTo>
                      <a:pt x="37" y="3"/>
                      <a:pt x="37" y="1"/>
                      <a:pt x="39" y="1"/>
                    </a:cubicBezTo>
                    <a:cubicBezTo>
                      <a:pt x="39" y="3"/>
                      <a:pt x="42" y="1"/>
                      <a:pt x="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602" name="Freeform 58"/>
              <p:cNvSpPr>
                <a:spLocks/>
              </p:cNvSpPr>
              <p:nvPr/>
            </p:nvSpPr>
            <p:spPr bwMode="gray">
              <a:xfrm>
                <a:off x="2034" y="1384"/>
                <a:ext cx="159" cy="207"/>
              </a:xfrm>
              <a:custGeom>
                <a:avLst/>
                <a:gdLst>
                  <a:gd name="T0" fmla="*/ 5 w 75"/>
                  <a:gd name="T1" fmla="*/ 98 h 98"/>
                  <a:gd name="T2" fmla="*/ 15 w 75"/>
                  <a:gd name="T3" fmla="*/ 77 h 98"/>
                  <a:gd name="T4" fmla="*/ 4 w 75"/>
                  <a:gd name="T5" fmla="*/ 79 h 98"/>
                  <a:gd name="T6" fmla="*/ 18 w 75"/>
                  <a:gd name="T7" fmla="*/ 65 h 98"/>
                  <a:gd name="T8" fmla="*/ 6 w 75"/>
                  <a:gd name="T9" fmla="*/ 66 h 98"/>
                  <a:gd name="T10" fmla="*/ 24 w 75"/>
                  <a:gd name="T11" fmla="*/ 52 h 98"/>
                  <a:gd name="T12" fmla="*/ 9 w 75"/>
                  <a:gd name="T13" fmla="*/ 41 h 98"/>
                  <a:gd name="T14" fmla="*/ 9 w 75"/>
                  <a:gd name="T15" fmla="*/ 36 h 98"/>
                  <a:gd name="T16" fmla="*/ 40 w 75"/>
                  <a:gd name="T17" fmla="*/ 38 h 98"/>
                  <a:gd name="T18" fmla="*/ 56 w 75"/>
                  <a:gd name="T19" fmla="*/ 28 h 98"/>
                  <a:gd name="T20" fmla="*/ 56 w 75"/>
                  <a:gd name="T21" fmla="*/ 11 h 98"/>
                  <a:gd name="T22" fmla="*/ 72 w 75"/>
                  <a:gd name="T23" fmla="*/ 5 h 98"/>
                  <a:gd name="T24" fmla="*/ 67 w 75"/>
                  <a:gd name="T25" fmla="*/ 14 h 98"/>
                  <a:gd name="T26" fmla="*/ 67 w 75"/>
                  <a:gd name="T27" fmla="*/ 42 h 98"/>
                  <a:gd name="T28" fmla="*/ 72 w 75"/>
                  <a:gd name="T29" fmla="*/ 54 h 98"/>
                  <a:gd name="T30" fmla="*/ 54 w 75"/>
                  <a:gd name="T31" fmla="*/ 78 h 98"/>
                  <a:gd name="T32" fmla="*/ 56 w 75"/>
                  <a:gd name="T33" fmla="*/ 79 h 98"/>
                  <a:gd name="T34" fmla="*/ 5 w 75"/>
                  <a:gd name="T3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98">
                    <a:moveTo>
                      <a:pt x="5" y="98"/>
                    </a:moveTo>
                    <a:cubicBezTo>
                      <a:pt x="0" y="89"/>
                      <a:pt x="12" y="84"/>
                      <a:pt x="15" y="77"/>
                    </a:cubicBezTo>
                    <a:cubicBezTo>
                      <a:pt x="11" y="78"/>
                      <a:pt x="8" y="81"/>
                      <a:pt x="4" y="79"/>
                    </a:cubicBezTo>
                    <a:cubicBezTo>
                      <a:pt x="4" y="69"/>
                      <a:pt x="13" y="69"/>
                      <a:pt x="18" y="65"/>
                    </a:cubicBezTo>
                    <a:cubicBezTo>
                      <a:pt x="14" y="62"/>
                      <a:pt x="10" y="67"/>
                      <a:pt x="6" y="66"/>
                    </a:cubicBezTo>
                    <a:cubicBezTo>
                      <a:pt x="0" y="56"/>
                      <a:pt x="16" y="54"/>
                      <a:pt x="24" y="52"/>
                    </a:cubicBezTo>
                    <a:cubicBezTo>
                      <a:pt x="24" y="42"/>
                      <a:pt x="16" y="43"/>
                      <a:pt x="9" y="41"/>
                    </a:cubicBezTo>
                    <a:cubicBezTo>
                      <a:pt x="9" y="39"/>
                      <a:pt x="9" y="38"/>
                      <a:pt x="9" y="36"/>
                    </a:cubicBezTo>
                    <a:cubicBezTo>
                      <a:pt x="19" y="30"/>
                      <a:pt x="31" y="39"/>
                      <a:pt x="40" y="38"/>
                    </a:cubicBezTo>
                    <a:cubicBezTo>
                      <a:pt x="48" y="38"/>
                      <a:pt x="50" y="32"/>
                      <a:pt x="56" y="28"/>
                    </a:cubicBezTo>
                    <a:cubicBezTo>
                      <a:pt x="55" y="24"/>
                      <a:pt x="56" y="17"/>
                      <a:pt x="56" y="11"/>
                    </a:cubicBezTo>
                    <a:cubicBezTo>
                      <a:pt x="59" y="7"/>
                      <a:pt x="67" y="0"/>
                      <a:pt x="72" y="5"/>
                    </a:cubicBezTo>
                    <a:cubicBezTo>
                      <a:pt x="75" y="10"/>
                      <a:pt x="68" y="10"/>
                      <a:pt x="67" y="14"/>
                    </a:cubicBezTo>
                    <a:cubicBezTo>
                      <a:pt x="66" y="25"/>
                      <a:pt x="74" y="34"/>
                      <a:pt x="67" y="42"/>
                    </a:cubicBezTo>
                    <a:cubicBezTo>
                      <a:pt x="67" y="48"/>
                      <a:pt x="71" y="50"/>
                      <a:pt x="72" y="54"/>
                    </a:cubicBezTo>
                    <a:cubicBezTo>
                      <a:pt x="63" y="59"/>
                      <a:pt x="61" y="71"/>
                      <a:pt x="54" y="78"/>
                    </a:cubicBezTo>
                    <a:cubicBezTo>
                      <a:pt x="55" y="78"/>
                      <a:pt x="55" y="79"/>
                      <a:pt x="56" y="79"/>
                    </a:cubicBezTo>
                    <a:cubicBezTo>
                      <a:pt x="35" y="75"/>
                      <a:pt x="16" y="86"/>
                      <a:pt x="5" y="9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603" name="Freeform 59"/>
              <p:cNvSpPr>
                <a:spLocks/>
              </p:cNvSpPr>
              <p:nvPr/>
            </p:nvSpPr>
            <p:spPr bwMode="gray">
              <a:xfrm>
                <a:off x="2699" y="1612"/>
                <a:ext cx="129" cy="563"/>
              </a:xfrm>
              <a:custGeom>
                <a:avLst/>
                <a:gdLst>
                  <a:gd name="T0" fmla="*/ 31 w 61"/>
                  <a:gd name="T1" fmla="*/ 0 h 266"/>
                  <a:gd name="T2" fmla="*/ 33 w 61"/>
                  <a:gd name="T3" fmla="*/ 0 h 266"/>
                  <a:gd name="T4" fmla="*/ 51 w 61"/>
                  <a:gd name="T5" fmla="*/ 2 h 266"/>
                  <a:gd name="T6" fmla="*/ 61 w 61"/>
                  <a:gd name="T7" fmla="*/ 13 h 266"/>
                  <a:gd name="T8" fmla="*/ 61 w 61"/>
                  <a:gd name="T9" fmla="*/ 14 h 266"/>
                  <a:gd name="T10" fmla="*/ 52 w 61"/>
                  <a:gd name="T11" fmla="*/ 14 h 266"/>
                  <a:gd name="T12" fmla="*/ 48 w 61"/>
                  <a:gd name="T13" fmla="*/ 21 h 266"/>
                  <a:gd name="T14" fmla="*/ 55 w 61"/>
                  <a:gd name="T15" fmla="*/ 48 h 266"/>
                  <a:gd name="T16" fmla="*/ 55 w 61"/>
                  <a:gd name="T17" fmla="*/ 97 h 266"/>
                  <a:gd name="T18" fmla="*/ 54 w 61"/>
                  <a:gd name="T19" fmla="*/ 227 h 266"/>
                  <a:gd name="T20" fmla="*/ 55 w 61"/>
                  <a:gd name="T21" fmla="*/ 236 h 266"/>
                  <a:gd name="T22" fmla="*/ 27 w 61"/>
                  <a:gd name="T23" fmla="*/ 266 h 266"/>
                  <a:gd name="T24" fmla="*/ 26 w 61"/>
                  <a:gd name="T25" fmla="*/ 266 h 266"/>
                  <a:gd name="T26" fmla="*/ 14 w 61"/>
                  <a:gd name="T27" fmla="*/ 251 h 266"/>
                  <a:gd name="T28" fmla="*/ 1 w 61"/>
                  <a:gd name="T29" fmla="*/ 236 h 266"/>
                  <a:gd name="T30" fmla="*/ 2 w 61"/>
                  <a:gd name="T31" fmla="*/ 213 h 266"/>
                  <a:gd name="T32" fmla="*/ 4 w 61"/>
                  <a:gd name="T33" fmla="*/ 191 h 266"/>
                  <a:gd name="T34" fmla="*/ 9 w 61"/>
                  <a:gd name="T35" fmla="*/ 101 h 266"/>
                  <a:gd name="T36" fmla="*/ 18 w 61"/>
                  <a:gd name="T37" fmla="*/ 61 h 266"/>
                  <a:gd name="T38" fmla="*/ 32 w 61"/>
                  <a:gd name="T39" fmla="*/ 38 h 266"/>
                  <a:gd name="T40" fmla="*/ 34 w 61"/>
                  <a:gd name="T41" fmla="*/ 19 h 266"/>
                  <a:gd name="T42" fmla="*/ 23 w 61"/>
                  <a:gd name="T43" fmla="*/ 6 h 266"/>
                  <a:gd name="T44" fmla="*/ 31 w 61"/>
                  <a:gd name="T4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1" h="266">
                    <a:moveTo>
                      <a:pt x="31" y="0"/>
                    </a:moveTo>
                    <a:cubicBezTo>
                      <a:pt x="32" y="0"/>
                      <a:pt x="32" y="0"/>
                      <a:pt x="33" y="0"/>
                    </a:cubicBezTo>
                    <a:cubicBezTo>
                      <a:pt x="39" y="4"/>
                      <a:pt x="46" y="0"/>
                      <a:pt x="51" y="2"/>
                    </a:cubicBezTo>
                    <a:cubicBezTo>
                      <a:pt x="56" y="4"/>
                      <a:pt x="56" y="10"/>
                      <a:pt x="61" y="13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9" y="16"/>
                      <a:pt x="56" y="13"/>
                      <a:pt x="52" y="14"/>
                    </a:cubicBezTo>
                    <a:cubicBezTo>
                      <a:pt x="52" y="17"/>
                      <a:pt x="49" y="19"/>
                      <a:pt x="48" y="21"/>
                    </a:cubicBezTo>
                    <a:cubicBezTo>
                      <a:pt x="46" y="30"/>
                      <a:pt x="54" y="38"/>
                      <a:pt x="55" y="48"/>
                    </a:cubicBezTo>
                    <a:cubicBezTo>
                      <a:pt x="58" y="60"/>
                      <a:pt x="56" y="79"/>
                      <a:pt x="55" y="97"/>
                    </a:cubicBezTo>
                    <a:cubicBezTo>
                      <a:pt x="54" y="134"/>
                      <a:pt x="52" y="189"/>
                      <a:pt x="54" y="227"/>
                    </a:cubicBezTo>
                    <a:cubicBezTo>
                      <a:pt x="54" y="230"/>
                      <a:pt x="55" y="234"/>
                      <a:pt x="55" y="236"/>
                    </a:cubicBezTo>
                    <a:cubicBezTo>
                      <a:pt x="52" y="247"/>
                      <a:pt x="32" y="257"/>
                      <a:pt x="27" y="266"/>
                    </a:cubicBezTo>
                    <a:cubicBezTo>
                      <a:pt x="27" y="266"/>
                      <a:pt x="26" y="266"/>
                      <a:pt x="26" y="266"/>
                    </a:cubicBezTo>
                    <a:cubicBezTo>
                      <a:pt x="21" y="261"/>
                      <a:pt x="18" y="256"/>
                      <a:pt x="14" y="251"/>
                    </a:cubicBezTo>
                    <a:cubicBezTo>
                      <a:pt x="9" y="247"/>
                      <a:pt x="2" y="243"/>
                      <a:pt x="1" y="236"/>
                    </a:cubicBezTo>
                    <a:cubicBezTo>
                      <a:pt x="0" y="231"/>
                      <a:pt x="2" y="222"/>
                      <a:pt x="2" y="213"/>
                    </a:cubicBezTo>
                    <a:cubicBezTo>
                      <a:pt x="2" y="206"/>
                      <a:pt x="3" y="198"/>
                      <a:pt x="4" y="191"/>
                    </a:cubicBezTo>
                    <a:cubicBezTo>
                      <a:pt x="6" y="161"/>
                      <a:pt x="6" y="129"/>
                      <a:pt x="9" y="101"/>
                    </a:cubicBezTo>
                    <a:cubicBezTo>
                      <a:pt x="11" y="88"/>
                      <a:pt x="13" y="73"/>
                      <a:pt x="18" y="61"/>
                    </a:cubicBezTo>
                    <a:cubicBezTo>
                      <a:pt x="20" y="54"/>
                      <a:pt x="28" y="46"/>
                      <a:pt x="32" y="38"/>
                    </a:cubicBezTo>
                    <a:cubicBezTo>
                      <a:pt x="34" y="33"/>
                      <a:pt x="36" y="25"/>
                      <a:pt x="34" y="19"/>
                    </a:cubicBezTo>
                    <a:cubicBezTo>
                      <a:pt x="33" y="14"/>
                      <a:pt x="24" y="11"/>
                      <a:pt x="23" y="6"/>
                    </a:cubicBezTo>
                    <a:cubicBezTo>
                      <a:pt x="27" y="5"/>
                      <a:pt x="29" y="3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604" name="Freeform 60"/>
              <p:cNvSpPr>
                <a:spLocks/>
              </p:cNvSpPr>
              <p:nvPr/>
            </p:nvSpPr>
            <p:spPr bwMode="gray">
              <a:xfrm>
                <a:off x="2872" y="1549"/>
                <a:ext cx="686" cy="880"/>
              </a:xfrm>
              <a:custGeom>
                <a:avLst/>
                <a:gdLst>
                  <a:gd name="T0" fmla="*/ 168 w 324"/>
                  <a:gd name="T1" fmla="*/ 416 h 416"/>
                  <a:gd name="T2" fmla="*/ 168 w 324"/>
                  <a:gd name="T3" fmla="*/ 416 h 416"/>
                  <a:gd name="T4" fmla="*/ 156 w 324"/>
                  <a:gd name="T5" fmla="*/ 387 h 416"/>
                  <a:gd name="T6" fmla="*/ 142 w 324"/>
                  <a:gd name="T7" fmla="*/ 361 h 416"/>
                  <a:gd name="T8" fmla="*/ 116 w 324"/>
                  <a:gd name="T9" fmla="*/ 307 h 416"/>
                  <a:gd name="T10" fmla="*/ 116 w 324"/>
                  <a:gd name="T11" fmla="*/ 263 h 416"/>
                  <a:gd name="T12" fmla="*/ 112 w 324"/>
                  <a:gd name="T13" fmla="*/ 230 h 416"/>
                  <a:gd name="T14" fmla="*/ 94 w 324"/>
                  <a:gd name="T15" fmla="*/ 193 h 416"/>
                  <a:gd name="T16" fmla="*/ 75 w 324"/>
                  <a:gd name="T17" fmla="*/ 156 h 416"/>
                  <a:gd name="T18" fmla="*/ 28 w 324"/>
                  <a:gd name="T19" fmla="*/ 67 h 416"/>
                  <a:gd name="T20" fmla="*/ 8 w 324"/>
                  <a:gd name="T21" fmla="*/ 38 h 416"/>
                  <a:gd name="T22" fmla="*/ 1 w 324"/>
                  <a:gd name="T23" fmla="*/ 20 h 416"/>
                  <a:gd name="T24" fmla="*/ 43 w 324"/>
                  <a:gd name="T25" fmla="*/ 9 h 416"/>
                  <a:gd name="T26" fmla="*/ 66 w 324"/>
                  <a:gd name="T27" fmla="*/ 5 h 416"/>
                  <a:gd name="T28" fmla="*/ 89 w 324"/>
                  <a:gd name="T29" fmla="*/ 1 h 416"/>
                  <a:gd name="T30" fmla="*/ 104 w 324"/>
                  <a:gd name="T31" fmla="*/ 16 h 416"/>
                  <a:gd name="T32" fmla="*/ 119 w 324"/>
                  <a:gd name="T33" fmla="*/ 33 h 416"/>
                  <a:gd name="T34" fmla="*/ 136 w 324"/>
                  <a:gd name="T35" fmla="*/ 33 h 416"/>
                  <a:gd name="T36" fmla="*/ 142 w 324"/>
                  <a:gd name="T37" fmla="*/ 29 h 416"/>
                  <a:gd name="T38" fmla="*/ 152 w 324"/>
                  <a:gd name="T39" fmla="*/ 28 h 416"/>
                  <a:gd name="T40" fmla="*/ 164 w 324"/>
                  <a:gd name="T41" fmla="*/ 33 h 416"/>
                  <a:gd name="T42" fmla="*/ 171 w 324"/>
                  <a:gd name="T43" fmla="*/ 29 h 416"/>
                  <a:gd name="T44" fmla="*/ 177 w 324"/>
                  <a:gd name="T45" fmla="*/ 33 h 416"/>
                  <a:gd name="T46" fmla="*/ 185 w 324"/>
                  <a:gd name="T47" fmla="*/ 28 h 416"/>
                  <a:gd name="T48" fmla="*/ 194 w 324"/>
                  <a:gd name="T49" fmla="*/ 31 h 416"/>
                  <a:gd name="T50" fmla="*/ 216 w 324"/>
                  <a:gd name="T51" fmla="*/ 24 h 416"/>
                  <a:gd name="T52" fmla="*/ 224 w 324"/>
                  <a:gd name="T53" fmla="*/ 17 h 416"/>
                  <a:gd name="T54" fmla="*/ 239 w 324"/>
                  <a:gd name="T55" fmla="*/ 20 h 416"/>
                  <a:gd name="T56" fmla="*/ 255 w 324"/>
                  <a:gd name="T57" fmla="*/ 13 h 416"/>
                  <a:gd name="T58" fmla="*/ 265 w 324"/>
                  <a:gd name="T59" fmla="*/ 14 h 416"/>
                  <a:gd name="T60" fmla="*/ 276 w 324"/>
                  <a:gd name="T61" fmla="*/ 11 h 416"/>
                  <a:gd name="T62" fmla="*/ 311 w 324"/>
                  <a:gd name="T63" fmla="*/ 4 h 416"/>
                  <a:gd name="T64" fmla="*/ 310 w 324"/>
                  <a:gd name="T65" fmla="*/ 54 h 416"/>
                  <a:gd name="T66" fmla="*/ 287 w 324"/>
                  <a:gd name="T67" fmla="*/ 62 h 416"/>
                  <a:gd name="T68" fmla="*/ 275 w 324"/>
                  <a:gd name="T69" fmla="*/ 66 h 416"/>
                  <a:gd name="T70" fmla="*/ 263 w 324"/>
                  <a:gd name="T71" fmla="*/ 69 h 416"/>
                  <a:gd name="T72" fmla="*/ 249 w 324"/>
                  <a:gd name="T73" fmla="*/ 76 h 416"/>
                  <a:gd name="T74" fmla="*/ 234 w 324"/>
                  <a:gd name="T75" fmla="*/ 84 h 416"/>
                  <a:gd name="T76" fmla="*/ 195 w 324"/>
                  <a:gd name="T77" fmla="*/ 83 h 416"/>
                  <a:gd name="T78" fmla="*/ 180 w 324"/>
                  <a:gd name="T79" fmla="*/ 90 h 416"/>
                  <a:gd name="T80" fmla="*/ 154 w 324"/>
                  <a:gd name="T81" fmla="*/ 96 h 416"/>
                  <a:gd name="T82" fmla="*/ 130 w 324"/>
                  <a:gd name="T83" fmla="*/ 112 h 416"/>
                  <a:gd name="T84" fmla="*/ 132 w 324"/>
                  <a:gd name="T85" fmla="*/ 134 h 416"/>
                  <a:gd name="T86" fmla="*/ 136 w 324"/>
                  <a:gd name="T87" fmla="*/ 155 h 416"/>
                  <a:gd name="T88" fmla="*/ 157 w 324"/>
                  <a:gd name="T89" fmla="*/ 287 h 416"/>
                  <a:gd name="T90" fmla="*/ 156 w 324"/>
                  <a:gd name="T91" fmla="*/ 293 h 416"/>
                  <a:gd name="T92" fmla="*/ 160 w 324"/>
                  <a:gd name="T93" fmla="*/ 322 h 416"/>
                  <a:gd name="T94" fmla="*/ 168 w 324"/>
                  <a:gd name="T95" fmla="*/ 41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4" h="416">
                    <a:moveTo>
                      <a:pt x="168" y="416"/>
                    </a:moveTo>
                    <a:cubicBezTo>
                      <a:pt x="168" y="416"/>
                      <a:pt x="168" y="416"/>
                      <a:pt x="168" y="416"/>
                    </a:cubicBezTo>
                    <a:cubicBezTo>
                      <a:pt x="164" y="407"/>
                      <a:pt x="161" y="397"/>
                      <a:pt x="156" y="387"/>
                    </a:cubicBezTo>
                    <a:cubicBezTo>
                      <a:pt x="152" y="379"/>
                      <a:pt x="147" y="370"/>
                      <a:pt x="142" y="361"/>
                    </a:cubicBezTo>
                    <a:cubicBezTo>
                      <a:pt x="132" y="344"/>
                      <a:pt x="119" y="327"/>
                      <a:pt x="116" y="307"/>
                    </a:cubicBezTo>
                    <a:cubicBezTo>
                      <a:pt x="113" y="292"/>
                      <a:pt x="117" y="278"/>
                      <a:pt x="116" y="263"/>
                    </a:cubicBezTo>
                    <a:cubicBezTo>
                      <a:pt x="115" y="253"/>
                      <a:pt x="114" y="241"/>
                      <a:pt x="112" y="230"/>
                    </a:cubicBezTo>
                    <a:cubicBezTo>
                      <a:pt x="109" y="217"/>
                      <a:pt x="100" y="206"/>
                      <a:pt x="94" y="193"/>
                    </a:cubicBezTo>
                    <a:cubicBezTo>
                      <a:pt x="87" y="181"/>
                      <a:pt x="81" y="168"/>
                      <a:pt x="75" y="156"/>
                    </a:cubicBezTo>
                    <a:cubicBezTo>
                      <a:pt x="59" y="126"/>
                      <a:pt x="45" y="94"/>
                      <a:pt x="28" y="67"/>
                    </a:cubicBezTo>
                    <a:cubicBezTo>
                      <a:pt x="21" y="57"/>
                      <a:pt x="15" y="48"/>
                      <a:pt x="8" y="38"/>
                    </a:cubicBezTo>
                    <a:cubicBezTo>
                      <a:pt x="5" y="32"/>
                      <a:pt x="0" y="27"/>
                      <a:pt x="1" y="20"/>
                    </a:cubicBezTo>
                    <a:cubicBezTo>
                      <a:pt x="11" y="11"/>
                      <a:pt x="27" y="12"/>
                      <a:pt x="43" y="9"/>
                    </a:cubicBezTo>
                    <a:cubicBezTo>
                      <a:pt x="50" y="8"/>
                      <a:pt x="58" y="6"/>
                      <a:pt x="66" y="5"/>
                    </a:cubicBezTo>
                    <a:cubicBezTo>
                      <a:pt x="73" y="3"/>
                      <a:pt x="83" y="0"/>
                      <a:pt x="89" y="1"/>
                    </a:cubicBezTo>
                    <a:cubicBezTo>
                      <a:pt x="95" y="2"/>
                      <a:pt x="101" y="12"/>
                      <a:pt x="104" y="16"/>
                    </a:cubicBezTo>
                    <a:cubicBezTo>
                      <a:pt x="109" y="23"/>
                      <a:pt x="115" y="27"/>
                      <a:pt x="119" y="33"/>
                    </a:cubicBezTo>
                    <a:cubicBezTo>
                      <a:pt x="123" y="29"/>
                      <a:pt x="132" y="30"/>
                      <a:pt x="136" y="33"/>
                    </a:cubicBezTo>
                    <a:cubicBezTo>
                      <a:pt x="138" y="31"/>
                      <a:pt x="140" y="29"/>
                      <a:pt x="142" y="29"/>
                    </a:cubicBezTo>
                    <a:cubicBezTo>
                      <a:pt x="147" y="33"/>
                      <a:pt x="147" y="29"/>
                      <a:pt x="152" y="28"/>
                    </a:cubicBezTo>
                    <a:cubicBezTo>
                      <a:pt x="156" y="29"/>
                      <a:pt x="158" y="33"/>
                      <a:pt x="164" y="33"/>
                    </a:cubicBezTo>
                    <a:cubicBezTo>
                      <a:pt x="167" y="35"/>
                      <a:pt x="167" y="29"/>
                      <a:pt x="171" y="29"/>
                    </a:cubicBezTo>
                    <a:cubicBezTo>
                      <a:pt x="174" y="29"/>
                      <a:pt x="173" y="33"/>
                      <a:pt x="177" y="33"/>
                    </a:cubicBezTo>
                    <a:cubicBezTo>
                      <a:pt x="179" y="31"/>
                      <a:pt x="181" y="28"/>
                      <a:pt x="185" y="28"/>
                    </a:cubicBezTo>
                    <a:cubicBezTo>
                      <a:pt x="190" y="27"/>
                      <a:pt x="189" y="32"/>
                      <a:pt x="194" y="31"/>
                    </a:cubicBezTo>
                    <a:cubicBezTo>
                      <a:pt x="199" y="27"/>
                      <a:pt x="207" y="21"/>
                      <a:pt x="216" y="24"/>
                    </a:cubicBezTo>
                    <a:cubicBezTo>
                      <a:pt x="218" y="20"/>
                      <a:pt x="220" y="18"/>
                      <a:pt x="224" y="17"/>
                    </a:cubicBezTo>
                    <a:cubicBezTo>
                      <a:pt x="229" y="16"/>
                      <a:pt x="234" y="21"/>
                      <a:pt x="239" y="20"/>
                    </a:cubicBezTo>
                    <a:cubicBezTo>
                      <a:pt x="245" y="20"/>
                      <a:pt x="249" y="14"/>
                      <a:pt x="255" y="13"/>
                    </a:cubicBezTo>
                    <a:cubicBezTo>
                      <a:pt x="258" y="13"/>
                      <a:pt x="262" y="14"/>
                      <a:pt x="265" y="14"/>
                    </a:cubicBezTo>
                    <a:cubicBezTo>
                      <a:pt x="268" y="14"/>
                      <a:pt x="273" y="12"/>
                      <a:pt x="276" y="11"/>
                    </a:cubicBezTo>
                    <a:cubicBezTo>
                      <a:pt x="288" y="9"/>
                      <a:pt x="299" y="5"/>
                      <a:pt x="311" y="4"/>
                    </a:cubicBezTo>
                    <a:cubicBezTo>
                      <a:pt x="324" y="16"/>
                      <a:pt x="323" y="46"/>
                      <a:pt x="310" y="54"/>
                    </a:cubicBezTo>
                    <a:cubicBezTo>
                      <a:pt x="304" y="58"/>
                      <a:pt x="295" y="59"/>
                      <a:pt x="287" y="62"/>
                    </a:cubicBezTo>
                    <a:cubicBezTo>
                      <a:pt x="283" y="63"/>
                      <a:pt x="279" y="64"/>
                      <a:pt x="275" y="66"/>
                    </a:cubicBezTo>
                    <a:cubicBezTo>
                      <a:pt x="272" y="67"/>
                      <a:pt x="267" y="67"/>
                      <a:pt x="263" y="69"/>
                    </a:cubicBezTo>
                    <a:cubicBezTo>
                      <a:pt x="259" y="70"/>
                      <a:pt x="254" y="74"/>
                      <a:pt x="249" y="76"/>
                    </a:cubicBezTo>
                    <a:cubicBezTo>
                      <a:pt x="243" y="79"/>
                      <a:pt x="239" y="83"/>
                      <a:pt x="234" y="84"/>
                    </a:cubicBezTo>
                    <a:cubicBezTo>
                      <a:pt x="220" y="87"/>
                      <a:pt x="208" y="80"/>
                      <a:pt x="195" y="83"/>
                    </a:cubicBezTo>
                    <a:cubicBezTo>
                      <a:pt x="190" y="84"/>
                      <a:pt x="185" y="88"/>
                      <a:pt x="180" y="90"/>
                    </a:cubicBezTo>
                    <a:cubicBezTo>
                      <a:pt x="171" y="95"/>
                      <a:pt x="164" y="101"/>
                      <a:pt x="154" y="96"/>
                    </a:cubicBezTo>
                    <a:cubicBezTo>
                      <a:pt x="151" y="102"/>
                      <a:pt x="132" y="105"/>
                      <a:pt x="130" y="112"/>
                    </a:cubicBezTo>
                    <a:cubicBezTo>
                      <a:pt x="129" y="116"/>
                      <a:pt x="131" y="127"/>
                      <a:pt x="132" y="134"/>
                    </a:cubicBezTo>
                    <a:cubicBezTo>
                      <a:pt x="134" y="142"/>
                      <a:pt x="135" y="149"/>
                      <a:pt x="136" y="155"/>
                    </a:cubicBezTo>
                    <a:cubicBezTo>
                      <a:pt x="144" y="199"/>
                      <a:pt x="147" y="252"/>
                      <a:pt x="157" y="287"/>
                    </a:cubicBezTo>
                    <a:cubicBezTo>
                      <a:pt x="156" y="290"/>
                      <a:pt x="156" y="289"/>
                      <a:pt x="156" y="293"/>
                    </a:cubicBezTo>
                    <a:cubicBezTo>
                      <a:pt x="157" y="302"/>
                      <a:pt x="159" y="312"/>
                      <a:pt x="160" y="322"/>
                    </a:cubicBezTo>
                    <a:cubicBezTo>
                      <a:pt x="164" y="354"/>
                      <a:pt x="166" y="386"/>
                      <a:pt x="168" y="416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605" name="Freeform 61"/>
              <p:cNvSpPr>
                <a:spLocks/>
              </p:cNvSpPr>
              <p:nvPr/>
            </p:nvSpPr>
            <p:spPr bwMode="gray">
              <a:xfrm>
                <a:off x="2146" y="1494"/>
                <a:ext cx="582" cy="810"/>
              </a:xfrm>
              <a:custGeom>
                <a:avLst/>
                <a:gdLst>
                  <a:gd name="T0" fmla="*/ 22 w 275"/>
                  <a:gd name="T1" fmla="*/ 0 h 383"/>
                  <a:gd name="T2" fmla="*/ 24 w 275"/>
                  <a:gd name="T3" fmla="*/ 0 h 383"/>
                  <a:gd name="T4" fmla="*/ 49 w 275"/>
                  <a:gd name="T5" fmla="*/ 11 h 383"/>
                  <a:gd name="T6" fmla="*/ 64 w 275"/>
                  <a:gd name="T7" fmla="*/ 14 h 383"/>
                  <a:gd name="T8" fmla="*/ 70 w 275"/>
                  <a:gd name="T9" fmla="*/ 18 h 383"/>
                  <a:gd name="T10" fmla="*/ 78 w 275"/>
                  <a:gd name="T11" fmla="*/ 18 h 383"/>
                  <a:gd name="T12" fmla="*/ 87 w 275"/>
                  <a:gd name="T13" fmla="*/ 23 h 383"/>
                  <a:gd name="T14" fmla="*/ 114 w 275"/>
                  <a:gd name="T15" fmla="*/ 36 h 383"/>
                  <a:gd name="T16" fmla="*/ 121 w 275"/>
                  <a:gd name="T17" fmla="*/ 34 h 383"/>
                  <a:gd name="T18" fmla="*/ 129 w 275"/>
                  <a:gd name="T19" fmla="*/ 39 h 383"/>
                  <a:gd name="T20" fmla="*/ 138 w 275"/>
                  <a:gd name="T21" fmla="*/ 39 h 383"/>
                  <a:gd name="T22" fmla="*/ 158 w 275"/>
                  <a:gd name="T23" fmla="*/ 41 h 383"/>
                  <a:gd name="T24" fmla="*/ 164 w 275"/>
                  <a:gd name="T25" fmla="*/ 41 h 383"/>
                  <a:gd name="T26" fmla="*/ 170 w 275"/>
                  <a:gd name="T27" fmla="*/ 46 h 383"/>
                  <a:gd name="T28" fmla="*/ 178 w 275"/>
                  <a:gd name="T29" fmla="*/ 37 h 383"/>
                  <a:gd name="T30" fmla="*/ 205 w 275"/>
                  <a:gd name="T31" fmla="*/ 14 h 383"/>
                  <a:gd name="T32" fmla="*/ 235 w 275"/>
                  <a:gd name="T33" fmla="*/ 22 h 383"/>
                  <a:gd name="T34" fmla="*/ 262 w 275"/>
                  <a:gd name="T35" fmla="*/ 31 h 383"/>
                  <a:gd name="T36" fmla="*/ 275 w 275"/>
                  <a:gd name="T37" fmla="*/ 46 h 383"/>
                  <a:gd name="T38" fmla="*/ 265 w 275"/>
                  <a:gd name="T39" fmla="*/ 65 h 383"/>
                  <a:gd name="T40" fmla="*/ 251 w 275"/>
                  <a:gd name="T41" fmla="*/ 78 h 383"/>
                  <a:gd name="T42" fmla="*/ 231 w 275"/>
                  <a:gd name="T43" fmla="*/ 112 h 383"/>
                  <a:gd name="T44" fmla="*/ 183 w 275"/>
                  <a:gd name="T45" fmla="*/ 199 h 383"/>
                  <a:gd name="T46" fmla="*/ 173 w 275"/>
                  <a:gd name="T47" fmla="*/ 215 h 383"/>
                  <a:gd name="T48" fmla="*/ 175 w 275"/>
                  <a:gd name="T49" fmla="*/ 246 h 383"/>
                  <a:gd name="T50" fmla="*/ 140 w 275"/>
                  <a:gd name="T51" fmla="*/ 323 h 383"/>
                  <a:gd name="T52" fmla="*/ 123 w 275"/>
                  <a:gd name="T53" fmla="*/ 353 h 383"/>
                  <a:gd name="T54" fmla="*/ 107 w 275"/>
                  <a:gd name="T55" fmla="*/ 383 h 383"/>
                  <a:gd name="T56" fmla="*/ 121 w 275"/>
                  <a:gd name="T57" fmla="*/ 300 h 383"/>
                  <a:gd name="T58" fmla="*/ 124 w 275"/>
                  <a:gd name="T59" fmla="*/ 289 h 383"/>
                  <a:gd name="T60" fmla="*/ 123 w 275"/>
                  <a:gd name="T61" fmla="*/ 281 h 383"/>
                  <a:gd name="T62" fmla="*/ 133 w 275"/>
                  <a:gd name="T63" fmla="*/ 242 h 383"/>
                  <a:gd name="T64" fmla="*/ 157 w 275"/>
                  <a:gd name="T65" fmla="*/ 120 h 383"/>
                  <a:gd name="T66" fmla="*/ 145 w 275"/>
                  <a:gd name="T67" fmla="*/ 120 h 383"/>
                  <a:gd name="T68" fmla="*/ 98 w 275"/>
                  <a:gd name="T69" fmla="*/ 92 h 383"/>
                  <a:gd name="T70" fmla="*/ 23 w 275"/>
                  <a:gd name="T71" fmla="*/ 60 h 383"/>
                  <a:gd name="T72" fmla="*/ 6 w 275"/>
                  <a:gd name="T73" fmla="*/ 51 h 383"/>
                  <a:gd name="T74" fmla="*/ 5 w 275"/>
                  <a:gd name="T75" fmla="*/ 11 h 383"/>
                  <a:gd name="T76" fmla="*/ 22 w 275"/>
                  <a:gd name="T77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5" h="383">
                    <a:moveTo>
                      <a:pt x="22" y="0"/>
                    </a:moveTo>
                    <a:cubicBezTo>
                      <a:pt x="22" y="0"/>
                      <a:pt x="23" y="0"/>
                      <a:pt x="24" y="0"/>
                    </a:cubicBezTo>
                    <a:cubicBezTo>
                      <a:pt x="30" y="2"/>
                      <a:pt x="41" y="8"/>
                      <a:pt x="49" y="11"/>
                    </a:cubicBezTo>
                    <a:cubicBezTo>
                      <a:pt x="54" y="13"/>
                      <a:pt x="59" y="13"/>
                      <a:pt x="64" y="14"/>
                    </a:cubicBezTo>
                    <a:cubicBezTo>
                      <a:pt x="66" y="15"/>
                      <a:pt x="67" y="17"/>
                      <a:pt x="70" y="18"/>
                    </a:cubicBezTo>
                    <a:cubicBezTo>
                      <a:pt x="72" y="18"/>
                      <a:pt x="75" y="18"/>
                      <a:pt x="78" y="18"/>
                    </a:cubicBezTo>
                    <a:cubicBezTo>
                      <a:pt x="81" y="20"/>
                      <a:pt x="84" y="22"/>
                      <a:pt x="87" y="23"/>
                    </a:cubicBezTo>
                    <a:cubicBezTo>
                      <a:pt x="96" y="27"/>
                      <a:pt x="106" y="30"/>
                      <a:pt x="114" y="36"/>
                    </a:cubicBezTo>
                    <a:cubicBezTo>
                      <a:pt x="117" y="36"/>
                      <a:pt x="118" y="33"/>
                      <a:pt x="121" y="34"/>
                    </a:cubicBezTo>
                    <a:cubicBezTo>
                      <a:pt x="124" y="35"/>
                      <a:pt x="125" y="38"/>
                      <a:pt x="129" y="39"/>
                    </a:cubicBezTo>
                    <a:cubicBezTo>
                      <a:pt x="131" y="40"/>
                      <a:pt x="135" y="38"/>
                      <a:pt x="138" y="39"/>
                    </a:cubicBezTo>
                    <a:cubicBezTo>
                      <a:pt x="144" y="40"/>
                      <a:pt x="150" y="43"/>
                      <a:pt x="158" y="41"/>
                    </a:cubicBezTo>
                    <a:cubicBezTo>
                      <a:pt x="160" y="45"/>
                      <a:pt x="162" y="43"/>
                      <a:pt x="164" y="41"/>
                    </a:cubicBezTo>
                    <a:cubicBezTo>
                      <a:pt x="168" y="41"/>
                      <a:pt x="165" y="47"/>
                      <a:pt x="170" y="46"/>
                    </a:cubicBezTo>
                    <a:cubicBezTo>
                      <a:pt x="174" y="45"/>
                      <a:pt x="176" y="41"/>
                      <a:pt x="178" y="37"/>
                    </a:cubicBezTo>
                    <a:cubicBezTo>
                      <a:pt x="184" y="31"/>
                      <a:pt x="195" y="16"/>
                      <a:pt x="205" y="14"/>
                    </a:cubicBezTo>
                    <a:cubicBezTo>
                      <a:pt x="216" y="13"/>
                      <a:pt x="226" y="18"/>
                      <a:pt x="235" y="22"/>
                    </a:cubicBezTo>
                    <a:cubicBezTo>
                      <a:pt x="244" y="25"/>
                      <a:pt x="252" y="29"/>
                      <a:pt x="262" y="31"/>
                    </a:cubicBezTo>
                    <a:cubicBezTo>
                      <a:pt x="265" y="38"/>
                      <a:pt x="274" y="38"/>
                      <a:pt x="275" y="46"/>
                    </a:cubicBezTo>
                    <a:cubicBezTo>
                      <a:pt x="275" y="52"/>
                      <a:pt x="269" y="59"/>
                      <a:pt x="265" y="65"/>
                    </a:cubicBezTo>
                    <a:cubicBezTo>
                      <a:pt x="260" y="70"/>
                      <a:pt x="254" y="74"/>
                      <a:pt x="251" y="78"/>
                    </a:cubicBezTo>
                    <a:cubicBezTo>
                      <a:pt x="243" y="89"/>
                      <a:pt x="237" y="100"/>
                      <a:pt x="231" y="112"/>
                    </a:cubicBezTo>
                    <a:cubicBezTo>
                      <a:pt x="216" y="139"/>
                      <a:pt x="202" y="172"/>
                      <a:pt x="183" y="199"/>
                    </a:cubicBezTo>
                    <a:cubicBezTo>
                      <a:pt x="179" y="205"/>
                      <a:pt x="174" y="210"/>
                      <a:pt x="173" y="215"/>
                    </a:cubicBezTo>
                    <a:cubicBezTo>
                      <a:pt x="172" y="225"/>
                      <a:pt x="175" y="237"/>
                      <a:pt x="175" y="246"/>
                    </a:cubicBezTo>
                    <a:cubicBezTo>
                      <a:pt x="175" y="281"/>
                      <a:pt x="155" y="301"/>
                      <a:pt x="140" y="323"/>
                    </a:cubicBezTo>
                    <a:cubicBezTo>
                      <a:pt x="134" y="333"/>
                      <a:pt x="128" y="343"/>
                      <a:pt x="123" y="353"/>
                    </a:cubicBezTo>
                    <a:cubicBezTo>
                      <a:pt x="118" y="363"/>
                      <a:pt x="113" y="374"/>
                      <a:pt x="107" y="383"/>
                    </a:cubicBezTo>
                    <a:cubicBezTo>
                      <a:pt x="111" y="354"/>
                      <a:pt x="116" y="327"/>
                      <a:pt x="121" y="300"/>
                    </a:cubicBezTo>
                    <a:cubicBezTo>
                      <a:pt x="122" y="296"/>
                      <a:pt x="124" y="292"/>
                      <a:pt x="124" y="289"/>
                    </a:cubicBezTo>
                    <a:cubicBezTo>
                      <a:pt x="124" y="286"/>
                      <a:pt x="123" y="284"/>
                      <a:pt x="123" y="281"/>
                    </a:cubicBezTo>
                    <a:cubicBezTo>
                      <a:pt x="124" y="268"/>
                      <a:pt x="130" y="255"/>
                      <a:pt x="133" y="242"/>
                    </a:cubicBezTo>
                    <a:cubicBezTo>
                      <a:pt x="142" y="201"/>
                      <a:pt x="149" y="162"/>
                      <a:pt x="157" y="120"/>
                    </a:cubicBezTo>
                    <a:cubicBezTo>
                      <a:pt x="156" y="120"/>
                      <a:pt x="149" y="121"/>
                      <a:pt x="145" y="120"/>
                    </a:cubicBezTo>
                    <a:cubicBezTo>
                      <a:pt x="132" y="109"/>
                      <a:pt x="112" y="103"/>
                      <a:pt x="98" y="92"/>
                    </a:cubicBezTo>
                    <a:cubicBezTo>
                      <a:pt x="69" y="88"/>
                      <a:pt x="48" y="72"/>
                      <a:pt x="23" y="60"/>
                    </a:cubicBezTo>
                    <a:cubicBezTo>
                      <a:pt x="16" y="57"/>
                      <a:pt x="9" y="54"/>
                      <a:pt x="6" y="51"/>
                    </a:cubicBezTo>
                    <a:cubicBezTo>
                      <a:pt x="1" y="44"/>
                      <a:pt x="0" y="19"/>
                      <a:pt x="5" y="11"/>
                    </a:cubicBezTo>
                    <a:cubicBezTo>
                      <a:pt x="9" y="4"/>
                      <a:pt x="16" y="3"/>
                      <a:pt x="22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606" name="Freeform 62"/>
              <p:cNvSpPr>
                <a:spLocks/>
              </p:cNvSpPr>
              <p:nvPr/>
            </p:nvSpPr>
            <p:spPr bwMode="gray">
              <a:xfrm>
                <a:off x="2792" y="1574"/>
                <a:ext cx="89" cy="108"/>
              </a:xfrm>
              <a:custGeom>
                <a:avLst/>
                <a:gdLst>
                  <a:gd name="T0" fmla="*/ 42 w 42"/>
                  <a:gd name="T1" fmla="*/ 22 h 51"/>
                  <a:gd name="T2" fmla="*/ 42 w 42"/>
                  <a:gd name="T3" fmla="*/ 29 h 51"/>
                  <a:gd name="T4" fmla="*/ 37 w 42"/>
                  <a:gd name="T5" fmla="*/ 40 h 51"/>
                  <a:gd name="T6" fmla="*/ 32 w 42"/>
                  <a:gd name="T7" fmla="*/ 51 h 51"/>
                  <a:gd name="T8" fmla="*/ 6 w 42"/>
                  <a:gd name="T9" fmla="*/ 21 h 51"/>
                  <a:gd name="T10" fmla="*/ 0 w 42"/>
                  <a:gd name="T11" fmla="*/ 18 h 51"/>
                  <a:gd name="T12" fmla="*/ 29 w 42"/>
                  <a:gd name="T13" fmla="*/ 4 h 51"/>
                  <a:gd name="T14" fmla="*/ 38 w 42"/>
                  <a:gd name="T15" fmla="*/ 0 h 51"/>
                  <a:gd name="T16" fmla="*/ 42 w 42"/>
                  <a:gd name="T1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51">
                    <a:moveTo>
                      <a:pt x="42" y="22"/>
                    </a:moveTo>
                    <a:cubicBezTo>
                      <a:pt x="42" y="25"/>
                      <a:pt x="42" y="27"/>
                      <a:pt x="42" y="29"/>
                    </a:cubicBezTo>
                    <a:cubicBezTo>
                      <a:pt x="41" y="33"/>
                      <a:pt x="39" y="36"/>
                      <a:pt x="37" y="40"/>
                    </a:cubicBezTo>
                    <a:cubicBezTo>
                      <a:pt x="36" y="44"/>
                      <a:pt x="36" y="50"/>
                      <a:pt x="32" y="51"/>
                    </a:cubicBezTo>
                    <a:cubicBezTo>
                      <a:pt x="22" y="42"/>
                      <a:pt x="13" y="32"/>
                      <a:pt x="6" y="21"/>
                    </a:cubicBezTo>
                    <a:cubicBezTo>
                      <a:pt x="4" y="20"/>
                      <a:pt x="1" y="20"/>
                      <a:pt x="0" y="18"/>
                    </a:cubicBezTo>
                    <a:cubicBezTo>
                      <a:pt x="9" y="13"/>
                      <a:pt x="21" y="9"/>
                      <a:pt x="29" y="4"/>
                    </a:cubicBezTo>
                    <a:cubicBezTo>
                      <a:pt x="32" y="3"/>
                      <a:pt x="35" y="0"/>
                      <a:pt x="38" y="0"/>
                    </a:cubicBezTo>
                    <a:cubicBezTo>
                      <a:pt x="38" y="8"/>
                      <a:pt x="39" y="16"/>
                      <a:pt x="42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607" name="Freeform 63"/>
              <p:cNvSpPr>
                <a:spLocks/>
              </p:cNvSpPr>
              <p:nvPr/>
            </p:nvSpPr>
            <p:spPr bwMode="gray">
              <a:xfrm>
                <a:off x="2697" y="1583"/>
                <a:ext cx="86" cy="86"/>
              </a:xfrm>
              <a:custGeom>
                <a:avLst/>
                <a:gdLst>
                  <a:gd name="T0" fmla="*/ 0 w 41"/>
                  <a:gd name="T1" fmla="*/ 41 h 41"/>
                  <a:gd name="T2" fmla="*/ 0 w 41"/>
                  <a:gd name="T3" fmla="*/ 39 h 41"/>
                  <a:gd name="T4" fmla="*/ 9 w 41"/>
                  <a:gd name="T5" fmla="*/ 19 h 41"/>
                  <a:gd name="T6" fmla="*/ 15 w 41"/>
                  <a:gd name="T7" fmla="*/ 0 h 41"/>
                  <a:gd name="T8" fmla="*/ 41 w 41"/>
                  <a:gd name="T9" fmla="*/ 15 h 41"/>
                  <a:gd name="T10" fmla="*/ 0 w 41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0" y="41"/>
                      <a:pt x="0" y="40"/>
                      <a:pt x="0" y="39"/>
                    </a:cubicBezTo>
                    <a:cubicBezTo>
                      <a:pt x="1" y="33"/>
                      <a:pt x="7" y="26"/>
                      <a:pt x="9" y="19"/>
                    </a:cubicBezTo>
                    <a:cubicBezTo>
                      <a:pt x="11" y="13"/>
                      <a:pt x="10" y="5"/>
                      <a:pt x="15" y="0"/>
                    </a:cubicBezTo>
                    <a:cubicBezTo>
                      <a:pt x="25" y="4"/>
                      <a:pt x="32" y="10"/>
                      <a:pt x="41" y="15"/>
                    </a:cubicBezTo>
                    <a:cubicBezTo>
                      <a:pt x="22" y="17"/>
                      <a:pt x="17" y="39"/>
                      <a:pt x="0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0" y="331896"/>
            <a:ext cx="6335713" cy="6474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5" name="Freeform 17"/>
          <p:cNvSpPr>
            <a:spLocks/>
          </p:cNvSpPr>
          <p:nvPr/>
        </p:nvSpPr>
        <p:spPr bwMode="gray">
          <a:xfrm rot="20850615">
            <a:off x="961612" y="1720711"/>
            <a:ext cx="7868371" cy="1208523"/>
          </a:xfrm>
          <a:custGeom>
            <a:avLst/>
            <a:gdLst>
              <a:gd name="T0" fmla="*/ 916 w 982"/>
              <a:gd name="T1" fmla="*/ 369 h 602"/>
              <a:gd name="T2" fmla="*/ 0 w 982"/>
              <a:gd name="T3" fmla="*/ 407 h 602"/>
              <a:gd name="T4" fmla="*/ 734 w 982"/>
              <a:gd name="T5" fmla="*/ 419 h 602"/>
              <a:gd name="T6" fmla="*/ 659 w 982"/>
              <a:gd name="T7" fmla="*/ 440 h 602"/>
              <a:gd name="T8" fmla="*/ 877 w 982"/>
              <a:gd name="T9" fmla="*/ 602 h 602"/>
              <a:gd name="T10" fmla="*/ 982 w 982"/>
              <a:gd name="T11" fmla="*/ 351 h 602"/>
              <a:gd name="T12" fmla="*/ 916 w 982"/>
              <a:gd name="T13" fmla="*/ 369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2" h="602">
                <a:moveTo>
                  <a:pt x="916" y="369"/>
                </a:moveTo>
                <a:cubicBezTo>
                  <a:pt x="735" y="9"/>
                  <a:pt x="156" y="0"/>
                  <a:pt x="0" y="407"/>
                </a:cubicBezTo>
                <a:cubicBezTo>
                  <a:pt x="192" y="34"/>
                  <a:pt x="695" y="63"/>
                  <a:pt x="734" y="419"/>
                </a:cubicBezTo>
                <a:cubicBezTo>
                  <a:pt x="659" y="440"/>
                  <a:pt x="659" y="440"/>
                  <a:pt x="659" y="440"/>
                </a:cubicBezTo>
                <a:cubicBezTo>
                  <a:pt x="877" y="602"/>
                  <a:pt x="877" y="602"/>
                  <a:pt x="877" y="602"/>
                </a:cubicBezTo>
                <a:cubicBezTo>
                  <a:pt x="982" y="351"/>
                  <a:pt x="982" y="351"/>
                  <a:pt x="982" y="351"/>
                </a:cubicBezTo>
                <a:lnTo>
                  <a:pt x="916" y="369"/>
                </a:lnTo>
                <a:close/>
              </a:path>
            </a:pathLst>
          </a:custGeom>
          <a:gradFill rotWithShape="1">
            <a:gsLst>
              <a:gs pos="0">
                <a:srgbClr val="6B9B1A">
                  <a:gamma/>
                  <a:tint val="20392"/>
                  <a:invGamma/>
                </a:srgbClr>
              </a:gs>
              <a:gs pos="100000">
                <a:schemeClr val="accent3"/>
              </a:gs>
            </a:gsLst>
            <a:lin ang="2700000" scaled="1"/>
          </a:gradFill>
          <a:ln w="9525">
            <a:solidFill>
              <a:srgbClr val="6B9B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6" name="Group 37"/>
          <p:cNvGrpSpPr>
            <a:grpSpLocks/>
          </p:cNvGrpSpPr>
          <p:nvPr/>
        </p:nvGrpSpPr>
        <p:grpSpPr bwMode="auto">
          <a:xfrm>
            <a:off x="587490" y="3500634"/>
            <a:ext cx="483136" cy="885533"/>
            <a:chOff x="3639" y="1064"/>
            <a:chExt cx="1051" cy="2662"/>
          </a:xfrm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67" name="Picture 25"/>
            <p:cNvPicPr>
              <a:picLocks noChangeAspect="1" noChangeArrowheads="1"/>
            </p:cNvPicPr>
            <p:nvPr/>
          </p:nvPicPr>
          <p:blipFill>
            <a:blip r:embed="rId4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639" y="3333"/>
              <a:ext cx="1051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8" name="Group 26"/>
            <p:cNvGrpSpPr>
              <a:grpSpLocks/>
            </p:cNvGrpSpPr>
            <p:nvPr/>
          </p:nvGrpSpPr>
          <p:grpSpPr bwMode="auto">
            <a:xfrm>
              <a:off x="3848" y="1064"/>
              <a:ext cx="745" cy="2466"/>
              <a:chOff x="3848" y="1064"/>
              <a:chExt cx="745" cy="2466"/>
            </a:xfrm>
          </p:grpSpPr>
          <p:sp>
            <p:nvSpPr>
              <p:cNvPr id="69" name="Freeform 27"/>
              <p:cNvSpPr>
                <a:spLocks/>
              </p:cNvSpPr>
              <p:nvPr/>
            </p:nvSpPr>
            <p:spPr bwMode="gray">
              <a:xfrm>
                <a:off x="3858" y="3242"/>
                <a:ext cx="479" cy="288"/>
              </a:xfrm>
              <a:custGeom>
                <a:avLst/>
                <a:gdLst>
                  <a:gd name="T0" fmla="*/ 89 w 282"/>
                  <a:gd name="T1" fmla="*/ 170 h 170"/>
                  <a:gd name="T2" fmla="*/ 69 w 282"/>
                  <a:gd name="T3" fmla="*/ 170 h 170"/>
                  <a:gd name="T4" fmla="*/ 35 w 282"/>
                  <a:gd name="T5" fmla="*/ 162 h 170"/>
                  <a:gd name="T6" fmla="*/ 39 w 282"/>
                  <a:gd name="T7" fmla="*/ 134 h 170"/>
                  <a:gd name="T8" fmla="*/ 55 w 282"/>
                  <a:gd name="T9" fmla="*/ 122 h 170"/>
                  <a:gd name="T10" fmla="*/ 91 w 282"/>
                  <a:gd name="T11" fmla="*/ 118 h 170"/>
                  <a:gd name="T12" fmla="*/ 98 w 282"/>
                  <a:gd name="T13" fmla="*/ 113 h 170"/>
                  <a:gd name="T14" fmla="*/ 88 w 282"/>
                  <a:gd name="T15" fmla="*/ 109 h 170"/>
                  <a:gd name="T16" fmla="*/ 2 w 282"/>
                  <a:gd name="T17" fmla="*/ 97 h 170"/>
                  <a:gd name="T18" fmla="*/ 0 w 282"/>
                  <a:gd name="T19" fmla="*/ 90 h 170"/>
                  <a:gd name="T20" fmla="*/ 0 w 282"/>
                  <a:gd name="T21" fmla="*/ 89 h 170"/>
                  <a:gd name="T22" fmla="*/ 16 w 282"/>
                  <a:gd name="T23" fmla="*/ 62 h 170"/>
                  <a:gd name="T24" fmla="*/ 56 w 282"/>
                  <a:gd name="T25" fmla="*/ 58 h 170"/>
                  <a:gd name="T26" fmla="*/ 68 w 282"/>
                  <a:gd name="T27" fmla="*/ 54 h 170"/>
                  <a:gd name="T28" fmla="*/ 84 w 282"/>
                  <a:gd name="T29" fmla="*/ 52 h 170"/>
                  <a:gd name="T30" fmla="*/ 98 w 282"/>
                  <a:gd name="T31" fmla="*/ 40 h 170"/>
                  <a:gd name="T32" fmla="*/ 114 w 282"/>
                  <a:gd name="T33" fmla="*/ 29 h 170"/>
                  <a:gd name="T34" fmla="*/ 144 w 282"/>
                  <a:gd name="T35" fmla="*/ 0 h 170"/>
                  <a:gd name="T36" fmla="*/ 261 w 282"/>
                  <a:gd name="T37" fmla="*/ 47 h 170"/>
                  <a:gd name="T38" fmla="*/ 278 w 282"/>
                  <a:gd name="T39" fmla="*/ 77 h 170"/>
                  <a:gd name="T40" fmla="*/ 280 w 282"/>
                  <a:gd name="T41" fmla="*/ 116 h 170"/>
                  <a:gd name="T42" fmla="*/ 282 w 282"/>
                  <a:gd name="T43" fmla="*/ 155 h 170"/>
                  <a:gd name="T44" fmla="*/ 89 w 282"/>
                  <a:gd name="T4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2" h="170">
                    <a:moveTo>
                      <a:pt x="89" y="170"/>
                    </a:moveTo>
                    <a:cubicBezTo>
                      <a:pt x="82" y="170"/>
                      <a:pt x="76" y="170"/>
                      <a:pt x="69" y="170"/>
                    </a:cubicBezTo>
                    <a:cubicBezTo>
                      <a:pt x="59" y="166"/>
                      <a:pt x="45" y="166"/>
                      <a:pt x="35" y="162"/>
                    </a:cubicBezTo>
                    <a:cubicBezTo>
                      <a:pt x="34" y="151"/>
                      <a:pt x="37" y="143"/>
                      <a:pt x="39" y="134"/>
                    </a:cubicBezTo>
                    <a:cubicBezTo>
                      <a:pt x="45" y="131"/>
                      <a:pt x="47" y="125"/>
                      <a:pt x="55" y="122"/>
                    </a:cubicBezTo>
                    <a:cubicBezTo>
                      <a:pt x="65" y="119"/>
                      <a:pt x="80" y="121"/>
                      <a:pt x="91" y="118"/>
                    </a:cubicBezTo>
                    <a:cubicBezTo>
                      <a:pt x="93" y="118"/>
                      <a:pt x="99" y="117"/>
                      <a:pt x="98" y="113"/>
                    </a:cubicBezTo>
                    <a:cubicBezTo>
                      <a:pt x="98" y="108"/>
                      <a:pt x="91" y="109"/>
                      <a:pt x="88" y="109"/>
                    </a:cubicBezTo>
                    <a:cubicBezTo>
                      <a:pt x="60" y="106"/>
                      <a:pt x="24" y="107"/>
                      <a:pt x="2" y="97"/>
                    </a:cubicBezTo>
                    <a:cubicBezTo>
                      <a:pt x="1" y="95"/>
                      <a:pt x="2" y="91"/>
                      <a:pt x="0" y="9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3" y="80"/>
                      <a:pt x="7" y="67"/>
                      <a:pt x="16" y="62"/>
                    </a:cubicBezTo>
                    <a:cubicBezTo>
                      <a:pt x="28" y="56"/>
                      <a:pt x="42" y="60"/>
                      <a:pt x="56" y="58"/>
                    </a:cubicBezTo>
                    <a:cubicBezTo>
                      <a:pt x="60" y="58"/>
                      <a:pt x="64" y="55"/>
                      <a:pt x="68" y="54"/>
                    </a:cubicBezTo>
                    <a:cubicBezTo>
                      <a:pt x="74" y="53"/>
                      <a:pt x="80" y="53"/>
                      <a:pt x="84" y="52"/>
                    </a:cubicBezTo>
                    <a:cubicBezTo>
                      <a:pt x="89" y="50"/>
                      <a:pt x="93" y="44"/>
                      <a:pt x="98" y="40"/>
                    </a:cubicBezTo>
                    <a:cubicBezTo>
                      <a:pt x="103" y="35"/>
                      <a:pt x="111" y="33"/>
                      <a:pt x="114" y="29"/>
                    </a:cubicBezTo>
                    <a:cubicBezTo>
                      <a:pt x="126" y="19"/>
                      <a:pt x="126" y="6"/>
                      <a:pt x="144" y="0"/>
                    </a:cubicBezTo>
                    <a:cubicBezTo>
                      <a:pt x="183" y="16"/>
                      <a:pt x="222" y="31"/>
                      <a:pt x="261" y="47"/>
                    </a:cubicBezTo>
                    <a:cubicBezTo>
                      <a:pt x="264" y="57"/>
                      <a:pt x="275" y="65"/>
                      <a:pt x="278" y="77"/>
                    </a:cubicBezTo>
                    <a:cubicBezTo>
                      <a:pt x="280" y="89"/>
                      <a:pt x="279" y="103"/>
                      <a:pt x="280" y="116"/>
                    </a:cubicBezTo>
                    <a:cubicBezTo>
                      <a:pt x="280" y="129"/>
                      <a:pt x="282" y="142"/>
                      <a:pt x="282" y="155"/>
                    </a:cubicBezTo>
                    <a:cubicBezTo>
                      <a:pt x="225" y="168"/>
                      <a:pt x="154" y="166"/>
                      <a:pt x="89" y="17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Freeform 28"/>
              <p:cNvSpPr>
                <a:spLocks/>
              </p:cNvSpPr>
              <p:nvPr/>
            </p:nvSpPr>
            <p:spPr bwMode="gray">
              <a:xfrm>
                <a:off x="4294" y="1526"/>
                <a:ext cx="299" cy="952"/>
              </a:xfrm>
              <a:custGeom>
                <a:avLst/>
                <a:gdLst>
                  <a:gd name="T0" fmla="*/ 170 w 176"/>
                  <a:gd name="T1" fmla="*/ 361 h 561"/>
                  <a:gd name="T2" fmla="*/ 153 w 176"/>
                  <a:gd name="T3" fmla="*/ 269 h 561"/>
                  <a:gd name="T4" fmla="*/ 176 w 176"/>
                  <a:gd name="T5" fmla="*/ 262 h 561"/>
                  <a:gd name="T6" fmla="*/ 137 w 176"/>
                  <a:gd name="T7" fmla="*/ 124 h 561"/>
                  <a:gd name="T8" fmla="*/ 114 w 176"/>
                  <a:gd name="T9" fmla="*/ 59 h 561"/>
                  <a:gd name="T10" fmla="*/ 85 w 176"/>
                  <a:gd name="T11" fmla="*/ 0 h 561"/>
                  <a:gd name="T12" fmla="*/ 67 w 176"/>
                  <a:gd name="T13" fmla="*/ 16 h 561"/>
                  <a:gd name="T14" fmla="*/ 65 w 176"/>
                  <a:gd name="T15" fmla="*/ 32 h 561"/>
                  <a:gd name="T16" fmla="*/ 66 w 176"/>
                  <a:gd name="T17" fmla="*/ 198 h 561"/>
                  <a:gd name="T18" fmla="*/ 33 w 176"/>
                  <a:gd name="T19" fmla="*/ 242 h 561"/>
                  <a:gd name="T20" fmla="*/ 13 w 176"/>
                  <a:gd name="T21" fmla="*/ 264 h 561"/>
                  <a:gd name="T22" fmla="*/ 1 w 176"/>
                  <a:gd name="T23" fmla="*/ 301 h 561"/>
                  <a:gd name="T24" fmla="*/ 10 w 176"/>
                  <a:gd name="T25" fmla="*/ 359 h 561"/>
                  <a:gd name="T26" fmla="*/ 6 w 176"/>
                  <a:gd name="T27" fmla="*/ 422 h 561"/>
                  <a:gd name="T28" fmla="*/ 3 w 176"/>
                  <a:gd name="T29" fmla="*/ 453 h 561"/>
                  <a:gd name="T30" fmla="*/ 0 w 176"/>
                  <a:gd name="T31" fmla="*/ 484 h 561"/>
                  <a:gd name="T32" fmla="*/ 5 w 176"/>
                  <a:gd name="T33" fmla="*/ 504 h 561"/>
                  <a:gd name="T34" fmla="*/ 10 w 176"/>
                  <a:gd name="T35" fmla="*/ 524 h 561"/>
                  <a:gd name="T36" fmla="*/ 28 w 176"/>
                  <a:gd name="T37" fmla="*/ 558 h 561"/>
                  <a:gd name="T38" fmla="*/ 58 w 176"/>
                  <a:gd name="T39" fmla="*/ 554 h 561"/>
                  <a:gd name="T40" fmla="*/ 82 w 176"/>
                  <a:gd name="T41" fmla="*/ 537 h 561"/>
                  <a:gd name="T42" fmla="*/ 84 w 176"/>
                  <a:gd name="T43" fmla="*/ 491 h 561"/>
                  <a:gd name="T44" fmla="*/ 100 w 176"/>
                  <a:gd name="T45" fmla="*/ 472 h 561"/>
                  <a:gd name="T46" fmla="*/ 115 w 176"/>
                  <a:gd name="T47" fmla="*/ 452 h 561"/>
                  <a:gd name="T48" fmla="*/ 124 w 176"/>
                  <a:gd name="T49" fmla="*/ 433 h 561"/>
                  <a:gd name="T50" fmla="*/ 148 w 176"/>
                  <a:gd name="T51" fmla="*/ 406 h 561"/>
                  <a:gd name="T52" fmla="*/ 148 w 176"/>
                  <a:gd name="T53" fmla="*/ 373 h 561"/>
                  <a:gd name="T54" fmla="*/ 170 w 176"/>
                  <a:gd name="T55" fmla="*/ 36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6" h="561">
                    <a:moveTo>
                      <a:pt x="170" y="361"/>
                    </a:moveTo>
                    <a:cubicBezTo>
                      <a:pt x="164" y="331"/>
                      <a:pt x="156" y="298"/>
                      <a:pt x="153" y="269"/>
                    </a:cubicBezTo>
                    <a:cubicBezTo>
                      <a:pt x="161" y="267"/>
                      <a:pt x="168" y="264"/>
                      <a:pt x="176" y="262"/>
                    </a:cubicBezTo>
                    <a:cubicBezTo>
                      <a:pt x="165" y="216"/>
                      <a:pt x="150" y="169"/>
                      <a:pt x="137" y="124"/>
                    </a:cubicBezTo>
                    <a:cubicBezTo>
                      <a:pt x="130" y="102"/>
                      <a:pt x="122" y="80"/>
                      <a:pt x="114" y="59"/>
                    </a:cubicBezTo>
                    <a:cubicBezTo>
                      <a:pt x="106" y="38"/>
                      <a:pt x="101" y="15"/>
                      <a:pt x="85" y="0"/>
                    </a:cubicBezTo>
                    <a:cubicBezTo>
                      <a:pt x="85" y="1"/>
                      <a:pt x="68" y="16"/>
                      <a:pt x="67" y="16"/>
                    </a:cubicBezTo>
                    <a:cubicBezTo>
                      <a:pt x="63" y="20"/>
                      <a:pt x="65" y="27"/>
                      <a:pt x="65" y="32"/>
                    </a:cubicBezTo>
                    <a:cubicBezTo>
                      <a:pt x="66" y="85"/>
                      <a:pt x="69" y="145"/>
                      <a:pt x="66" y="198"/>
                    </a:cubicBezTo>
                    <a:cubicBezTo>
                      <a:pt x="57" y="216"/>
                      <a:pt x="46" y="228"/>
                      <a:pt x="33" y="242"/>
                    </a:cubicBezTo>
                    <a:cubicBezTo>
                      <a:pt x="27" y="249"/>
                      <a:pt x="18" y="257"/>
                      <a:pt x="13" y="264"/>
                    </a:cubicBezTo>
                    <a:cubicBezTo>
                      <a:pt x="7" y="275"/>
                      <a:pt x="8" y="288"/>
                      <a:pt x="1" y="301"/>
                    </a:cubicBezTo>
                    <a:cubicBezTo>
                      <a:pt x="3" y="319"/>
                      <a:pt x="9" y="337"/>
                      <a:pt x="10" y="359"/>
                    </a:cubicBezTo>
                    <a:cubicBezTo>
                      <a:pt x="12" y="378"/>
                      <a:pt x="8" y="401"/>
                      <a:pt x="6" y="422"/>
                    </a:cubicBezTo>
                    <a:cubicBezTo>
                      <a:pt x="5" y="432"/>
                      <a:pt x="4" y="443"/>
                      <a:pt x="3" y="453"/>
                    </a:cubicBezTo>
                    <a:cubicBezTo>
                      <a:pt x="2" y="463"/>
                      <a:pt x="0" y="475"/>
                      <a:pt x="0" y="484"/>
                    </a:cubicBezTo>
                    <a:cubicBezTo>
                      <a:pt x="1" y="490"/>
                      <a:pt x="3" y="497"/>
                      <a:pt x="5" y="504"/>
                    </a:cubicBezTo>
                    <a:cubicBezTo>
                      <a:pt x="7" y="510"/>
                      <a:pt x="8" y="518"/>
                      <a:pt x="10" y="524"/>
                    </a:cubicBezTo>
                    <a:cubicBezTo>
                      <a:pt x="14" y="535"/>
                      <a:pt x="20" y="554"/>
                      <a:pt x="28" y="558"/>
                    </a:cubicBezTo>
                    <a:cubicBezTo>
                      <a:pt x="35" y="561"/>
                      <a:pt x="50" y="557"/>
                      <a:pt x="58" y="554"/>
                    </a:cubicBezTo>
                    <a:cubicBezTo>
                      <a:pt x="68" y="550"/>
                      <a:pt x="76" y="542"/>
                      <a:pt x="82" y="537"/>
                    </a:cubicBezTo>
                    <a:cubicBezTo>
                      <a:pt x="84" y="523"/>
                      <a:pt x="82" y="505"/>
                      <a:pt x="84" y="491"/>
                    </a:cubicBezTo>
                    <a:cubicBezTo>
                      <a:pt x="89" y="485"/>
                      <a:pt x="95" y="479"/>
                      <a:pt x="100" y="472"/>
                    </a:cubicBezTo>
                    <a:cubicBezTo>
                      <a:pt x="105" y="465"/>
                      <a:pt x="111" y="459"/>
                      <a:pt x="115" y="452"/>
                    </a:cubicBezTo>
                    <a:cubicBezTo>
                      <a:pt x="119" y="446"/>
                      <a:pt x="120" y="438"/>
                      <a:pt x="124" y="433"/>
                    </a:cubicBezTo>
                    <a:cubicBezTo>
                      <a:pt x="130" y="425"/>
                      <a:pt x="146" y="417"/>
                      <a:pt x="148" y="406"/>
                    </a:cubicBezTo>
                    <a:cubicBezTo>
                      <a:pt x="150" y="395"/>
                      <a:pt x="145" y="384"/>
                      <a:pt x="148" y="373"/>
                    </a:cubicBezTo>
                    <a:cubicBezTo>
                      <a:pt x="156" y="370"/>
                      <a:pt x="163" y="366"/>
                      <a:pt x="170" y="361"/>
                    </a:cubicBezTo>
                    <a:close/>
                  </a:path>
                </a:pathLst>
              </a:custGeom>
              <a:solidFill>
                <a:srgbClr val="414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" name="Freeform 29"/>
              <p:cNvSpPr>
                <a:spLocks/>
              </p:cNvSpPr>
              <p:nvPr/>
            </p:nvSpPr>
            <p:spPr bwMode="gray">
              <a:xfrm>
                <a:off x="4209" y="1269"/>
                <a:ext cx="174" cy="163"/>
              </a:xfrm>
              <a:custGeom>
                <a:avLst/>
                <a:gdLst>
                  <a:gd name="T0" fmla="*/ 100 w 102"/>
                  <a:gd name="T1" fmla="*/ 91 h 96"/>
                  <a:gd name="T2" fmla="*/ 101 w 102"/>
                  <a:gd name="T3" fmla="*/ 90 h 96"/>
                  <a:gd name="T4" fmla="*/ 100 w 102"/>
                  <a:gd name="T5" fmla="*/ 89 h 96"/>
                  <a:gd name="T6" fmla="*/ 99 w 102"/>
                  <a:gd name="T7" fmla="*/ 88 h 96"/>
                  <a:gd name="T8" fmla="*/ 99 w 102"/>
                  <a:gd name="T9" fmla="*/ 88 h 96"/>
                  <a:gd name="T10" fmla="*/ 100 w 102"/>
                  <a:gd name="T11" fmla="*/ 89 h 96"/>
                  <a:gd name="T12" fmla="*/ 101 w 102"/>
                  <a:gd name="T13" fmla="*/ 90 h 96"/>
                  <a:gd name="T14" fmla="*/ 90 w 102"/>
                  <a:gd name="T15" fmla="*/ 49 h 96"/>
                  <a:gd name="T16" fmla="*/ 39 w 102"/>
                  <a:gd name="T17" fmla="*/ 4 h 96"/>
                  <a:gd name="T18" fmla="*/ 16 w 102"/>
                  <a:gd name="T19" fmla="*/ 4 h 96"/>
                  <a:gd name="T20" fmla="*/ 0 w 102"/>
                  <a:gd name="T21" fmla="*/ 18 h 96"/>
                  <a:gd name="T22" fmla="*/ 102 w 102"/>
                  <a:gd name="T23" fmla="*/ 96 h 96"/>
                  <a:gd name="T24" fmla="*/ 100 w 102"/>
                  <a:gd name="T25" fmla="*/ 9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96">
                    <a:moveTo>
                      <a:pt x="100" y="91"/>
                    </a:moveTo>
                    <a:cubicBezTo>
                      <a:pt x="100" y="91"/>
                      <a:pt x="101" y="91"/>
                      <a:pt x="101" y="90"/>
                    </a:cubicBezTo>
                    <a:cubicBezTo>
                      <a:pt x="101" y="90"/>
                      <a:pt x="100" y="89"/>
                      <a:pt x="100" y="89"/>
                    </a:cubicBezTo>
                    <a:cubicBezTo>
                      <a:pt x="99" y="89"/>
                      <a:pt x="99" y="89"/>
                      <a:pt x="99" y="88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9" y="89"/>
                      <a:pt x="99" y="89"/>
                      <a:pt x="100" y="89"/>
                    </a:cubicBezTo>
                    <a:cubicBezTo>
                      <a:pt x="100" y="89"/>
                      <a:pt x="101" y="90"/>
                      <a:pt x="101" y="90"/>
                    </a:cubicBezTo>
                    <a:cubicBezTo>
                      <a:pt x="98" y="77"/>
                      <a:pt x="94" y="62"/>
                      <a:pt x="90" y="49"/>
                    </a:cubicBezTo>
                    <a:cubicBezTo>
                      <a:pt x="71" y="40"/>
                      <a:pt x="56" y="10"/>
                      <a:pt x="39" y="4"/>
                    </a:cubicBezTo>
                    <a:cubicBezTo>
                      <a:pt x="33" y="1"/>
                      <a:pt x="21" y="0"/>
                      <a:pt x="16" y="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02" y="96"/>
                      <a:pt x="102" y="96"/>
                      <a:pt x="102" y="96"/>
                    </a:cubicBezTo>
                    <a:lnTo>
                      <a:pt x="100" y="91"/>
                    </a:lnTo>
                    <a:close/>
                  </a:path>
                </a:pathLst>
              </a:custGeom>
              <a:solidFill>
                <a:srgbClr val="414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Freeform 30"/>
              <p:cNvSpPr>
                <a:spLocks/>
              </p:cNvSpPr>
              <p:nvPr/>
            </p:nvSpPr>
            <p:spPr bwMode="gray">
              <a:xfrm>
                <a:off x="3967" y="1950"/>
                <a:ext cx="392" cy="1436"/>
              </a:xfrm>
              <a:custGeom>
                <a:avLst/>
                <a:gdLst>
                  <a:gd name="T0" fmla="*/ 224 w 231"/>
                  <a:gd name="T1" fmla="*/ 444 h 846"/>
                  <a:gd name="T2" fmla="*/ 212 w 231"/>
                  <a:gd name="T3" fmla="*/ 380 h 846"/>
                  <a:gd name="T4" fmla="*/ 205 w 231"/>
                  <a:gd name="T5" fmla="*/ 309 h 846"/>
                  <a:gd name="T6" fmla="*/ 203 w 231"/>
                  <a:gd name="T7" fmla="*/ 236 h 846"/>
                  <a:gd name="T8" fmla="*/ 206 w 231"/>
                  <a:gd name="T9" fmla="*/ 222 h 846"/>
                  <a:gd name="T10" fmla="*/ 205 w 231"/>
                  <a:gd name="T11" fmla="*/ 206 h 846"/>
                  <a:gd name="T12" fmla="*/ 226 w 231"/>
                  <a:gd name="T13" fmla="*/ 139 h 846"/>
                  <a:gd name="T14" fmla="*/ 227 w 231"/>
                  <a:gd name="T15" fmla="*/ 106 h 846"/>
                  <a:gd name="T16" fmla="*/ 217 w 231"/>
                  <a:gd name="T17" fmla="*/ 79 h 846"/>
                  <a:gd name="T18" fmla="*/ 178 w 231"/>
                  <a:gd name="T19" fmla="*/ 10 h 846"/>
                  <a:gd name="T20" fmla="*/ 143 w 231"/>
                  <a:gd name="T21" fmla="*/ 4 h 846"/>
                  <a:gd name="T22" fmla="*/ 143 w 231"/>
                  <a:gd name="T23" fmla="*/ 2 h 846"/>
                  <a:gd name="T24" fmla="*/ 140 w 231"/>
                  <a:gd name="T25" fmla="*/ 1 h 846"/>
                  <a:gd name="T26" fmla="*/ 79 w 231"/>
                  <a:gd name="T27" fmla="*/ 1 h 846"/>
                  <a:gd name="T28" fmla="*/ 77 w 231"/>
                  <a:gd name="T29" fmla="*/ 3 h 846"/>
                  <a:gd name="T30" fmla="*/ 53 w 231"/>
                  <a:gd name="T31" fmla="*/ 2 h 846"/>
                  <a:gd name="T32" fmla="*/ 34 w 231"/>
                  <a:gd name="T33" fmla="*/ 14 h 846"/>
                  <a:gd name="T34" fmla="*/ 17 w 231"/>
                  <a:gd name="T35" fmla="*/ 27 h 846"/>
                  <a:gd name="T36" fmla="*/ 18 w 231"/>
                  <a:gd name="T37" fmla="*/ 37 h 846"/>
                  <a:gd name="T38" fmla="*/ 16 w 231"/>
                  <a:gd name="T39" fmla="*/ 48 h 846"/>
                  <a:gd name="T40" fmla="*/ 15 w 231"/>
                  <a:gd name="T41" fmla="*/ 71 h 846"/>
                  <a:gd name="T42" fmla="*/ 8 w 231"/>
                  <a:gd name="T43" fmla="*/ 115 h 846"/>
                  <a:gd name="T44" fmla="*/ 7 w 231"/>
                  <a:gd name="T45" fmla="*/ 171 h 846"/>
                  <a:gd name="T46" fmla="*/ 1 w 231"/>
                  <a:gd name="T47" fmla="*/ 203 h 846"/>
                  <a:gd name="T48" fmla="*/ 4 w 231"/>
                  <a:gd name="T49" fmla="*/ 279 h 846"/>
                  <a:gd name="T50" fmla="*/ 8 w 231"/>
                  <a:gd name="T51" fmla="*/ 354 h 846"/>
                  <a:gd name="T52" fmla="*/ 23 w 231"/>
                  <a:gd name="T53" fmla="*/ 497 h 846"/>
                  <a:gd name="T54" fmla="*/ 48 w 231"/>
                  <a:gd name="T55" fmla="*/ 629 h 846"/>
                  <a:gd name="T56" fmla="*/ 57 w 231"/>
                  <a:gd name="T57" fmla="*/ 699 h 846"/>
                  <a:gd name="T58" fmla="*/ 65 w 231"/>
                  <a:gd name="T59" fmla="*/ 770 h 846"/>
                  <a:gd name="T60" fmla="*/ 72 w 231"/>
                  <a:gd name="T61" fmla="*/ 772 h 846"/>
                  <a:gd name="T62" fmla="*/ 90 w 231"/>
                  <a:gd name="T63" fmla="*/ 791 h 846"/>
                  <a:gd name="T64" fmla="*/ 87 w 231"/>
                  <a:gd name="T65" fmla="*/ 813 h 846"/>
                  <a:gd name="T66" fmla="*/ 84 w 231"/>
                  <a:gd name="T67" fmla="*/ 834 h 846"/>
                  <a:gd name="T68" fmla="*/ 135 w 231"/>
                  <a:gd name="T69" fmla="*/ 846 h 846"/>
                  <a:gd name="T70" fmla="*/ 138 w 231"/>
                  <a:gd name="T71" fmla="*/ 846 h 846"/>
                  <a:gd name="T72" fmla="*/ 217 w 231"/>
                  <a:gd name="T73" fmla="*/ 837 h 846"/>
                  <a:gd name="T74" fmla="*/ 230 w 231"/>
                  <a:gd name="T75" fmla="*/ 603 h 846"/>
                  <a:gd name="T76" fmla="*/ 231 w 231"/>
                  <a:gd name="T77" fmla="*/ 603 h 846"/>
                  <a:gd name="T78" fmla="*/ 231 w 231"/>
                  <a:gd name="T79" fmla="*/ 515 h 846"/>
                  <a:gd name="T80" fmla="*/ 224 w 231"/>
                  <a:gd name="T81" fmla="*/ 444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1" h="846">
                    <a:moveTo>
                      <a:pt x="224" y="444"/>
                    </a:moveTo>
                    <a:cubicBezTo>
                      <a:pt x="221" y="423"/>
                      <a:pt x="216" y="402"/>
                      <a:pt x="212" y="380"/>
                    </a:cubicBezTo>
                    <a:cubicBezTo>
                      <a:pt x="207" y="358"/>
                      <a:pt x="207" y="334"/>
                      <a:pt x="205" y="309"/>
                    </a:cubicBezTo>
                    <a:cubicBezTo>
                      <a:pt x="204" y="285"/>
                      <a:pt x="201" y="260"/>
                      <a:pt x="203" y="236"/>
                    </a:cubicBezTo>
                    <a:cubicBezTo>
                      <a:pt x="204" y="232"/>
                      <a:pt x="206" y="227"/>
                      <a:pt x="206" y="222"/>
                    </a:cubicBezTo>
                    <a:cubicBezTo>
                      <a:pt x="207" y="216"/>
                      <a:pt x="206" y="211"/>
                      <a:pt x="205" y="206"/>
                    </a:cubicBezTo>
                    <a:cubicBezTo>
                      <a:pt x="217" y="188"/>
                      <a:pt x="222" y="168"/>
                      <a:pt x="226" y="139"/>
                    </a:cubicBezTo>
                    <a:cubicBezTo>
                      <a:pt x="227" y="129"/>
                      <a:pt x="228" y="116"/>
                      <a:pt x="227" y="106"/>
                    </a:cubicBezTo>
                    <a:cubicBezTo>
                      <a:pt x="226" y="97"/>
                      <a:pt x="220" y="88"/>
                      <a:pt x="217" y="79"/>
                    </a:cubicBezTo>
                    <a:cubicBezTo>
                      <a:pt x="207" y="54"/>
                      <a:pt x="190" y="30"/>
                      <a:pt x="178" y="10"/>
                    </a:cubicBezTo>
                    <a:cubicBezTo>
                      <a:pt x="165" y="8"/>
                      <a:pt x="146" y="2"/>
                      <a:pt x="143" y="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2" y="2"/>
                      <a:pt x="140" y="2"/>
                      <a:pt x="140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9" y="2"/>
                      <a:pt x="77" y="1"/>
                      <a:pt x="77" y="3"/>
                    </a:cubicBezTo>
                    <a:cubicBezTo>
                      <a:pt x="74" y="2"/>
                      <a:pt x="60" y="0"/>
                      <a:pt x="53" y="2"/>
                    </a:cubicBezTo>
                    <a:cubicBezTo>
                      <a:pt x="48" y="3"/>
                      <a:pt x="40" y="10"/>
                      <a:pt x="34" y="14"/>
                    </a:cubicBezTo>
                    <a:cubicBezTo>
                      <a:pt x="27" y="19"/>
                      <a:pt x="21" y="24"/>
                      <a:pt x="17" y="27"/>
                    </a:cubicBezTo>
                    <a:cubicBezTo>
                      <a:pt x="15" y="31"/>
                      <a:pt x="18" y="34"/>
                      <a:pt x="18" y="37"/>
                    </a:cubicBezTo>
                    <a:cubicBezTo>
                      <a:pt x="17" y="41"/>
                      <a:pt x="16" y="44"/>
                      <a:pt x="16" y="48"/>
                    </a:cubicBezTo>
                    <a:cubicBezTo>
                      <a:pt x="15" y="55"/>
                      <a:pt x="15" y="63"/>
                      <a:pt x="15" y="71"/>
                    </a:cubicBezTo>
                    <a:cubicBezTo>
                      <a:pt x="13" y="86"/>
                      <a:pt x="10" y="100"/>
                      <a:pt x="8" y="115"/>
                    </a:cubicBezTo>
                    <a:cubicBezTo>
                      <a:pt x="7" y="134"/>
                      <a:pt x="9" y="153"/>
                      <a:pt x="7" y="171"/>
                    </a:cubicBezTo>
                    <a:cubicBezTo>
                      <a:pt x="6" y="182"/>
                      <a:pt x="2" y="192"/>
                      <a:pt x="1" y="203"/>
                    </a:cubicBezTo>
                    <a:cubicBezTo>
                      <a:pt x="0" y="228"/>
                      <a:pt x="4" y="254"/>
                      <a:pt x="4" y="279"/>
                    </a:cubicBezTo>
                    <a:cubicBezTo>
                      <a:pt x="5" y="304"/>
                      <a:pt x="7" y="329"/>
                      <a:pt x="8" y="354"/>
                    </a:cubicBezTo>
                    <a:cubicBezTo>
                      <a:pt x="12" y="402"/>
                      <a:pt x="12" y="455"/>
                      <a:pt x="23" y="497"/>
                    </a:cubicBezTo>
                    <a:cubicBezTo>
                      <a:pt x="34" y="540"/>
                      <a:pt x="41" y="585"/>
                      <a:pt x="48" y="629"/>
                    </a:cubicBezTo>
                    <a:cubicBezTo>
                      <a:pt x="52" y="652"/>
                      <a:pt x="53" y="676"/>
                      <a:pt x="57" y="699"/>
                    </a:cubicBezTo>
                    <a:cubicBezTo>
                      <a:pt x="62" y="722"/>
                      <a:pt x="64" y="746"/>
                      <a:pt x="65" y="770"/>
                    </a:cubicBezTo>
                    <a:cubicBezTo>
                      <a:pt x="65" y="774"/>
                      <a:pt x="70" y="767"/>
                      <a:pt x="72" y="772"/>
                    </a:cubicBezTo>
                    <a:cubicBezTo>
                      <a:pt x="76" y="780"/>
                      <a:pt x="88" y="782"/>
                      <a:pt x="90" y="791"/>
                    </a:cubicBezTo>
                    <a:cubicBezTo>
                      <a:pt x="91" y="796"/>
                      <a:pt x="88" y="806"/>
                      <a:pt x="87" y="813"/>
                    </a:cubicBezTo>
                    <a:cubicBezTo>
                      <a:pt x="86" y="820"/>
                      <a:pt x="84" y="827"/>
                      <a:pt x="84" y="834"/>
                    </a:cubicBezTo>
                    <a:cubicBezTo>
                      <a:pt x="99" y="840"/>
                      <a:pt x="119" y="841"/>
                      <a:pt x="135" y="846"/>
                    </a:cubicBezTo>
                    <a:cubicBezTo>
                      <a:pt x="138" y="846"/>
                      <a:pt x="138" y="846"/>
                      <a:pt x="138" y="846"/>
                    </a:cubicBezTo>
                    <a:cubicBezTo>
                      <a:pt x="160" y="838"/>
                      <a:pt x="187" y="837"/>
                      <a:pt x="217" y="837"/>
                    </a:cubicBezTo>
                    <a:cubicBezTo>
                      <a:pt x="223" y="761"/>
                      <a:pt x="230" y="686"/>
                      <a:pt x="230" y="603"/>
                    </a:cubicBezTo>
                    <a:cubicBezTo>
                      <a:pt x="231" y="603"/>
                      <a:pt x="231" y="603"/>
                      <a:pt x="231" y="603"/>
                    </a:cubicBezTo>
                    <a:cubicBezTo>
                      <a:pt x="231" y="515"/>
                      <a:pt x="231" y="515"/>
                      <a:pt x="231" y="515"/>
                    </a:cubicBezTo>
                    <a:cubicBezTo>
                      <a:pt x="227" y="491"/>
                      <a:pt x="226" y="468"/>
                      <a:pt x="224" y="444"/>
                    </a:cubicBezTo>
                    <a:close/>
                  </a:path>
                </a:pathLst>
              </a:custGeom>
              <a:solidFill>
                <a:srgbClr val="56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Freeform 31"/>
              <p:cNvSpPr>
                <a:spLocks/>
              </p:cNvSpPr>
              <p:nvPr/>
            </p:nvSpPr>
            <p:spPr bwMode="gray">
              <a:xfrm>
                <a:off x="4111" y="2184"/>
                <a:ext cx="68" cy="56"/>
              </a:xfrm>
              <a:custGeom>
                <a:avLst/>
                <a:gdLst>
                  <a:gd name="T0" fmla="*/ 29 w 40"/>
                  <a:gd name="T1" fmla="*/ 33 h 33"/>
                  <a:gd name="T2" fmla="*/ 28 w 40"/>
                  <a:gd name="T3" fmla="*/ 33 h 33"/>
                  <a:gd name="T4" fmla="*/ 6 w 40"/>
                  <a:gd name="T5" fmla="*/ 12 h 33"/>
                  <a:gd name="T6" fmla="*/ 2 w 40"/>
                  <a:gd name="T7" fmla="*/ 0 h 33"/>
                  <a:gd name="T8" fmla="*/ 20 w 40"/>
                  <a:gd name="T9" fmla="*/ 10 h 33"/>
                  <a:gd name="T10" fmla="*/ 40 w 40"/>
                  <a:gd name="T11" fmla="*/ 21 h 33"/>
                  <a:gd name="T12" fmla="*/ 29 w 40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33">
                    <a:moveTo>
                      <a:pt x="29" y="33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21" y="26"/>
                      <a:pt x="12" y="20"/>
                      <a:pt x="6" y="12"/>
                    </a:cubicBezTo>
                    <a:cubicBezTo>
                      <a:pt x="4" y="8"/>
                      <a:pt x="0" y="4"/>
                      <a:pt x="2" y="0"/>
                    </a:cubicBezTo>
                    <a:cubicBezTo>
                      <a:pt x="9" y="0"/>
                      <a:pt x="15" y="6"/>
                      <a:pt x="20" y="10"/>
                    </a:cubicBezTo>
                    <a:cubicBezTo>
                      <a:pt x="27" y="14"/>
                      <a:pt x="33" y="18"/>
                      <a:pt x="40" y="21"/>
                    </a:cubicBezTo>
                    <a:cubicBezTo>
                      <a:pt x="37" y="25"/>
                      <a:pt x="32" y="28"/>
                      <a:pt x="29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32"/>
              <p:cNvSpPr>
                <a:spLocks/>
              </p:cNvSpPr>
              <p:nvPr/>
            </p:nvSpPr>
            <p:spPr bwMode="gray">
              <a:xfrm>
                <a:off x="3848" y="1064"/>
                <a:ext cx="350" cy="387"/>
              </a:xfrm>
              <a:custGeom>
                <a:avLst/>
                <a:gdLst>
                  <a:gd name="T0" fmla="*/ 66 w 206"/>
                  <a:gd name="T1" fmla="*/ 6 h 228"/>
                  <a:gd name="T2" fmla="*/ 97 w 206"/>
                  <a:gd name="T3" fmla="*/ 0 h 228"/>
                  <a:gd name="T4" fmla="*/ 134 w 206"/>
                  <a:gd name="T5" fmla="*/ 11 h 228"/>
                  <a:gd name="T6" fmla="*/ 168 w 206"/>
                  <a:gd name="T7" fmla="*/ 59 h 228"/>
                  <a:gd name="T8" fmla="*/ 174 w 206"/>
                  <a:gd name="T9" fmla="*/ 77 h 228"/>
                  <a:gd name="T10" fmla="*/ 189 w 206"/>
                  <a:gd name="T11" fmla="*/ 105 h 228"/>
                  <a:gd name="T12" fmla="*/ 206 w 206"/>
                  <a:gd name="T13" fmla="*/ 127 h 228"/>
                  <a:gd name="T14" fmla="*/ 206 w 206"/>
                  <a:gd name="T15" fmla="*/ 143 h 228"/>
                  <a:gd name="T16" fmla="*/ 205 w 206"/>
                  <a:gd name="T17" fmla="*/ 154 h 228"/>
                  <a:gd name="T18" fmla="*/ 143 w 206"/>
                  <a:gd name="T19" fmla="*/ 206 h 228"/>
                  <a:gd name="T20" fmla="*/ 104 w 206"/>
                  <a:gd name="T21" fmla="*/ 205 h 228"/>
                  <a:gd name="T22" fmla="*/ 94 w 206"/>
                  <a:gd name="T23" fmla="*/ 205 h 228"/>
                  <a:gd name="T24" fmla="*/ 84 w 206"/>
                  <a:gd name="T25" fmla="*/ 198 h 228"/>
                  <a:gd name="T26" fmla="*/ 76 w 206"/>
                  <a:gd name="T27" fmla="*/ 190 h 228"/>
                  <a:gd name="T28" fmla="*/ 63 w 206"/>
                  <a:gd name="T29" fmla="*/ 194 h 228"/>
                  <a:gd name="T30" fmla="*/ 48 w 206"/>
                  <a:gd name="T31" fmla="*/ 160 h 228"/>
                  <a:gd name="T32" fmla="*/ 38 w 206"/>
                  <a:gd name="T33" fmla="*/ 158 h 228"/>
                  <a:gd name="T34" fmla="*/ 3 w 206"/>
                  <a:gd name="T35" fmla="*/ 117 h 228"/>
                  <a:gd name="T36" fmla="*/ 1 w 206"/>
                  <a:gd name="T37" fmla="*/ 83 h 228"/>
                  <a:gd name="T38" fmla="*/ 66 w 206"/>
                  <a:gd name="T39" fmla="*/ 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6" h="228">
                    <a:moveTo>
                      <a:pt x="66" y="6"/>
                    </a:moveTo>
                    <a:cubicBezTo>
                      <a:pt x="77" y="1"/>
                      <a:pt x="92" y="1"/>
                      <a:pt x="97" y="0"/>
                    </a:cubicBezTo>
                    <a:cubicBezTo>
                      <a:pt x="102" y="0"/>
                      <a:pt x="122" y="4"/>
                      <a:pt x="134" y="11"/>
                    </a:cubicBezTo>
                    <a:cubicBezTo>
                      <a:pt x="146" y="18"/>
                      <a:pt x="158" y="36"/>
                      <a:pt x="168" y="59"/>
                    </a:cubicBezTo>
                    <a:cubicBezTo>
                      <a:pt x="171" y="65"/>
                      <a:pt x="171" y="72"/>
                      <a:pt x="174" y="77"/>
                    </a:cubicBezTo>
                    <a:cubicBezTo>
                      <a:pt x="177" y="81"/>
                      <a:pt x="189" y="105"/>
                      <a:pt x="189" y="105"/>
                    </a:cubicBezTo>
                    <a:cubicBezTo>
                      <a:pt x="189" y="105"/>
                      <a:pt x="198" y="122"/>
                      <a:pt x="206" y="127"/>
                    </a:cubicBezTo>
                    <a:cubicBezTo>
                      <a:pt x="206" y="132"/>
                      <a:pt x="206" y="138"/>
                      <a:pt x="206" y="143"/>
                    </a:cubicBezTo>
                    <a:cubicBezTo>
                      <a:pt x="204" y="145"/>
                      <a:pt x="206" y="151"/>
                      <a:pt x="205" y="154"/>
                    </a:cubicBezTo>
                    <a:cubicBezTo>
                      <a:pt x="190" y="167"/>
                      <a:pt x="162" y="192"/>
                      <a:pt x="143" y="206"/>
                    </a:cubicBezTo>
                    <a:cubicBezTo>
                      <a:pt x="129" y="217"/>
                      <a:pt x="108" y="228"/>
                      <a:pt x="104" y="205"/>
                    </a:cubicBezTo>
                    <a:cubicBezTo>
                      <a:pt x="101" y="205"/>
                      <a:pt x="97" y="205"/>
                      <a:pt x="94" y="205"/>
                    </a:cubicBezTo>
                    <a:cubicBezTo>
                      <a:pt x="91" y="200"/>
                      <a:pt x="91" y="198"/>
                      <a:pt x="84" y="198"/>
                    </a:cubicBezTo>
                    <a:cubicBezTo>
                      <a:pt x="80" y="196"/>
                      <a:pt x="80" y="191"/>
                      <a:pt x="76" y="190"/>
                    </a:cubicBezTo>
                    <a:cubicBezTo>
                      <a:pt x="72" y="191"/>
                      <a:pt x="68" y="196"/>
                      <a:pt x="63" y="194"/>
                    </a:cubicBezTo>
                    <a:cubicBezTo>
                      <a:pt x="54" y="191"/>
                      <a:pt x="53" y="169"/>
                      <a:pt x="48" y="160"/>
                    </a:cubicBezTo>
                    <a:cubicBezTo>
                      <a:pt x="46" y="156"/>
                      <a:pt x="41" y="161"/>
                      <a:pt x="38" y="158"/>
                    </a:cubicBezTo>
                    <a:cubicBezTo>
                      <a:pt x="30" y="140"/>
                      <a:pt x="9" y="135"/>
                      <a:pt x="3" y="117"/>
                    </a:cubicBezTo>
                    <a:cubicBezTo>
                      <a:pt x="0" y="107"/>
                      <a:pt x="0" y="93"/>
                      <a:pt x="1" y="83"/>
                    </a:cubicBezTo>
                    <a:cubicBezTo>
                      <a:pt x="5" y="36"/>
                      <a:pt x="55" y="10"/>
                      <a:pt x="66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Freeform 33"/>
              <p:cNvSpPr>
                <a:spLocks/>
              </p:cNvSpPr>
              <p:nvPr/>
            </p:nvSpPr>
            <p:spPr bwMode="gray">
              <a:xfrm>
                <a:off x="3953" y="1464"/>
                <a:ext cx="107" cy="226"/>
              </a:xfrm>
              <a:custGeom>
                <a:avLst/>
                <a:gdLst>
                  <a:gd name="T0" fmla="*/ 56 w 63"/>
                  <a:gd name="T1" fmla="*/ 18 h 133"/>
                  <a:gd name="T2" fmla="*/ 47 w 63"/>
                  <a:gd name="T3" fmla="*/ 18 h 133"/>
                  <a:gd name="T4" fmla="*/ 40 w 63"/>
                  <a:gd name="T5" fmla="*/ 1 h 133"/>
                  <a:gd name="T6" fmla="*/ 30 w 63"/>
                  <a:gd name="T7" fmla="*/ 27 h 133"/>
                  <a:gd name="T8" fmla="*/ 21 w 63"/>
                  <a:gd name="T9" fmla="*/ 17 h 133"/>
                  <a:gd name="T10" fmla="*/ 16 w 63"/>
                  <a:gd name="T11" fmla="*/ 30 h 133"/>
                  <a:gd name="T12" fmla="*/ 3 w 63"/>
                  <a:gd name="T13" fmla="*/ 64 h 133"/>
                  <a:gd name="T14" fmla="*/ 9 w 63"/>
                  <a:gd name="T15" fmla="*/ 123 h 133"/>
                  <a:gd name="T16" fmla="*/ 22 w 63"/>
                  <a:gd name="T17" fmla="*/ 133 h 133"/>
                  <a:gd name="T18" fmla="*/ 46 w 63"/>
                  <a:gd name="T19" fmla="*/ 115 h 133"/>
                  <a:gd name="T20" fmla="*/ 63 w 63"/>
                  <a:gd name="T21" fmla="*/ 17 h 133"/>
                  <a:gd name="T22" fmla="*/ 56 w 63"/>
                  <a:gd name="T23" fmla="*/ 18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133">
                    <a:moveTo>
                      <a:pt x="56" y="18"/>
                    </a:moveTo>
                    <a:cubicBezTo>
                      <a:pt x="58" y="15"/>
                      <a:pt x="47" y="20"/>
                      <a:pt x="47" y="18"/>
                    </a:cubicBezTo>
                    <a:cubicBezTo>
                      <a:pt x="47" y="9"/>
                      <a:pt x="46" y="1"/>
                      <a:pt x="40" y="1"/>
                    </a:cubicBezTo>
                    <a:cubicBezTo>
                      <a:pt x="29" y="0"/>
                      <a:pt x="33" y="20"/>
                      <a:pt x="30" y="27"/>
                    </a:cubicBezTo>
                    <a:cubicBezTo>
                      <a:pt x="28" y="22"/>
                      <a:pt x="26" y="18"/>
                      <a:pt x="21" y="17"/>
                    </a:cubicBezTo>
                    <a:cubicBezTo>
                      <a:pt x="15" y="20"/>
                      <a:pt x="18" y="26"/>
                      <a:pt x="16" y="30"/>
                    </a:cubicBezTo>
                    <a:cubicBezTo>
                      <a:pt x="13" y="42"/>
                      <a:pt x="5" y="53"/>
                      <a:pt x="3" y="64"/>
                    </a:cubicBezTo>
                    <a:cubicBezTo>
                      <a:pt x="0" y="84"/>
                      <a:pt x="10" y="102"/>
                      <a:pt x="9" y="123"/>
                    </a:cubicBezTo>
                    <a:cubicBezTo>
                      <a:pt x="12" y="127"/>
                      <a:pt x="17" y="130"/>
                      <a:pt x="22" y="133"/>
                    </a:cubicBezTo>
                    <a:cubicBezTo>
                      <a:pt x="30" y="127"/>
                      <a:pt x="38" y="121"/>
                      <a:pt x="46" y="115"/>
                    </a:cubicBezTo>
                    <a:cubicBezTo>
                      <a:pt x="49" y="80"/>
                      <a:pt x="53" y="45"/>
                      <a:pt x="63" y="17"/>
                    </a:cubicBezTo>
                    <a:cubicBezTo>
                      <a:pt x="60" y="16"/>
                      <a:pt x="54" y="23"/>
                      <a:pt x="56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34"/>
              <p:cNvSpPr>
                <a:spLocks/>
              </p:cNvSpPr>
              <p:nvPr/>
            </p:nvSpPr>
            <p:spPr bwMode="gray">
              <a:xfrm>
                <a:off x="3951" y="1278"/>
                <a:ext cx="518" cy="952"/>
              </a:xfrm>
              <a:custGeom>
                <a:avLst/>
                <a:gdLst>
                  <a:gd name="T0" fmla="*/ 126 w 305"/>
                  <a:gd name="T1" fmla="*/ 561 h 561"/>
                  <a:gd name="T2" fmla="*/ 92 w 305"/>
                  <a:gd name="T3" fmla="*/ 534 h 561"/>
                  <a:gd name="T4" fmla="*/ 82 w 305"/>
                  <a:gd name="T5" fmla="*/ 514 h 561"/>
                  <a:gd name="T6" fmla="*/ 82 w 305"/>
                  <a:gd name="T7" fmla="*/ 480 h 561"/>
                  <a:gd name="T8" fmla="*/ 90 w 305"/>
                  <a:gd name="T9" fmla="*/ 473 h 561"/>
                  <a:gd name="T10" fmla="*/ 114 w 305"/>
                  <a:gd name="T11" fmla="*/ 459 h 561"/>
                  <a:gd name="T12" fmla="*/ 126 w 305"/>
                  <a:gd name="T13" fmla="*/ 445 h 561"/>
                  <a:gd name="T14" fmla="*/ 145 w 305"/>
                  <a:gd name="T15" fmla="*/ 423 h 561"/>
                  <a:gd name="T16" fmla="*/ 147 w 305"/>
                  <a:gd name="T17" fmla="*/ 407 h 561"/>
                  <a:gd name="T18" fmla="*/ 73 w 305"/>
                  <a:gd name="T19" fmla="*/ 410 h 561"/>
                  <a:gd name="T20" fmla="*/ 7 w 305"/>
                  <a:gd name="T21" fmla="*/ 431 h 561"/>
                  <a:gd name="T22" fmla="*/ 7 w 305"/>
                  <a:gd name="T23" fmla="*/ 374 h 561"/>
                  <a:gd name="T24" fmla="*/ 11 w 305"/>
                  <a:gd name="T25" fmla="*/ 347 h 561"/>
                  <a:gd name="T26" fmla="*/ 15 w 305"/>
                  <a:gd name="T27" fmla="*/ 319 h 561"/>
                  <a:gd name="T28" fmla="*/ 11 w 305"/>
                  <a:gd name="T29" fmla="*/ 303 h 561"/>
                  <a:gd name="T30" fmla="*/ 7 w 305"/>
                  <a:gd name="T31" fmla="*/ 285 h 561"/>
                  <a:gd name="T32" fmla="*/ 7 w 305"/>
                  <a:gd name="T33" fmla="*/ 212 h 561"/>
                  <a:gd name="T34" fmla="*/ 19 w 305"/>
                  <a:gd name="T35" fmla="*/ 234 h 561"/>
                  <a:gd name="T36" fmla="*/ 43 w 305"/>
                  <a:gd name="T37" fmla="*/ 223 h 561"/>
                  <a:gd name="T38" fmla="*/ 43 w 305"/>
                  <a:gd name="T39" fmla="*/ 149 h 561"/>
                  <a:gd name="T40" fmla="*/ 65 w 305"/>
                  <a:gd name="T41" fmla="*/ 72 h 561"/>
                  <a:gd name="T42" fmla="*/ 103 w 305"/>
                  <a:gd name="T43" fmla="*/ 39 h 561"/>
                  <a:gd name="T44" fmla="*/ 166 w 305"/>
                  <a:gd name="T45" fmla="*/ 0 h 561"/>
                  <a:gd name="T46" fmla="*/ 175 w 305"/>
                  <a:gd name="T47" fmla="*/ 19 h 561"/>
                  <a:gd name="T48" fmla="*/ 233 w 305"/>
                  <a:gd name="T49" fmla="*/ 55 h 561"/>
                  <a:gd name="T50" fmla="*/ 259 w 305"/>
                  <a:gd name="T51" fmla="*/ 89 h 561"/>
                  <a:gd name="T52" fmla="*/ 259 w 305"/>
                  <a:gd name="T53" fmla="*/ 91 h 561"/>
                  <a:gd name="T54" fmla="*/ 263 w 305"/>
                  <a:gd name="T55" fmla="*/ 94 h 561"/>
                  <a:gd name="T56" fmla="*/ 283 w 305"/>
                  <a:gd name="T57" fmla="*/ 123 h 561"/>
                  <a:gd name="T58" fmla="*/ 286 w 305"/>
                  <a:gd name="T59" fmla="*/ 180 h 561"/>
                  <a:gd name="T60" fmla="*/ 290 w 305"/>
                  <a:gd name="T61" fmla="*/ 247 h 561"/>
                  <a:gd name="T62" fmla="*/ 291 w 305"/>
                  <a:gd name="T63" fmla="*/ 247 h 561"/>
                  <a:gd name="T64" fmla="*/ 297 w 305"/>
                  <a:gd name="T65" fmla="*/ 299 h 561"/>
                  <a:gd name="T66" fmla="*/ 297 w 305"/>
                  <a:gd name="T67" fmla="*/ 353 h 561"/>
                  <a:gd name="T68" fmla="*/ 285 w 305"/>
                  <a:gd name="T69" fmla="*/ 367 h 561"/>
                  <a:gd name="T70" fmla="*/ 262 w 305"/>
                  <a:gd name="T71" fmla="*/ 399 h 561"/>
                  <a:gd name="T72" fmla="*/ 246 w 305"/>
                  <a:gd name="T73" fmla="*/ 424 h 561"/>
                  <a:gd name="T74" fmla="*/ 211 w 305"/>
                  <a:gd name="T75" fmla="*/ 459 h 561"/>
                  <a:gd name="T76" fmla="*/ 207 w 305"/>
                  <a:gd name="T77" fmla="*/ 472 h 561"/>
                  <a:gd name="T78" fmla="*/ 195 w 305"/>
                  <a:gd name="T79" fmla="*/ 495 h 561"/>
                  <a:gd name="T80" fmla="*/ 189 w 305"/>
                  <a:gd name="T81" fmla="*/ 507 h 561"/>
                  <a:gd name="T82" fmla="*/ 174 w 305"/>
                  <a:gd name="T83" fmla="*/ 517 h 561"/>
                  <a:gd name="T84" fmla="*/ 132 w 305"/>
                  <a:gd name="T85" fmla="*/ 561 h 561"/>
                  <a:gd name="T86" fmla="*/ 126 w 305"/>
                  <a:gd name="T87" fmla="*/ 561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" h="561">
                    <a:moveTo>
                      <a:pt x="126" y="561"/>
                    </a:moveTo>
                    <a:cubicBezTo>
                      <a:pt x="118" y="555"/>
                      <a:pt x="101" y="547"/>
                      <a:pt x="92" y="534"/>
                    </a:cubicBezTo>
                    <a:cubicBezTo>
                      <a:pt x="88" y="529"/>
                      <a:pt x="85" y="521"/>
                      <a:pt x="82" y="514"/>
                    </a:cubicBezTo>
                    <a:cubicBezTo>
                      <a:pt x="74" y="498"/>
                      <a:pt x="70" y="490"/>
                      <a:pt x="82" y="480"/>
                    </a:cubicBezTo>
                    <a:cubicBezTo>
                      <a:pt x="87" y="476"/>
                      <a:pt x="89" y="476"/>
                      <a:pt x="90" y="473"/>
                    </a:cubicBezTo>
                    <a:cubicBezTo>
                      <a:pt x="99" y="469"/>
                      <a:pt x="105" y="462"/>
                      <a:pt x="114" y="459"/>
                    </a:cubicBezTo>
                    <a:cubicBezTo>
                      <a:pt x="116" y="452"/>
                      <a:pt x="124" y="448"/>
                      <a:pt x="126" y="445"/>
                    </a:cubicBezTo>
                    <a:cubicBezTo>
                      <a:pt x="131" y="435"/>
                      <a:pt x="141" y="431"/>
                      <a:pt x="145" y="423"/>
                    </a:cubicBezTo>
                    <a:cubicBezTo>
                      <a:pt x="147" y="419"/>
                      <a:pt x="147" y="412"/>
                      <a:pt x="147" y="407"/>
                    </a:cubicBezTo>
                    <a:cubicBezTo>
                      <a:pt x="115" y="408"/>
                      <a:pt x="96" y="403"/>
                      <a:pt x="73" y="410"/>
                    </a:cubicBezTo>
                    <a:cubicBezTo>
                      <a:pt x="50" y="417"/>
                      <a:pt x="37" y="441"/>
                      <a:pt x="7" y="431"/>
                    </a:cubicBezTo>
                    <a:cubicBezTo>
                      <a:pt x="2" y="412"/>
                      <a:pt x="5" y="393"/>
                      <a:pt x="7" y="374"/>
                    </a:cubicBezTo>
                    <a:cubicBezTo>
                      <a:pt x="8" y="365"/>
                      <a:pt x="10" y="356"/>
                      <a:pt x="11" y="347"/>
                    </a:cubicBezTo>
                    <a:cubicBezTo>
                      <a:pt x="13" y="337"/>
                      <a:pt x="16" y="327"/>
                      <a:pt x="15" y="319"/>
                    </a:cubicBezTo>
                    <a:cubicBezTo>
                      <a:pt x="15" y="314"/>
                      <a:pt x="13" y="308"/>
                      <a:pt x="11" y="303"/>
                    </a:cubicBezTo>
                    <a:cubicBezTo>
                      <a:pt x="10" y="297"/>
                      <a:pt x="8" y="291"/>
                      <a:pt x="7" y="285"/>
                    </a:cubicBezTo>
                    <a:cubicBezTo>
                      <a:pt x="4" y="260"/>
                      <a:pt x="0" y="236"/>
                      <a:pt x="7" y="212"/>
                    </a:cubicBezTo>
                    <a:cubicBezTo>
                      <a:pt x="13" y="218"/>
                      <a:pt x="13" y="229"/>
                      <a:pt x="19" y="234"/>
                    </a:cubicBezTo>
                    <a:cubicBezTo>
                      <a:pt x="27" y="231"/>
                      <a:pt x="37" y="229"/>
                      <a:pt x="43" y="223"/>
                    </a:cubicBezTo>
                    <a:cubicBezTo>
                      <a:pt x="42" y="198"/>
                      <a:pt x="40" y="173"/>
                      <a:pt x="43" y="149"/>
                    </a:cubicBezTo>
                    <a:cubicBezTo>
                      <a:pt x="56" y="128"/>
                      <a:pt x="75" y="103"/>
                      <a:pt x="65" y="72"/>
                    </a:cubicBezTo>
                    <a:cubicBezTo>
                      <a:pt x="74" y="58"/>
                      <a:pt x="90" y="51"/>
                      <a:pt x="103" y="39"/>
                    </a:cubicBezTo>
                    <a:cubicBezTo>
                      <a:pt x="122" y="24"/>
                      <a:pt x="139" y="5"/>
                      <a:pt x="166" y="0"/>
                    </a:cubicBezTo>
                    <a:cubicBezTo>
                      <a:pt x="170" y="7"/>
                      <a:pt x="172" y="13"/>
                      <a:pt x="175" y="19"/>
                    </a:cubicBezTo>
                    <a:cubicBezTo>
                      <a:pt x="195" y="30"/>
                      <a:pt x="217" y="39"/>
                      <a:pt x="233" y="55"/>
                    </a:cubicBezTo>
                    <a:cubicBezTo>
                      <a:pt x="244" y="66"/>
                      <a:pt x="250" y="79"/>
                      <a:pt x="259" y="89"/>
                    </a:cubicBezTo>
                    <a:cubicBezTo>
                      <a:pt x="263" y="92"/>
                      <a:pt x="256" y="90"/>
                      <a:pt x="259" y="91"/>
                    </a:cubicBezTo>
                    <a:cubicBezTo>
                      <a:pt x="260" y="93"/>
                      <a:pt x="262" y="91"/>
                      <a:pt x="263" y="94"/>
                    </a:cubicBezTo>
                    <a:cubicBezTo>
                      <a:pt x="267" y="106"/>
                      <a:pt x="277" y="111"/>
                      <a:pt x="283" y="123"/>
                    </a:cubicBezTo>
                    <a:cubicBezTo>
                      <a:pt x="291" y="140"/>
                      <a:pt x="286" y="159"/>
                      <a:pt x="286" y="180"/>
                    </a:cubicBezTo>
                    <a:cubicBezTo>
                      <a:pt x="285" y="204"/>
                      <a:pt x="289" y="227"/>
                      <a:pt x="290" y="247"/>
                    </a:cubicBezTo>
                    <a:cubicBezTo>
                      <a:pt x="290" y="245"/>
                      <a:pt x="291" y="244"/>
                      <a:pt x="291" y="247"/>
                    </a:cubicBezTo>
                    <a:cubicBezTo>
                      <a:pt x="297" y="262"/>
                      <a:pt x="295" y="279"/>
                      <a:pt x="297" y="299"/>
                    </a:cubicBezTo>
                    <a:cubicBezTo>
                      <a:pt x="299" y="321"/>
                      <a:pt x="305" y="337"/>
                      <a:pt x="297" y="353"/>
                    </a:cubicBezTo>
                    <a:cubicBezTo>
                      <a:pt x="295" y="357"/>
                      <a:pt x="289" y="361"/>
                      <a:pt x="285" y="367"/>
                    </a:cubicBezTo>
                    <a:cubicBezTo>
                      <a:pt x="277" y="378"/>
                      <a:pt x="271" y="389"/>
                      <a:pt x="262" y="399"/>
                    </a:cubicBezTo>
                    <a:cubicBezTo>
                      <a:pt x="255" y="407"/>
                      <a:pt x="247" y="412"/>
                      <a:pt x="246" y="424"/>
                    </a:cubicBezTo>
                    <a:cubicBezTo>
                      <a:pt x="236" y="437"/>
                      <a:pt x="219" y="445"/>
                      <a:pt x="211" y="459"/>
                    </a:cubicBezTo>
                    <a:cubicBezTo>
                      <a:pt x="209" y="462"/>
                      <a:pt x="209" y="468"/>
                      <a:pt x="207" y="472"/>
                    </a:cubicBezTo>
                    <a:cubicBezTo>
                      <a:pt x="204" y="480"/>
                      <a:pt x="199" y="487"/>
                      <a:pt x="195" y="495"/>
                    </a:cubicBezTo>
                    <a:cubicBezTo>
                      <a:pt x="193" y="499"/>
                      <a:pt x="191" y="504"/>
                      <a:pt x="189" y="507"/>
                    </a:cubicBezTo>
                    <a:cubicBezTo>
                      <a:pt x="186" y="510"/>
                      <a:pt x="178" y="513"/>
                      <a:pt x="174" y="517"/>
                    </a:cubicBezTo>
                    <a:cubicBezTo>
                      <a:pt x="159" y="530"/>
                      <a:pt x="147" y="556"/>
                      <a:pt x="132" y="561"/>
                    </a:cubicBezTo>
                    <a:cubicBezTo>
                      <a:pt x="130" y="561"/>
                      <a:pt x="128" y="561"/>
                      <a:pt x="126" y="56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35"/>
              <p:cNvSpPr>
                <a:spLocks/>
              </p:cNvSpPr>
              <p:nvPr/>
            </p:nvSpPr>
            <p:spPr bwMode="gray">
              <a:xfrm>
                <a:off x="3945" y="1405"/>
                <a:ext cx="193" cy="912"/>
              </a:xfrm>
              <a:custGeom>
                <a:avLst/>
                <a:gdLst>
                  <a:gd name="T0" fmla="*/ 114 w 114"/>
                  <a:gd name="T1" fmla="*/ 6 h 537"/>
                  <a:gd name="T2" fmla="*/ 114 w 114"/>
                  <a:gd name="T3" fmla="*/ 7 h 537"/>
                  <a:gd name="T4" fmla="*/ 113 w 114"/>
                  <a:gd name="T5" fmla="*/ 7 h 537"/>
                  <a:gd name="T6" fmla="*/ 61 w 114"/>
                  <a:gd name="T7" fmla="*/ 99 h 537"/>
                  <a:gd name="T8" fmla="*/ 51 w 114"/>
                  <a:gd name="T9" fmla="*/ 132 h 537"/>
                  <a:gd name="T10" fmla="*/ 51 w 114"/>
                  <a:gd name="T11" fmla="*/ 148 h 537"/>
                  <a:gd name="T12" fmla="*/ 44 w 114"/>
                  <a:gd name="T13" fmla="*/ 166 h 537"/>
                  <a:gd name="T14" fmla="*/ 44 w 114"/>
                  <a:gd name="T15" fmla="*/ 205 h 537"/>
                  <a:gd name="T16" fmla="*/ 33 w 114"/>
                  <a:gd name="T17" fmla="*/ 227 h 537"/>
                  <a:gd name="T18" fmla="*/ 18 w 114"/>
                  <a:gd name="T19" fmla="*/ 273 h 537"/>
                  <a:gd name="T20" fmla="*/ 17 w 114"/>
                  <a:gd name="T21" fmla="*/ 299 h 537"/>
                  <a:gd name="T22" fmla="*/ 28 w 114"/>
                  <a:gd name="T23" fmla="*/ 320 h 537"/>
                  <a:gd name="T24" fmla="*/ 12 w 114"/>
                  <a:gd name="T25" fmla="*/ 344 h 537"/>
                  <a:gd name="T26" fmla="*/ 30 w 114"/>
                  <a:gd name="T27" fmla="*/ 359 h 537"/>
                  <a:gd name="T28" fmla="*/ 26 w 114"/>
                  <a:gd name="T29" fmla="*/ 421 h 537"/>
                  <a:gd name="T30" fmla="*/ 19 w 114"/>
                  <a:gd name="T31" fmla="*/ 438 h 537"/>
                  <a:gd name="T32" fmla="*/ 23 w 114"/>
                  <a:gd name="T33" fmla="*/ 455 h 537"/>
                  <a:gd name="T34" fmla="*/ 19 w 114"/>
                  <a:gd name="T35" fmla="*/ 484 h 537"/>
                  <a:gd name="T36" fmla="*/ 19 w 114"/>
                  <a:gd name="T37" fmla="*/ 497 h 537"/>
                  <a:gd name="T38" fmla="*/ 6 w 114"/>
                  <a:gd name="T39" fmla="*/ 537 h 537"/>
                  <a:gd name="T40" fmla="*/ 5 w 114"/>
                  <a:gd name="T41" fmla="*/ 537 h 537"/>
                  <a:gd name="T42" fmla="*/ 5 w 114"/>
                  <a:gd name="T43" fmla="*/ 504 h 537"/>
                  <a:gd name="T44" fmla="*/ 3 w 114"/>
                  <a:gd name="T45" fmla="*/ 446 h 537"/>
                  <a:gd name="T46" fmla="*/ 5 w 114"/>
                  <a:gd name="T47" fmla="*/ 330 h 537"/>
                  <a:gd name="T48" fmla="*/ 9 w 114"/>
                  <a:gd name="T49" fmla="*/ 275 h 537"/>
                  <a:gd name="T50" fmla="*/ 16 w 114"/>
                  <a:gd name="T51" fmla="*/ 243 h 537"/>
                  <a:gd name="T52" fmla="*/ 21 w 114"/>
                  <a:gd name="T53" fmla="*/ 209 h 537"/>
                  <a:gd name="T54" fmla="*/ 27 w 114"/>
                  <a:gd name="T55" fmla="*/ 138 h 537"/>
                  <a:gd name="T56" fmla="*/ 39 w 114"/>
                  <a:gd name="T57" fmla="*/ 134 h 537"/>
                  <a:gd name="T58" fmla="*/ 43 w 114"/>
                  <a:gd name="T59" fmla="*/ 119 h 537"/>
                  <a:gd name="T60" fmla="*/ 48 w 114"/>
                  <a:gd name="T61" fmla="*/ 105 h 537"/>
                  <a:gd name="T62" fmla="*/ 57 w 114"/>
                  <a:gd name="T63" fmla="*/ 93 h 537"/>
                  <a:gd name="T64" fmla="*/ 67 w 114"/>
                  <a:gd name="T65" fmla="*/ 70 h 537"/>
                  <a:gd name="T66" fmla="*/ 78 w 114"/>
                  <a:gd name="T67" fmla="*/ 46 h 537"/>
                  <a:gd name="T68" fmla="*/ 81 w 114"/>
                  <a:gd name="T69" fmla="*/ 32 h 537"/>
                  <a:gd name="T70" fmla="*/ 90 w 114"/>
                  <a:gd name="T71" fmla="*/ 15 h 537"/>
                  <a:gd name="T72" fmla="*/ 100 w 114"/>
                  <a:gd name="T73" fmla="*/ 0 h 537"/>
                  <a:gd name="T74" fmla="*/ 114 w 114"/>
                  <a:gd name="T75" fmla="*/ 6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537">
                    <a:moveTo>
                      <a:pt x="114" y="6"/>
                    </a:move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3" y="7"/>
                    </a:cubicBezTo>
                    <a:cubicBezTo>
                      <a:pt x="94" y="36"/>
                      <a:pt x="77" y="67"/>
                      <a:pt x="61" y="99"/>
                    </a:cubicBezTo>
                    <a:cubicBezTo>
                      <a:pt x="64" y="112"/>
                      <a:pt x="53" y="121"/>
                      <a:pt x="51" y="132"/>
                    </a:cubicBezTo>
                    <a:cubicBezTo>
                      <a:pt x="50" y="137"/>
                      <a:pt x="52" y="143"/>
                      <a:pt x="51" y="148"/>
                    </a:cubicBezTo>
                    <a:cubicBezTo>
                      <a:pt x="50" y="154"/>
                      <a:pt x="45" y="160"/>
                      <a:pt x="44" y="166"/>
                    </a:cubicBezTo>
                    <a:cubicBezTo>
                      <a:pt x="42" y="179"/>
                      <a:pt x="47" y="192"/>
                      <a:pt x="44" y="205"/>
                    </a:cubicBezTo>
                    <a:cubicBezTo>
                      <a:pt x="42" y="212"/>
                      <a:pt x="36" y="220"/>
                      <a:pt x="33" y="227"/>
                    </a:cubicBezTo>
                    <a:cubicBezTo>
                      <a:pt x="25" y="241"/>
                      <a:pt x="21" y="252"/>
                      <a:pt x="18" y="273"/>
                    </a:cubicBezTo>
                    <a:cubicBezTo>
                      <a:pt x="17" y="282"/>
                      <a:pt x="16" y="292"/>
                      <a:pt x="17" y="299"/>
                    </a:cubicBezTo>
                    <a:cubicBezTo>
                      <a:pt x="19" y="306"/>
                      <a:pt x="28" y="313"/>
                      <a:pt x="28" y="320"/>
                    </a:cubicBezTo>
                    <a:cubicBezTo>
                      <a:pt x="27" y="328"/>
                      <a:pt x="11" y="334"/>
                      <a:pt x="12" y="344"/>
                    </a:cubicBezTo>
                    <a:cubicBezTo>
                      <a:pt x="13" y="352"/>
                      <a:pt x="26" y="355"/>
                      <a:pt x="30" y="359"/>
                    </a:cubicBezTo>
                    <a:cubicBezTo>
                      <a:pt x="23" y="378"/>
                      <a:pt x="28" y="401"/>
                      <a:pt x="26" y="421"/>
                    </a:cubicBezTo>
                    <a:cubicBezTo>
                      <a:pt x="25" y="427"/>
                      <a:pt x="20" y="432"/>
                      <a:pt x="19" y="438"/>
                    </a:cubicBezTo>
                    <a:cubicBezTo>
                      <a:pt x="19" y="444"/>
                      <a:pt x="23" y="449"/>
                      <a:pt x="23" y="455"/>
                    </a:cubicBezTo>
                    <a:cubicBezTo>
                      <a:pt x="24" y="464"/>
                      <a:pt x="20" y="476"/>
                      <a:pt x="19" y="484"/>
                    </a:cubicBezTo>
                    <a:cubicBezTo>
                      <a:pt x="19" y="488"/>
                      <a:pt x="20" y="493"/>
                      <a:pt x="19" y="497"/>
                    </a:cubicBezTo>
                    <a:cubicBezTo>
                      <a:pt x="17" y="512"/>
                      <a:pt x="12" y="526"/>
                      <a:pt x="6" y="537"/>
                    </a:cubicBezTo>
                    <a:cubicBezTo>
                      <a:pt x="6" y="537"/>
                      <a:pt x="5" y="537"/>
                      <a:pt x="5" y="537"/>
                    </a:cubicBezTo>
                    <a:cubicBezTo>
                      <a:pt x="0" y="526"/>
                      <a:pt x="4" y="516"/>
                      <a:pt x="5" y="504"/>
                    </a:cubicBezTo>
                    <a:cubicBezTo>
                      <a:pt x="7" y="485"/>
                      <a:pt x="4" y="465"/>
                      <a:pt x="3" y="446"/>
                    </a:cubicBezTo>
                    <a:cubicBezTo>
                      <a:pt x="2" y="406"/>
                      <a:pt x="0" y="369"/>
                      <a:pt x="5" y="330"/>
                    </a:cubicBezTo>
                    <a:cubicBezTo>
                      <a:pt x="7" y="311"/>
                      <a:pt x="6" y="293"/>
                      <a:pt x="9" y="275"/>
                    </a:cubicBezTo>
                    <a:cubicBezTo>
                      <a:pt x="11" y="264"/>
                      <a:pt x="15" y="254"/>
                      <a:pt x="16" y="243"/>
                    </a:cubicBezTo>
                    <a:cubicBezTo>
                      <a:pt x="18" y="232"/>
                      <a:pt x="21" y="220"/>
                      <a:pt x="21" y="209"/>
                    </a:cubicBezTo>
                    <a:cubicBezTo>
                      <a:pt x="23" y="186"/>
                      <a:pt x="20" y="161"/>
                      <a:pt x="27" y="138"/>
                    </a:cubicBezTo>
                    <a:cubicBezTo>
                      <a:pt x="30" y="136"/>
                      <a:pt x="36" y="137"/>
                      <a:pt x="39" y="134"/>
                    </a:cubicBezTo>
                    <a:cubicBezTo>
                      <a:pt x="38" y="129"/>
                      <a:pt x="41" y="123"/>
                      <a:pt x="43" y="119"/>
                    </a:cubicBezTo>
                    <a:cubicBezTo>
                      <a:pt x="45" y="114"/>
                      <a:pt x="46" y="109"/>
                      <a:pt x="48" y="105"/>
                    </a:cubicBezTo>
                    <a:cubicBezTo>
                      <a:pt x="50" y="101"/>
                      <a:pt x="55" y="97"/>
                      <a:pt x="57" y="93"/>
                    </a:cubicBezTo>
                    <a:cubicBezTo>
                      <a:pt x="61" y="86"/>
                      <a:pt x="64" y="77"/>
                      <a:pt x="67" y="70"/>
                    </a:cubicBezTo>
                    <a:cubicBezTo>
                      <a:pt x="71" y="62"/>
                      <a:pt x="75" y="53"/>
                      <a:pt x="78" y="46"/>
                    </a:cubicBezTo>
                    <a:cubicBezTo>
                      <a:pt x="79" y="42"/>
                      <a:pt x="79" y="36"/>
                      <a:pt x="81" y="32"/>
                    </a:cubicBezTo>
                    <a:cubicBezTo>
                      <a:pt x="83" y="26"/>
                      <a:pt x="87" y="21"/>
                      <a:pt x="90" y="15"/>
                    </a:cubicBezTo>
                    <a:cubicBezTo>
                      <a:pt x="93" y="10"/>
                      <a:pt x="94" y="3"/>
                      <a:pt x="100" y="0"/>
                    </a:cubicBezTo>
                    <a:cubicBezTo>
                      <a:pt x="105" y="2"/>
                      <a:pt x="110" y="4"/>
                      <a:pt x="114" y="6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36"/>
              <p:cNvSpPr>
                <a:spLocks noEditPoints="1"/>
              </p:cNvSpPr>
              <p:nvPr/>
            </p:nvSpPr>
            <p:spPr bwMode="gray">
              <a:xfrm>
                <a:off x="4080" y="1262"/>
                <a:ext cx="177" cy="172"/>
              </a:xfrm>
              <a:custGeom>
                <a:avLst/>
                <a:gdLst>
                  <a:gd name="T0" fmla="*/ 104 w 104"/>
                  <a:gd name="T1" fmla="*/ 26 h 101"/>
                  <a:gd name="T2" fmla="*/ 104 w 104"/>
                  <a:gd name="T3" fmla="*/ 28 h 101"/>
                  <a:gd name="T4" fmla="*/ 103 w 104"/>
                  <a:gd name="T5" fmla="*/ 28 h 101"/>
                  <a:gd name="T6" fmla="*/ 93 w 104"/>
                  <a:gd name="T7" fmla="*/ 29 h 101"/>
                  <a:gd name="T8" fmla="*/ 57 w 104"/>
                  <a:gd name="T9" fmla="*/ 69 h 101"/>
                  <a:gd name="T10" fmla="*/ 30 w 104"/>
                  <a:gd name="T11" fmla="*/ 101 h 101"/>
                  <a:gd name="T12" fmla="*/ 0 w 104"/>
                  <a:gd name="T13" fmla="*/ 71 h 101"/>
                  <a:gd name="T14" fmla="*/ 0 w 104"/>
                  <a:gd name="T15" fmla="*/ 69 h 101"/>
                  <a:gd name="T16" fmla="*/ 55 w 104"/>
                  <a:gd name="T17" fmla="*/ 19 h 101"/>
                  <a:gd name="T18" fmla="*/ 93 w 104"/>
                  <a:gd name="T19" fmla="*/ 6 h 101"/>
                  <a:gd name="T20" fmla="*/ 104 w 104"/>
                  <a:gd name="T21" fmla="*/ 26 h 101"/>
                  <a:gd name="T22" fmla="*/ 99 w 104"/>
                  <a:gd name="T23" fmla="*/ 22 h 101"/>
                  <a:gd name="T24" fmla="*/ 97 w 104"/>
                  <a:gd name="T25" fmla="*/ 22 h 101"/>
                  <a:gd name="T26" fmla="*/ 99 w 104"/>
                  <a:gd name="T27" fmla="*/ 2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4" h="101">
                    <a:moveTo>
                      <a:pt x="104" y="26"/>
                    </a:moveTo>
                    <a:cubicBezTo>
                      <a:pt x="104" y="27"/>
                      <a:pt x="104" y="27"/>
                      <a:pt x="104" y="28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3" y="30"/>
                      <a:pt x="98" y="28"/>
                      <a:pt x="93" y="29"/>
                    </a:cubicBezTo>
                    <a:cubicBezTo>
                      <a:pt x="79" y="33"/>
                      <a:pt x="66" y="56"/>
                      <a:pt x="57" y="69"/>
                    </a:cubicBezTo>
                    <a:cubicBezTo>
                      <a:pt x="48" y="82"/>
                      <a:pt x="40" y="94"/>
                      <a:pt x="30" y="101"/>
                    </a:cubicBezTo>
                    <a:cubicBezTo>
                      <a:pt x="21" y="90"/>
                      <a:pt x="17" y="74"/>
                      <a:pt x="0" y="71"/>
                    </a:cubicBezTo>
                    <a:cubicBezTo>
                      <a:pt x="0" y="70"/>
                      <a:pt x="0" y="70"/>
                      <a:pt x="0" y="69"/>
                    </a:cubicBezTo>
                    <a:cubicBezTo>
                      <a:pt x="15" y="53"/>
                      <a:pt x="34" y="34"/>
                      <a:pt x="55" y="19"/>
                    </a:cubicBezTo>
                    <a:cubicBezTo>
                      <a:pt x="66" y="10"/>
                      <a:pt x="73" y="0"/>
                      <a:pt x="93" y="6"/>
                    </a:cubicBezTo>
                    <a:cubicBezTo>
                      <a:pt x="96" y="13"/>
                      <a:pt x="99" y="20"/>
                      <a:pt x="104" y="26"/>
                    </a:cubicBezTo>
                    <a:close/>
                    <a:moveTo>
                      <a:pt x="99" y="22"/>
                    </a:moveTo>
                    <a:cubicBezTo>
                      <a:pt x="98" y="21"/>
                      <a:pt x="97" y="22"/>
                      <a:pt x="97" y="22"/>
                    </a:cubicBezTo>
                    <a:cubicBezTo>
                      <a:pt x="93" y="23"/>
                      <a:pt x="99" y="23"/>
                      <a:pt x="99" y="22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81" name="Text Box 19"/>
          <p:cNvSpPr txBox="1">
            <a:spLocks noChangeArrowheads="1"/>
          </p:cNvSpPr>
          <p:nvPr/>
        </p:nvSpPr>
        <p:spPr bwMode="gray">
          <a:xfrm>
            <a:off x="8063661" y="4186361"/>
            <a:ext cx="527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de-DE" sz="1400" b="1" dirty="0" smtClean="0">
                <a:solidFill>
                  <a:schemeClr val="bg1"/>
                </a:solidFill>
                <a:latin typeface="+mj-lt"/>
              </a:rPr>
              <a:t>Aug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gray">
          <a:xfrm>
            <a:off x="7006315" y="4186361"/>
            <a:ext cx="527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de-DE" sz="1400" b="1" dirty="0" smtClean="0">
                <a:solidFill>
                  <a:schemeClr val="bg1"/>
                </a:solidFill>
                <a:latin typeface="+mj-lt"/>
              </a:rPr>
              <a:t>Jul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gray">
          <a:xfrm>
            <a:off x="5958109" y="4197802"/>
            <a:ext cx="527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de-DE" sz="1400" b="1" dirty="0" smtClean="0">
                <a:solidFill>
                  <a:schemeClr val="bg1"/>
                </a:solidFill>
                <a:latin typeface="+mj-lt"/>
              </a:rPr>
              <a:t>Jun</a:t>
            </a: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gray">
          <a:xfrm>
            <a:off x="4911549" y="4197802"/>
            <a:ext cx="527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de-DE" sz="1400" b="1" dirty="0" smtClean="0">
                <a:solidFill>
                  <a:schemeClr val="bg1"/>
                </a:solidFill>
                <a:latin typeface="+mj-lt"/>
              </a:rPr>
              <a:t>Mai</a:t>
            </a:r>
          </a:p>
        </p:txBody>
      </p:sp>
      <p:sp>
        <p:nvSpPr>
          <p:cNvPr id="85" name="Text Box 19"/>
          <p:cNvSpPr txBox="1">
            <a:spLocks noChangeArrowheads="1"/>
          </p:cNvSpPr>
          <p:nvPr/>
        </p:nvSpPr>
        <p:spPr bwMode="gray">
          <a:xfrm>
            <a:off x="3864990" y="4197802"/>
            <a:ext cx="527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de-DE" sz="1400" b="1" dirty="0" smtClean="0">
                <a:solidFill>
                  <a:schemeClr val="bg1"/>
                </a:solidFill>
                <a:latin typeface="+mj-lt"/>
              </a:rPr>
              <a:t>Apr</a:t>
            </a: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gray">
          <a:xfrm>
            <a:off x="1801304" y="4214140"/>
            <a:ext cx="527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de-DE" sz="1400" b="1" dirty="0" smtClean="0">
                <a:solidFill>
                  <a:schemeClr val="bg1"/>
                </a:solidFill>
                <a:latin typeface="+mj-lt"/>
              </a:rPr>
              <a:t>Feb</a:t>
            </a: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gray">
          <a:xfrm>
            <a:off x="3384663" y="4872489"/>
            <a:ext cx="1019175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0" rIns="9000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JS Course 2</a:t>
            </a:r>
          </a:p>
          <a:p>
            <a:pPr marL="171450" indent="-171450" eaLnBrk="1" hangingPunct="1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CSS</a:t>
            </a:r>
          </a:p>
        </p:txBody>
      </p:sp>
      <p:sp>
        <p:nvSpPr>
          <p:cNvPr id="88" name="Text Box 13"/>
          <p:cNvSpPr txBox="1">
            <a:spLocks noChangeArrowheads="1"/>
          </p:cNvSpPr>
          <p:nvPr/>
        </p:nvSpPr>
        <p:spPr bwMode="gray">
          <a:xfrm>
            <a:off x="5439393" y="4872489"/>
            <a:ext cx="1139207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0" rIns="9000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eaLnBrk="1" hangingPunct="1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080808"/>
                </a:solidFill>
                <a:latin typeface="+mj-lt"/>
              </a:rPr>
              <a:t>j</a:t>
            </a: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Query</a:t>
            </a:r>
          </a:p>
          <a:p>
            <a:pPr marL="171450" indent="-171450" eaLnBrk="1" hangingPunct="1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sz="1200" noProof="1" smtClean="0">
                <a:solidFill>
                  <a:srgbClr val="080808"/>
                </a:solidFill>
                <a:latin typeface="+mj-lt"/>
              </a:rPr>
              <a:t>SPA-Framework</a:t>
            </a:r>
            <a:endParaRPr lang="en-US" sz="1200" noProof="1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60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1107" y="989795"/>
            <a:ext cx="2519910" cy="359450"/>
          </a:xfrm>
        </p:spPr>
        <p:txBody>
          <a:bodyPr/>
          <a:lstStyle/>
          <a:p>
            <a:r>
              <a:rPr lang="de-DE" dirty="0" smtClean="0"/>
              <a:t>www.codeschool.com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43" y="1258204"/>
            <a:ext cx="1651260" cy="204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3" y="3302928"/>
            <a:ext cx="4176580" cy="285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00" y="1240316"/>
            <a:ext cx="1656230" cy="204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22" y="3302928"/>
            <a:ext cx="4153088" cy="171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25" y="332570"/>
            <a:ext cx="29622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3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welcome</a:t>
            </a:r>
            <a:r>
              <a:rPr lang="de-DE" dirty="0" smtClean="0"/>
              <a:t>...</a:t>
            </a:r>
            <a:endParaRPr lang="de-DE" dirty="0"/>
          </a:p>
        </p:txBody>
      </p:sp>
      <p:pic>
        <p:nvPicPr>
          <p:cNvPr id="4102" name="Picture 6" descr="Bundeskanzlerin Angela Merkel (CDU) wirft in Berlin ihren Stimmzettel in die Wahlurne. Um den Hals trägt sie ihre Glückskette aus Bernstein.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83594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Tell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do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 on codeschool.com (07.03.)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Offline </a:t>
            </a:r>
            <a:r>
              <a:rPr lang="de-DE" dirty="0" err="1" smtClean="0"/>
              <a:t>vote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and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/>
              <a:t/>
            </a:r>
            <a:br>
              <a:rPr lang="de-DE" dirty="0"/>
            </a:br>
            <a:r>
              <a:rPr lang="de-DE" sz="1400" dirty="0" err="1" smtClean="0"/>
              <a:t>we</a:t>
            </a:r>
            <a:r>
              <a:rPr lang="de-DE" sz="1400" dirty="0" smtClean="0"/>
              <a:t> will send </a:t>
            </a:r>
            <a:r>
              <a:rPr lang="de-DE" sz="1400" dirty="0" err="1" smtClean="0"/>
              <a:t>you</a:t>
            </a:r>
            <a:r>
              <a:rPr lang="de-DE" sz="1400" dirty="0" smtClean="0"/>
              <a:t> an </a:t>
            </a:r>
            <a:r>
              <a:rPr lang="de-DE" sz="1400" dirty="0" err="1" smtClean="0"/>
              <a:t>e-mail</a:t>
            </a:r>
            <a:r>
              <a:rPr lang="de-DE" sz="1400" dirty="0" smtClean="0"/>
              <a:t> </a:t>
            </a:r>
            <a:r>
              <a:rPr lang="de-DE" sz="1400" dirty="0" err="1" smtClean="0"/>
              <a:t>till</a:t>
            </a:r>
            <a:r>
              <a:rPr lang="de-DE" sz="1400" dirty="0" smtClean="0"/>
              <a:t> 14.03.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will </a:t>
            </a:r>
            <a:r>
              <a:rPr lang="de-DE" sz="1600" dirty="0" err="1" smtClean="0"/>
              <a:t>get</a:t>
            </a:r>
            <a:r>
              <a:rPr lang="de-DE" sz="1600" dirty="0" smtClean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invitations</a:t>
            </a:r>
            <a:r>
              <a:rPr lang="de-DE" sz="1600" dirty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our</a:t>
            </a:r>
            <a:r>
              <a:rPr lang="de-DE" sz="1600" dirty="0" smtClean="0"/>
              <a:t> </a:t>
            </a:r>
            <a:r>
              <a:rPr lang="de-DE" sz="1600" dirty="0" err="1" smtClean="0"/>
              <a:t>meetup´s</a:t>
            </a:r>
            <a:endParaRPr lang="de-DE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What´s</a:t>
            </a:r>
            <a:r>
              <a:rPr lang="de-DE" dirty="0" smtClean="0"/>
              <a:t> </a:t>
            </a:r>
            <a:r>
              <a:rPr lang="de-DE" dirty="0" err="1" smtClean="0"/>
              <a:t>coming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3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5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Purpose</a:t>
            </a:r>
            <a:endParaRPr lang="de-DE" dirty="0" smtClean="0"/>
          </a:p>
          <a:p>
            <a:r>
              <a:rPr lang="de-DE" dirty="0" err="1" smtClean="0"/>
              <a:t>Procedure</a:t>
            </a:r>
            <a:endParaRPr lang="de-DE" dirty="0" smtClean="0"/>
          </a:p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  <a:p>
            <a:r>
              <a:rPr lang="de-DE" dirty="0" err="1" smtClean="0"/>
              <a:t>Discussion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4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Purpose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Addy</a:t>
            </a:r>
            <a:r>
              <a:rPr lang="de-DE" dirty="0" smtClean="0"/>
              <a:t> </a:t>
            </a:r>
            <a:r>
              <a:rPr lang="de-DE" dirty="0" err="1" smtClean="0"/>
              <a:t>Osmani´s</a:t>
            </a:r>
            <a:r>
              <a:rPr lang="de-DE" dirty="0" smtClean="0"/>
              <a:t> </a:t>
            </a:r>
            <a:r>
              <a:rPr lang="de-DE" dirty="0" err="1" smtClean="0"/>
              <a:t>desk</a:t>
            </a:r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1026" name="Picture 2" descr="http://www.html5rocks.com/static/images/screenshots/crossdevice/image10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91" y="1052513"/>
            <a:ext cx="7130618" cy="532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3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many</a:t>
            </a:r>
            <a:r>
              <a:rPr lang="de-DE" dirty="0"/>
              <a:t> </a:t>
            </a:r>
            <a:r>
              <a:rPr lang="de-DE" dirty="0" smtClean="0"/>
              <a:t>different </a:t>
            </a:r>
            <a:r>
              <a:rPr lang="de-DE" dirty="0" err="1" smtClean="0"/>
              <a:t>platforms</a:t>
            </a:r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2050" name="Picture 2" descr="cross platform mobile development market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9793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6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winner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3074" name="Picture 2" descr="http://1.f.ix.de/imgs/18/1/1/6/2/0/5/8/lang-rank-114-wm-e0e19ef7b38f7222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9" y="1052513"/>
            <a:ext cx="8494061" cy="532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2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Procedure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45425" y="6597650"/>
            <a:ext cx="1298575" cy="146050"/>
          </a:xfrm>
          <a:prstGeom prst="rect">
            <a:avLst/>
          </a:prstGeom>
        </p:spPr>
        <p:txBody>
          <a:bodyPr/>
          <a:lstStyle/>
          <a:p>
            <a:pPr algn="r"/>
            <a:fld id="{1BDBE1E8-50F2-49BA-A952-1CC1DEAA5FBD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5"/>
          <p:cNvSpPr>
            <a:spLocks noChangeArrowheads="1"/>
          </p:cNvSpPr>
          <p:nvPr/>
        </p:nvSpPr>
        <p:spPr bwMode="gray">
          <a:xfrm>
            <a:off x="4578350" y="1876425"/>
            <a:ext cx="3052763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108000" rIns="144000" bIns="72000"/>
          <a:lstStyle/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sz="1600" noProof="1" smtClean="0">
                <a:latin typeface="+mj-lt"/>
              </a:rPr>
              <a:t>self-study once a week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gray">
          <a:xfrm>
            <a:off x="6927850" y="4445000"/>
            <a:ext cx="2062163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108000" rIns="144000" bIns="72000"/>
          <a:lstStyle/>
          <a:p>
            <a:pPr algn="r"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sz="1600" noProof="1" smtClean="0">
                <a:latin typeface="+mj-lt"/>
              </a:rPr>
              <a:t>~30% on top in your spare time</a:t>
            </a:r>
            <a:endParaRPr lang="en-US" sz="1600" noProof="1">
              <a:latin typeface="+mj-lt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gray">
          <a:xfrm>
            <a:off x="177800" y="3225800"/>
            <a:ext cx="1847850" cy="63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108000" rIns="144000" bIns="72000"/>
          <a:lstStyle/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sz="1600" noProof="1" smtClean="0">
                <a:latin typeface="+mj-lt"/>
              </a:rPr>
              <a:t>Meetup´s biweekly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244475" y="3251200"/>
            <a:ext cx="1954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292975" y="4445000"/>
            <a:ext cx="15446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5400000" flipH="1" flipV="1">
            <a:off x="4137025" y="2368550"/>
            <a:ext cx="7556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44"/>
          <p:cNvGrpSpPr/>
          <p:nvPr/>
        </p:nvGrpSpPr>
        <p:grpSpPr>
          <a:xfrm>
            <a:off x="2198655" y="806830"/>
            <a:ext cx="4787980" cy="5162170"/>
            <a:chOff x="4937130" y="2033588"/>
            <a:chExt cx="2782887" cy="3000375"/>
          </a:xfrm>
          <a:solidFill>
            <a:schemeClr val="bg1">
              <a:lumMod val="65000"/>
            </a:schemeClr>
          </a:solidFill>
          <a:effectLst>
            <a:outerShdw blurRad="635000" dist="50800" dir="6720000" algn="ctr" rotWithShape="0">
              <a:srgbClr val="000000">
                <a:alpha val="80000"/>
              </a:srgbClr>
            </a:outerShdw>
          </a:effectLst>
          <a:scene3d>
            <a:camera prst="perspectiveFront" fov="5400000">
              <a:rot lat="18609801" lon="17965058" rev="3904819"/>
            </a:camera>
            <a:lightRig rig="threePt" dir="t"/>
          </a:scene3d>
        </p:grpSpPr>
        <p:sp>
          <p:nvSpPr>
            <p:cNvPr id="22" name="Freeform 50"/>
            <p:cNvSpPr>
              <a:spLocks/>
            </p:cNvSpPr>
            <p:nvPr/>
          </p:nvSpPr>
          <p:spPr bwMode="gray">
            <a:xfrm>
              <a:off x="4937130" y="2033588"/>
              <a:ext cx="1730375" cy="2087562"/>
            </a:xfrm>
            <a:custGeom>
              <a:avLst/>
              <a:gdLst>
                <a:gd name="T0" fmla="*/ 2147483647 w 365"/>
                <a:gd name="T1" fmla="*/ 1004079605 h 437"/>
                <a:gd name="T2" fmla="*/ 2147483647 w 365"/>
                <a:gd name="T3" fmla="*/ 502042191 h 437"/>
                <a:gd name="T4" fmla="*/ 2147483647 w 365"/>
                <a:gd name="T5" fmla="*/ 0 h 437"/>
                <a:gd name="T6" fmla="*/ 2147483647 w 365"/>
                <a:gd name="T7" fmla="*/ 981259729 h 437"/>
                <a:gd name="T8" fmla="*/ 0 w 365"/>
                <a:gd name="T9" fmla="*/ 2147483647 h 437"/>
                <a:gd name="T10" fmla="*/ 404547466 w 365"/>
                <a:gd name="T11" fmla="*/ 2147483647 h 437"/>
                <a:gd name="T12" fmla="*/ 898989068 w 365"/>
                <a:gd name="T13" fmla="*/ 2147483647 h 437"/>
                <a:gd name="T14" fmla="*/ 2147483647 w 365"/>
                <a:gd name="T15" fmla="*/ 2147483647 h 437"/>
                <a:gd name="T16" fmla="*/ 2147483647 w 365"/>
                <a:gd name="T17" fmla="*/ 2147483647 h 437"/>
                <a:gd name="T18" fmla="*/ 2147483647 w 365"/>
                <a:gd name="T19" fmla="*/ 2147483647 h 437"/>
                <a:gd name="T20" fmla="*/ 2147483647 w 365"/>
                <a:gd name="T21" fmla="*/ 2147483647 h 437"/>
                <a:gd name="T22" fmla="*/ 2147483647 w 365"/>
                <a:gd name="T23" fmla="*/ 2147483647 h 437"/>
                <a:gd name="T24" fmla="*/ 2147483647 w 365"/>
                <a:gd name="T25" fmla="*/ 2147483647 h 437"/>
                <a:gd name="T26" fmla="*/ 2147483647 w 365"/>
                <a:gd name="T27" fmla="*/ 2147483647 h 437"/>
                <a:gd name="T28" fmla="*/ 2147483647 w 365"/>
                <a:gd name="T29" fmla="*/ 1004079605 h 4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5"/>
                <a:gd name="T46" fmla="*/ 0 h 437"/>
                <a:gd name="T47" fmla="*/ 365 w 365"/>
                <a:gd name="T48" fmla="*/ 437 h 4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5" h="437">
                  <a:moveTo>
                    <a:pt x="322" y="44"/>
                  </a:moveTo>
                  <a:cubicBezTo>
                    <a:pt x="304" y="22"/>
                    <a:pt x="304" y="22"/>
                    <a:pt x="304" y="22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127" y="46"/>
                    <a:pt x="0" y="176"/>
                    <a:pt x="0" y="335"/>
                  </a:cubicBezTo>
                  <a:cubicBezTo>
                    <a:pt x="0" y="371"/>
                    <a:pt x="6" y="405"/>
                    <a:pt x="18" y="437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115" y="389"/>
                    <a:pt x="115" y="389"/>
                    <a:pt x="115" y="389"/>
                  </a:cubicBezTo>
                  <a:cubicBezTo>
                    <a:pt x="100" y="342"/>
                    <a:pt x="105" y="289"/>
                    <a:pt x="132" y="242"/>
                  </a:cubicBezTo>
                  <a:cubicBezTo>
                    <a:pt x="165" y="185"/>
                    <a:pt x="224" y="152"/>
                    <a:pt x="286" y="149"/>
                  </a:cubicBezTo>
                  <a:cubicBezTo>
                    <a:pt x="286" y="191"/>
                    <a:pt x="286" y="191"/>
                    <a:pt x="286" y="191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319" y="151"/>
                    <a:pt x="319" y="151"/>
                    <a:pt x="319" y="151"/>
                  </a:cubicBezTo>
                  <a:cubicBezTo>
                    <a:pt x="365" y="96"/>
                    <a:pt x="365" y="96"/>
                    <a:pt x="365" y="96"/>
                  </a:cubicBezTo>
                  <a:lnTo>
                    <a:pt x="322" y="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0">
              <a:solidFill>
                <a:schemeClr val="accent4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chemeClr val="bg1"/>
              </a:contourClr>
            </a:sp3d>
          </p:spPr>
          <p:txBody>
            <a:bodyPr/>
            <a:lstStyle/>
            <a:p>
              <a:pPr>
                <a:defRPr/>
              </a:pPr>
              <a:endParaRPr lang="de-DE" noProof="1">
                <a:latin typeface="+mj-lt"/>
              </a:endParaRPr>
            </a:p>
          </p:txBody>
        </p:sp>
        <p:sp>
          <p:nvSpPr>
            <p:cNvPr id="23" name="Freeform 51"/>
            <p:cNvSpPr>
              <a:spLocks/>
            </p:cNvSpPr>
            <p:nvPr/>
          </p:nvSpPr>
          <p:spPr bwMode="gray">
            <a:xfrm>
              <a:off x="4965705" y="3906838"/>
              <a:ext cx="2428875" cy="1127125"/>
            </a:xfrm>
            <a:custGeom>
              <a:avLst/>
              <a:gdLst>
                <a:gd name="T0" fmla="*/ 2147483647 w 512"/>
                <a:gd name="T1" fmla="*/ 2147483647 h 236"/>
                <a:gd name="T2" fmla="*/ 2147483647 w 512"/>
                <a:gd name="T3" fmla="*/ 1596682593 h 236"/>
                <a:gd name="T4" fmla="*/ 2147483647 w 512"/>
                <a:gd name="T5" fmla="*/ 2147483647 h 236"/>
                <a:gd name="T6" fmla="*/ 2147483647 w 512"/>
                <a:gd name="T7" fmla="*/ 958008541 h 236"/>
                <a:gd name="T8" fmla="*/ 2147483647 w 512"/>
                <a:gd name="T9" fmla="*/ 479004271 h 236"/>
                <a:gd name="T10" fmla="*/ 2147483647 w 512"/>
                <a:gd name="T11" fmla="*/ 364954533 h 236"/>
                <a:gd name="T12" fmla="*/ 2147483647 w 512"/>
                <a:gd name="T13" fmla="*/ 273714669 h 236"/>
                <a:gd name="T14" fmla="*/ 967697791 w 512"/>
                <a:gd name="T15" fmla="*/ 0 h 236"/>
                <a:gd name="T16" fmla="*/ 450091344 w 512"/>
                <a:gd name="T17" fmla="*/ 1459822909 h 236"/>
                <a:gd name="T18" fmla="*/ 225045672 w 512"/>
                <a:gd name="T19" fmla="*/ 2052876767 h 236"/>
                <a:gd name="T20" fmla="*/ 0 w 512"/>
                <a:gd name="T21" fmla="*/ 2147483647 h 236"/>
                <a:gd name="T22" fmla="*/ 810162552 w 512"/>
                <a:gd name="T23" fmla="*/ 2147483647 h 236"/>
                <a:gd name="T24" fmla="*/ 2147483647 w 512"/>
                <a:gd name="T25" fmla="*/ 2147483647 h 236"/>
                <a:gd name="T26" fmla="*/ 2147483647 w 512"/>
                <a:gd name="T27" fmla="*/ 2147483647 h 236"/>
                <a:gd name="T28" fmla="*/ 2147483647 w 512"/>
                <a:gd name="T29" fmla="*/ 2147483647 h 2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12"/>
                <a:gd name="T46" fmla="*/ 0 h 236"/>
                <a:gd name="T47" fmla="*/ 512 w 512"/>
                <a:gd name="T48" fmla="*/ 236 h 2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12" h="236">
                  <a:moveTo>
                    <a:pt x="449" y="141"/>
                  </a:moveTo>
                  <a:cubicBezTo>
                    <a:pt x="422" y="70"/>
                    <a:pt x="422" y="70"/>
                    <a:pt x="422" y="70"/>
                  </a:cubicBezTo>
                  <a:cubicBezTo>
                    <a:pt x="365" y="132"/>
                    <a:pt x="270" y="148"/>
                    <a:pt x="194" y="104"/>
                  </a:cubicBezTo>
                  <a:cubicBezTo>
                    <a:pt x="166" y="89"/>
                    <a:pt x="145" y="67"/>
                    <a:pt x="129" y="42"/>
                  </a:cubicBezTo>
                  <a:cubicBezTo>
                    <a:pt x="165" y="21"/>
                    <a:pt x="165" y="21"/>
                    <a:pt x="165" y="21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88" y="180"/>
                    <a:pt x="181" y="236"/>
                    <a:pt x="287" y="236"/>
                  </a:cubicBezTo>
                  <a:cubicBezTo>
                    <a:pt x="377" y="236"/>
                    <a:pt x="458" y="195"/>
                    <a:pt x="512" y="130"/>
                  </a:cubicBezTo>
                  <a:lnTo>
                    <a:pt x="449" y="1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chemeClr val="bg1"/>
              </a:contourClr>
            </a:sp3d>
          </p:spPr>
          <p:txBody>
            <a:bodyPr/>
            <a:lstStyle/>
            <a:p>
              <a:pPr>
                <a:defRPr/>
              </a:pPr>
              <a:endParaRPr lang="de-DE" noProof="1">
                <a:latin typeface="+mj-lt"/>
              </a:endParaRPr>
            </a:p>
          </p:txBody>
        </p:sp>
        <p:sp>
          <p:nvSpPr>
            <p:cNvPr id="26" name="Freeform 52"/>
            <p:cNvSpPr>
              <a:spLocks/>
            </p:cNvSpPr>
            <p:nvPr/>
          </p:nvSpPr>
          <p:spPr bwMode="gray">
            <a:xfrm>
              <a:off x="6521455" y="2259013"/>
              <a:ext cx="1198562" cy="2244725"/>
            </a:xfrm>
            <a:custGeom>
              <a:avLst/>
              <a:gdLst>
                <a:gd name="T0" fmla="*/ 2147483647 w 252"/>
                <a:gd name="T1" fmla="*/ 2147483647 h 470"/>
                <a:gd name="T2" fmla="*/ 2147483647 w 252"/>
                <a:gd name="T3" fmla="*/ 2147483647 h 470"/>
                <a:gd name="T4" fmla="*/ 180973380 w 252"/>
                <a:gd name="T5" fmla="*/ 0 h 470"/>
                <a:gd name="T6" fmla="*/ 1108451094 w 252"/>
                <a:gd name="T7" fmla="*/ 1117705898 h 470"/>
                <a:gd name="T8" fmla="*/ 0 w 252"/>
                <a:gd name="T9" fmla="*/ 2147483647 h 470"/>
                <a:gd name="T10" fmla="*/ 1176312516 w 252"/>
                <a:gd name="T11" fmla="*/ 2147483647 h 470"/>
                <a:gd name="T12" fmla="*/ 2147483647 w 252"/>
                <a:gd name="T13" fmla="*/ 2147483647 h 470"/>
                <a:gd name="T14" fmla="*/ 1968062703 w 252"/>
                <a:gd name="T15" fmla="*/ 2147483647 h 470"/>
                <a:gd name="T16" fmla="*/ 2147483647 w 252"/>
                <a:gd name="T17" fmla="*/ 2147483647 h 470"/>
                <a:gd name="T18" fmla="*/ 2147483647 w 252"/>
                <a:gd name="T19" fmla="*/ 2147483647 h 470"/>
                <a:gd name="T20" fmla="*/ 2147483647 w 252"/>
                <a:gd name="T21" fmla="*/ 2147483647 h 470"/>
                <a:gd name="T22" fmla="*/ 2147483647 w 252"/>
                <a:gd name="T23" fmla="*/ 2147483647 h 470"/>
                <a:gd name="T24" fmla="*/ 2147483647 w 252"/>
                <a:gd name="T25" fmla="*/ 2147483647 h 470"/>
                <a:gd name="T26" fmla="*/ 2147483647 w 252"/>
                <a:gd name="T27" fmla="*/ 2147483647 h 470"/>
                <a:gd name="T28" fmla="*/ 2147483647 w 252"/>
                <a:gd name="T29" fmla="*/ 2147483647 h 47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470"/>
                <a:gd name="T47" fmla="*/ 252 w 252"/>
                <a:gd name="T48" fmla="*/ 470 h 47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470">
                  <a:moveTo>
                    <a:pt x="216" y="429"/>
                  </a:moveTo>
                  <a:cubicBezTo>
                    <a:pt x="238" y="387"/>
                    <a:pt x="251" y="339"/>
                    <a:pt x="251" y="288"/>
                  </a:cubicBezTo>
                  <a:cubicBezTo>
                    <a:pt x="251" y="144"/>
                    <a:pt x="146" y="23"/>
                    <a:pt x="8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8" y="111"/>
                    <a:pt x="35" y="118"/>
                    <a:pt x="52" y="127"/>
                  </a:cubicBezTo>
                  <a:cubicBezTo>
                    <a:pt x="139" y="177"/>
                    <a:pt x="170" y="287"/>
                    <a:pt x="123" y="375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97" y="381"/>
                    <a:pt x="97" y="381"/>
                    <a:pt x="97" y="381"/>
                  </a:cubicBezTo>
                  <a:cubicBezTo>
                    <a:pt x="105" y="403"/>
                    <a:pt x="105" y="403"/>
                    <a:pt x="105" y="403"/>
                  </a:cubicBezTo>
                  <a:cubicBezTo>
                    <a:pt x="130" y="470"/>
                    <a:pt x="130" y="470"/>
                    <a:pt x="130" y="470"/>
                  </a:cubicBezTo>
                  <a:cubicBezTo>
                    <a:pt x="197" y="459"/>
                    <a:pt x="197" y="459"/>
                    <a:pt x="197" y="459"/>
                  </a:cubicBezTo>
                  <a:cubicBezTo>
                    <a:pt x="224" y="454"/>
                    <a:pt x="224" y="454"/>
                    <a:pt x="224" y="454"/>
                  </a:cubicBezTo>
                  <a:cubicBezTo>
                    <a:pt x="252" y="450"/>
                    <a:pt x="252" y="450"/>
                    <a:pt x="252" y="450"/>
                  </a:cubicBezTo>
                  <a:lnTo>
                    <a:pt x="216" y="4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chemeClr val="bg1"/>
              </a:contourClr>
            </a:sp3d>
          </p:spPr>
          <p:txBody>
            <a:bodyPr/>
            <a:lstStyle/>
            <a:p>
              <a:pPr>
                <a:defRPr/>
              </a:pPr>
              <a:endParaRPr lang="de-DE" noProof="1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1" y="3861060"/>
            <a:ext cx="1714621" cy="93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01" y="1033082"/>
            <a:ext cx="1679793" cy="84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1" y="2228850"/>
            <a:ext cx="1714621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033082"/>
            <a:ext cx="1650808" cy="84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83" y="5357842"/>
            <a:ext cx="1656230" cy="9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62" y="5357842"/>
            <a:ext cx="1714621" cy="9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091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pPr eaLnBrk="1" hangingPunct="1"/>
            <a:r>
              <a:rPr lang="de-DE" dirty="0" smtClean="0"/>
              <a:t>Content</a:t>
            </a:r>
          </a:p>
        </p:txBody>
      </p:sp>
      <p:grpSp>
        <p:nvGrpSpPr>
          <p:cNvPr id="2" name="Gruppieren 40"/>
          <p:cNvGrpSpPr/>
          <p:nvPr/>
        </p:nvGrpSpPr>
        <p:grpSpPr bwMode="gray">
          <a:xfrm>
            <a:off x="539440" y="1230464"/>
            <a:ext cx="8353160" cy="4176580"/>
            <a:chOff x="-3299111" y="-487751"/>
            <a:chExt cx="5577738" cy="4044457"/>
          </a:xfr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outerShdw blurRad="381000" dist="38100" dir="2700000" algn="tl" rotWithShape="0">
              <a:prstClr val="black">
                <a:alpha val="70000"/>
              </a:prstClr>
            </a:outerShdw>
          </a:effectLst>
          <a:scene3d>
            <a:camera prst="perspectiveRelaxed">
              <a:rot lat="19248000" lon="19674000" rev="2508000"/>
            </a:camera>
            <a:lightRig rig="threePt" dir="t"/>
          </a:scene3d>
        </p:grpSpPr>
        <p:sp>
          <p:nvSpPr>
            <p:cNvPr id="42" name="Freeform 11"/>
            <p:cNvSpPr>
              <a:spLocks noChangeAspect="1"/>
            </p:cNvSpPr>
            <p:nvPr/>
          </p:nvSpPr>
          <p:spPr bwMode="gray">
            <a:xfrm>
              <a:off x="-3299111" y="-33788"/>
              <a:ext cx="2510402" cy="1600971"/>
            </a:xfrm>
            <a:custGeom>
              <a:avLst/>
              <a:gdLst/>
              <a:ahLst/>
              <a:cxnLst>
                <a:cxn ang="0">
                  <a:pos x="1024" y="99"/>
                </a:cxn>
                <a:cxn ang="0">
                  <a:pos x="1041" y="167"/>
                </a:cxn>
                <a:cxn ang="0">
                  <a:pos x="1057" y="234"/>
                </a:cxn>
                <a:cxn ang="0">
                  <a:pos x="912" y="379"/>
                </a:cxn>
                <a:cxn ang="0">
                  <a:pos x="767" y="234"/>
                </a:cxn>
                <a:cxn ang="0">
                  <a:pos x="783" y="167"/>
                </a:cxn>
                <a:cxn ang="0">
                  <a:pos x="800" y="99"/>
                </a:cxn>
                <a:cxn ang="0">
                  <a:pos x="726" y="24"/>
                </a:cxn>
                <a:cxn ang="0">
                  <a:pos x="540" y="0"/>
                </a:cxn>
                <a:cxn ang="0">
                  <a:pos x="355" y="24"/>
                </a:cxn>
                <a:cxn ang="0">
                  <a:pos x="379" y="210"/>
                </a:cxn>
                <a:cxn ang="0">
                  <a:pos x="355" y="395"/>
                </a:cxn>
                <a:cxn ang="0">
                  <a:pos x="280" y="469"/>
                </a:cxn>
                <a:cxn ang="0">
                  <a:pos x="212" y="452"/>
                </a:cxn>
                <a:cxn ang="0">
                  <a:pos x="145" y="436"/>
                </a:cxn>
                <a:cxn ang="0">
                  <a:pos x="0" y="581"/>
                </a:cxn>
                <a:cxn ang="0">
                  <a:pos x="145" y="726"/>
                </a:cxn>
                <a:cxn ang="0">
                  <a:pos x="212" y="710"/>
                </a:cxn>
                <a:cxn ang="0">
                  <a:pos x="280" y="693"/>
                </a:cxn>
                <a:cxn ang="0">
                  <a:pos x="355" y="767"/>
                </a:cxn>
                <a:cxn ang="0">
                  <a:pos x="379" y="952"/>
                </a:cxn>
                <a:cxn ang="0">
                  <a:pos x="355" y="1138"/>
                </a:cxn>
                <a:cxn ang="0">
                  <a:pos x="540" y="1163"/>
                </a:cxn>
                <a:cxn ang="0">
                  <a:pos x="726" y="1138"/>
                </a:cxn>
                <a:cxn ang="0">
                  <a:pos x="800" y="1063"/>
                </a:cxn>
                <a:cxn ang="0">
                  <a:pos x="783" y="995"/>
                </a:cxn>
                <a:cxn ang="0">
                  <a:pos x="767" y="928"/>
                </a:cxn>
                <a:cxn ang="0">
                  <a:pos x="912" y="783"/>
                </a:cxn>
                <a:cxn ang="0">
                  <a:pos x="1057" y="928"/>
                </a:cxn>
                <a:cxn ang="0">
                  <a:pos x="1041" y="995"/>
                </a:cxn>
                <a:cxn ang="0">
                  <a:pos x="1024" y="1063"/>
                </a:cxn>
                <a:cxn ang="0">
                  <a:pos x="1097" y="1138"/>
                </a:cxn>
                <a:cxn ang="0">
                  <a:pos x="1283" y="1163"/>
                </a:cxn>
                <a:cxn ang="0">
                  <a:pos x="1469" y="1138"/>
                </a:cxn>
                <a:cxn ang="0">
                  <a:pos x="1444" y="952"/>
                </a:cxn>
                <a:cxn ang="0">
                  <a:pos x="1469" y="767"/>
                </a:cxn>
                <a:cxn ang="0">
                  <a:pos x="1544" y="693"/>
                </a:cxn>
                <a:cxn ang="0">
                  <a:pos x="1612" y="710"/>
                </a:cxn>
                <a:cxn ang="0">
                  <a:pos x="1679" y="726"/>
                </a:cxn>
                <a:cxn ang="0">
                  <a:pos x="1824" y="581"/>
                </a:cxn>
                <a:cxn ang="0">
                  <a:pos x="1679" y="436"/>
                </a:cxn>
                <a:cxn ang="0">
                  <a:pos x="1612" y="452"/>
                </a:cxn>
                <a:cxn ang="0">
                  <a:pos x="1544" y="469"/>
                </a:cxn>
                <a:cxn ang="0">
                  <a:pos x="1469" y="395"/>
                </a:cxn>
                <a:cxn ang="0">
                  <a:pos x="1444" y="210"/>
                </a:cxn>
                <a:cxn ang="0">
                  <a:pos x="1469" y="24"/>
                </a:cxn>
                <a:cxn ang="0">
                  <a:pos x="1283" y="0"/>
                </a:cxn>
                <a:cxn ang="0">
                  <a:pos x="1097" y="24"/>
                </a:cxn>
                <a:cxn ang="0">
                  <a:pos x="1024" y="99"/>
                </a:cxn>
              </a:cxnLst>
              <a:rect l="0" t="0" r="r" b="b"/>
              <a:pathLst>
                <a:path w="1824" h="1163">
                  <a:moveTo>
                    <a:pt x="1024" y="99"/>
                  </a:moveTo>
                  <a:cubicBezTo>
                    <a:pt x="1019" y="126"/>
                    <a:pt x="1034" y="156"/>
                    <a:pt x="1041" y="167"/>
                  </a:cubicBezTo>
                  <a:cubicBezTo>
                    <a:pt x="1051" y="187"/>
                    <a:pt x="1057" y="210"/>
                    <a:pt x="1057" y="234"/>
                  </a:cubicBezTo>
                  <a:cubicBezTo>
                    <a:pt x="1057" y="314"/>
                    <a:pt x="992" y="379"/>
                    <a:pt x="912" y="379"/>
                  </a:cubicBezTo>
                  <a:cubicBezTo>
                    <a:pt x="832" y="379"/>
                    <a:pt x="767" y="314"/>
                    <a:pt x="767" y="234"/>
                  </a:cubicBezTo>
                  <a:cubicBezTo>
                    <a:pt x="767" y="210"/>
                    <a:pt x="773" y="187"/>
                    <a:pt x="783" y="167"/>
                  </a:cubicBezTo>
                  <a:cubicBezTo>
                    <a:pt x="789" y="156"/>
                    <a:pt x="805" y="126"/>
                    <a:pt x="800" y="99"/>
                  </a:cubicBezTo>
                  <a:cubicBezTo>
                    <a:pt x="797" y="84"/>
                    <a:pt x="777" y="39"/>
                    <a:pt x="726" y="24"/>
                  </a:cubicBezTo>
                  <a:cubicBezTo>
                    <a:pt x="726" y="24"/>
                    <a:pt x="643" y="0"/>
                    <a:pt x="540" y="0"/>
                  </a:cubicBezTo>
                  <a:cubicBezTo>
                    <a:pt x="438" y="0"/>
                    <a:pt x="355" y="24"/>
                    <a:pt x="355" y="24"/>
                  </a:cubicBezTo>
                  <a:cubicBezTo>
                    <a:pt x="355" y="24"/>
                    <a:pt x="379" y="107"/>
                    <a:pt x="379" y="210"/>
                  </a:cubicBezTo>
                  <a:cubicBezTo>
                    <a:pt x="379" y="312"/>
                    <a:pt x="355" y="395"/>
                    <a:pt x="355" y="395"/>
                  </a:cubicBezTo>
                  <a:cubicBezTo>
                    <a:pt x="340" y="446"/>
                    <a:pt x="295" y="466"/>
                    <a:pt x="280" y="469"/>
                  </a:cubicBezTo>
                  <a:cubicBezTo>
                    <a:pt x="253" y="474"/>
                    <a:pt x="223" y="459"/>
                    <a:pt x="212" y="452"/>
                  </a:cubicBezTo>
                  <a:cubicBezTo>
                    <a:pt x="192" y="442"/>
                    <a:pt x="168" y="436"/>
                    <a:pt x="145" y="436"/>
                  </a:cubicBezTo>
                  <a:cubicBezTo>
                    <a:pt x="65" y="436"/>
                    <a:pt x="0" y="501"/>
                    <a:pt x="0" y="581"/>
                  </a:cubicBezTo>
                  <a:cubicBezTo>
                    <a:pt x="0" y="661"/>
                    <a:pt x="65" y="726"/>
                    <a:pt x="145" y="726"/>
                  </a:cubicBezTo>
                  <a:cubicBezTo>
                    <a:pt x="168" y="726"/>
                    <a:pt x="192" y="720"/>
                    <a:pt x="212" y="710"/>
                  </a:cubicBezTo>
                  <a:cubicBezTo>
                    <a:pt x="223" y="704"/>
                    <a:pt x="253" y="688"/>
                    <a:pt x="280" y="693"/>
                  </a:cubicBezTo>
                  <a:cubicBezTo>
                    <a:pt x="295" y="696"/>
                    <a:pt x="340" y="716"/>
                    <a:pt x="355" y="767"/>
                  </a:cubicBezTo>
                  <a:cubicBezTo>
                    <a:pt x="355" y="767"/>
                    <a:pt x="379" y="850"/>
                    <a:pt x="379" y="952"/>
                  </a:cubicBezTo>
                  <a:cubicBezTo>
                    <a:pt x="379" y="1055"/>
                    <a:pt x="355" y="1138"/>
                    <a:pt x="355" y="1138"/>
                  </a:cubicBezTo>
                  <a:cubicBezTo>
                    <a:pt x="355" y="1138"/>
                    <a:pt x="438" y="1163"/>
                    <a:pt x="540" y="1163"/>
                  </a:cubicBezTo>
                  <a:cubicBezTo>
                    <a:pt x="643" y="1163"/>
                    <a:pt x="726" y="1138"/>
                    <a:pt x="726" y="1138"/>
                  </a:cubicBezTo>
                  <a:cubicBezTo>
                    <a:pt x="777" y="1123"/>
                    <a:pt x="797" y="1079"/>
                    <a:pt x="800" y="1063"/>
                  </a:cubicBezTo>
                  <a:cubicBezTo>
                    <a:pt x="805" y="1036"/>
                    <a:pt x="789" y="1006"/>
                    <a:pt x="783" y="995"/>
                  </a:cubicBezTo>
                  <a:cubicBezTo>
                    <a:pt x="773" y="975"/>
                    <a:pt x="767" y="952"/>
                    <a:pt x="767" y="928"/>
                  </a:cubicBezTo>
                  <a:cubicBezTo>
                    <a:pt x="767" y="848"/>
                    <a:pt x="832" y="783"/>
                    <a:pt x="912" y="783"/>
                  </a:cubicBezTo>
                  <a:cubicBezTo>
                    <a:pt x="992" y="783"/>
                    <a:pt x="1057" y="848"/>
                    <a:pt x="1057" y="928"/>
                  </a:cubicBezTo>
                  <a:cubicBezTo>
                    <a:pt x="1057" y="952"/>
                    <a:pt x="1051" y="975"/>
                    <a:pt x="1041" y="995"/>
                  </a:cubicBezTo>
                  <a:cubicBezTo>
                    <a:pt x="1034" y="1006"/>
                    <a:pt x="1019" y="1036"/>
                    <a:pt x="1024" y="1063"/>
                  </a:cubicBezTo>
                  <a:cubicBezTo>
                    <a:pt x="1027" y="1079"/>
                    <a:pt x="1047" y="1123"/>
                    <a:pt x="1097" y="1138"/>
                  </a:cubicBezTo>
                  <a:cubicBezTo>
                    <a:pt x="1097" y="1138"/>
                    <a:pt x="1181" y="1163"/>
                    <a:pt x="1283" y="1163"/>
                  </a:cubicBezTo>
                  <a:cubicBezTo>
                    <a:pt x="1386" y="1163"/>
                    <a:pt x="1469" y="1138"/>
                    <a:pt x="1469" y="1138"/>
                  </a:cubicBezTo>
                  <a:cubicBezTo>
                    <a:pt x="1469" y="1138"/>
                    <a:pt x="1444" y="1055"/>
                    <a:pt x="1444" y="952"/>
                  </a:cubicBezTo>
                  <a:cubicBezTo>
                    <a:pt x="1444" y="850"/>
                    <a:pt x="1469" y="767"/>
                    <a:pt x="1469" y="767"/>
                  </a:cubicBezTo>
                  <a:cubicBezTo>
                    <a:pt x="1484" y="716"/>
                    <a:pt x="1528" y="696"/>
                    <a:pt x="1544" y="693"/>
                  </a:cubicBezTo>
                  <a:cubicBezTo>
                    <a:pt x="1571" y="688"/>
                    <a:pt x="1601" y="704"/>
                    <a:pt x="1612" y="710"/>
                  </a:cubicBezTo>
                  <a:cubicBezTo>
                    <a:pt x="1632" y="720"/>
                    <a:pt x="1655" y="726"/>
                    <a:pt x="1679" y="726"/>
                  </a:cubicBezTo>
                  <a:cubicBezTo>
                    <a:pt x="1759" y="726"/>
                    <a:pt x="1824" y="661"/>
                    <a:pt x="1824" y="581"/>
                  </a:cubicBezTo>
                  <a:cubicBezTo>
                    <a:pt x="1824" y="501"/>
                    <a:pt x="1759" y="436"/>
                    <a:pt x="1679" y="436"/>
                  </a:cubicBezTo>
                  <a:cubicBezTo>
                    <a:pt x="1655" y="436"/>
                    <a:pt x="1632" y="442"/>
                    <a:pt x="1612" y="452"/>
                  </a:cubicBezTo>
                  <a:cubicBezTo>
                    <a:pt x="1601" y="459"/>
                    <a:pt x="1571" y="474"/>
                    <a:pt x="1544" y="469"/>
                  </a:cubicBezTo>
                  <a:cubicBezTo>
                    <a:pt x="1528" y="466"/>
                    <a:pt x="1484" y="446"/>
                    <a:pt x="1469" y="395"/>
                  </a:cubicBezTo>
                  <a:cubicBezTo>
                    <a:pt x="1469" y="395"/>
                    <a:pt x="1444" y="312"/>
                    <a:pt x="1444" y="210"/>
                  </a:cubicBezTo>
                  <a:cubicBezTo>
                    <a:pt x="1444" y="107"/>
                    <a:pt x="1469" y="24"/>
                    <a:pt x="1469" y="24"/>
                  </a:cubicBezTo>
                  <a:cubicBezTo>
                    <a:pt x="1469" y="24"/>
                    <a:pt x="1386" y="0"/>
                    <a:pt x="1283" y="0"/>
                  </a:cubicBezTo>
                  <a:cubicBezTo>
                    <a:pt x="1181" y="0"/>
                    <a:pt x="1097" y="24"/>
                    <a:pt x="1097" y="24"/>
                  </a:cubicBezTo>
                  <a:cubicBezTo>
                    <a:pt x="1047" y="39"/>
                    <a:pt x="1027" y="84"/>
                    <a:pt x="1024" y="99"/>
                  </a:cubicBezTo>
                  <a:close/>
                </a:path>
              </a:pathLst>
            </a:custGeom>
            <a:grpFill/>
            <a:ln w="9" cap="flat">
              <a:noFill/>
              <a:prstDash val="solid"/>
              <a:miter lim="800000"/>
              <a:headEnd/>
              <a:tailEnd/>
            </a:ln>
            <a:sp3d extrusionH="127000">
              <a:bevelT w="19050" h="19050"/>
            </a:sp3d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 smtClean="0">
                  <a:solidFill>
                    <a:schemeClr val="bg1">
                      <a:lumMod val="50000"/>
                    </a:schemeClr>
                  </a:solidFill>
                </a:rPr>
                <a:t>JavaScript</a:t>
              </a:r>
            </a:p>
          </p:txBody>
        </p:sp>
        <p:sp>
          <p:nvSpPr>
            <p:cNvPr id="43" name="Freeform 5"/>
            <p:cNvSpPr>
              <a:spLocks noChangeAspect="1"/>
            </p:cNvSpPr>
            <p:nvPr/>
          </p:nvSpPr>
          <p:spPr bwMode="gray">
            <a:xfrm>
              <a:off x="-1309969" y="-487751"/>
              <a:ext cx="1600705" cy="2511150"/>
            </a:xfrm>
            <a:custGeom>
              <a:avLst/>
              <a:gdLst/>
              <a:ahLst/>
              <a:cxnLst>
                <a:cxn ang="0">
                  <a:pos x="1064" y="1024"/>
                </a:cxn>
                <a:cxn ang="0">
                  <a:pos x="995" y="1041"/>
                </a:cxn>
                <a:cxn ang="0">
                  <a:pos x="928" y="1058"/>
                </a:cxn>
                <a:cxn ang="0">
                  <a:pos x="783" y="912"/>
                </a:cxn>
                <a:cxn ang="0">
                  <a:pos x="928" y="767"/>
                </a:cxn>
                <a:cxn ang="0">
                  <a:pos x="995" y="783"/>
                </a:cxn>
                <a:cxn ang="0">
                  <a:pos x="1064" y="800"/>
                </a:cxn>
                <a:cxn ang="0">
                  <a:pos x="1138" y="727"/>
                </a:cxn>
                <a:cxn ang="0">
                  <a:pos x="1163" y="541"/>
                </a:cxn>
                <a:cxn ang="0">
                  <a:pos x="1138" y="355"/>
                </a:cxn>
                <a:cxn ang="0">
                  <a:pos x="953" y="380"/>
                </a:cxn>
                <a:cxn ang="0">
                  <a:pos x="767" y="355"/>
                </a:cxn>
                <a:cxn ang="0">
                  <a:pos x="693" y="280"/>
                </a:cxn>
                <a:cxn ang="0">
                  <a:pos x="710" y="212"/>
                </a:cxn>
                <a:cxn ang="0">
                  <a:pos x="727" y="145"/>
                </a:cxn>
                <a:cxn ang="0">
                  <a:pos x="581" y="0"/>
                </a:cxn>
                <a:cxn ang="0">
                  <a:pos x="436" y="145"/>
                </a:cxn>
                <a:cxn ang="0">
                  <a:pos x="453" y="212"/>
                </a:cxn>
                <a:cxn ang="0">
                  <a:pos x="469" y="280"/>
                </a:cxn>
                <a:cxn ang="0">
                  <a:pos x="396" y="355"/>
                </a:cxn>
                <a:cxn ang="0">
                  <a:pos x="210" y="380"/>
                </a:cxn>
                <a:cxn ang="0">
                  <a:pos x="24" y="355"/>
                </a:cxn>
                <a:cxn ang="0">
                  <a:pos x="0" y="541"/>
                </a:cxn>
                <a:cxn ang="0">
                  <a:pos x="24" y="727"/>
                </a:cxn>
                <a:cxn ang="0">
                  <a:pos x="99" y="800"/>
                </a:cxn>
                <a:cxn ang="0">
                  <a:pos x="168" y="783"/>
                </a:cxn>
                <a:cxn ang="0">
                  <a:pos x="234" y="767"/>
                </a:cxn>
                <a:cxn ang="0">
                  <a:pos x="380" y="912"/>
                </a:cxn>
                <a:cxn ang="0">
                  <a:pos x="234" y="1058"/>
                </a:cxn>
                <a:cxn ang="0">
                  <a:pos x="168" y="1041"/>
                </a:cxn>
                <a:cxn ang="0">
                  <a:pos x="99" y="1024"/>
                </a:cxn>
                <a:cxn ang="0">
                  <a:pos x="24" y="1098"/>
                </a:cxn>
                <a:cxn ang="0">
                  <a:pos x="0" y="1284"/>
                </a:cxn>
                <a:cxn ang="0">
                  <a:pos x="24" y="1469"/>
                </a:cxn>
                <a:cxn ang="0">
                  <a:pos x="210" y="1445"/>
                </a:cxn>
                <a:cxn ang="0">
                  <a:pos x="396" y="1469"/>
                </a:cxn>
                <a:cxn ang="0">
                  <a:pos x="469" y="1544"/>
                </a:cxn>
                <a:cxn ang="0">
                  <a:pos x="453" y="1613"/>
                </a:cxn>
                <a:cxn ang="0">
                  <a:pos x="436" y="1679"/>
                </a:cxn>
                <a:cxn ang="0">
                  <a:pos x="581" y="1825"/>
                </a:cxn>
                <a:cxn ang="0">
                  <a:pos x="727" y="1679"/>
                </a:cxn>
                <a:cxn ang="0">
                  <a:pos x="710" y="1613"/>
                </a:cxn>
                <a:cxn ang="0">
                  <a:pos x="693" y="1544"/>
                </a:cxn>
                <a:cxn ang="0">
                  <a:pos x="767" y="1469"/>
                </a:cxn>
                <a:cxn ang="0">
                  <a:pos x="953" y="1445"/>
                </a:cxn>
                <a:cxn ang="0">
                  <a:pos x="1138" y="1469"/>
                </a:cxn>
                <a:cxn ang="0">
                  <a:pos x="1163" y="1284"/>
                </a:cxn>
                <a:cxn ang="0">
                  <a:pos x="1138" y="1098"/>
                </a:cxn>
                <a:cxn ang="0">
                  <a:pos x="1064" y="1024"/>
                </a:cxn>
              </a:cxnLst>
              <a:rect l="0" t="0" r="r" b="b"/>
              <a:pathLst>
                <a:path w="1163" h="1825">
                  <a:moveTo>
                    <a:pt x="1064" y="1024"/>
                  </a:moveTo>
                  <a:cubicBezTo>
                    <a:pt x="1037" y="1019"/>
                    <a:pt x="1006" y="1035"/>
                    <a:pt x="995" y="1041"/>
                  </a:cubicBezTo>
                  <a:cubicBezTo>
                    <a:pt x="975" y="1051"/>
                    <a:pt x="952" y="1058"/>
                    <a:pt x="928" y="1058"/>
                  </a:cubicBezTo>
                  <a:cubicBezTo>
                    <a:pt x="848" y="1058"/>
                    <a:pt x="783" y="993"/>
                    <a:pt x="783" y="912"/>
                  </a:cubicBezTo>
                  <a:cubicBezTo>
                    <a:pt x="783" y="832"/>
                    <a:pt x="848" y="767"/>
                    <a:pt x="928" y="767"/>
                  </a:cubicBezTo>
                  <a:cubicBezTo>
                    <a:pt x="952" y="767"/>
                    <a:pt x="975" y="773"/>
                    <a:pt x="995" y="783"/>
                  </a:cubicBezTo>
                  <a:cubicBezTo>
                    <a:pt x="1006" y="790"/>
                    <a:pt x="1037" y="805"/>
                    <a:pt x="1064" y="800"/>
                  </a:cubicBezTo>
                  <a:cubicBezTo>
                    <a:pt x="1079" y="798"/>
                    <a:pt x="1124" y="777"/>
                    <a:pt x="1138" y="727"/>
                  </a:cubicBezTo>
                  <a:cubicBezTo>
                    <a:pt x="1138" y="727"/>
                    <a:pt x="1163" y="644"/>
                    <a:pt x="1163" y="541"/>
                  </a:cubicBezTo>
                  <a:cubicBezTo>
                    <a:pt x="1163" y="438"/>
                    <a:pt x="1138" y="355"/>
                    <a:pt x="1138" y="355"/>
                  </a:cubicBezTo>
                  <a:cubicBezTo>
                    <a:pt x="1138" y="355"/>
                    <a:pt x="1055" y="380"/>
                    <a:pt x="953" y="380"/>
                  </a:cubicBezTo>
                  <a:cubicBezTo>
                    <a:pt x="850" y="380"/>
                    <a:pt x="767" y="355"/>
                    <a:pt x="767" y="355"/>
                  </a:cubicBezTo>
                  <a:cubicBezTo>
                    <a:pt x="717" y="340"/>
                    <a:pt x="696" y="296"/>
                    <a:pt x="693" y="280"/>
                  </a:cubicBezTo>
                  <a:cubicBezTo>
                    <a:pt x="688" y="253"/>
                    <a:pt x="704" y="223"/>
                    <a:pt x="710" y="212"/>
                  </a:cubicBezTo>
                  <a:cubicBezTo>
                    <a:pt x="720" y="192"/>
                    <a:pt x="727" y="169"/>
                    <a:pt x="727" y="145"/>
                  </a:cubicBezTo>
                  <a:cubicBezTo>
                    <a:pt x="727" y="65"/>
                    <a:pt x="662" y="0"/>
                    <a:pt x="581" y="0"/>
                  </a:cubicBezTo>
                  <a:cubicBezTo>
                    <a:pt x="501" y="0"/>
                    <a:pt x="436" y="65"/>
                    <a:pt x="436" y="145"/>
                  </a:cubicBezTo>
                  <a:cubicBezTo>
                    <a:pt x="436" y="169"/>
                    <a:pt x="442" y="192"/>
                    <a:pt x="453" y="212"/>
                  </a:cubicBezTo>
                  <a:cubicBezTo>
                    <a:pt x="459" y="223"/>
                    <a:pt x="474" y="253"/>
                    <a:pt x="469" y="280"/>
                  </a:cubicBezTo>
                  <a:cubicBezTo>
                    <a:pt x="467" y="296"/>
                    <a:pt x="446" y="340"/>
                    <a:pt x="396" y="355"/>
                  </a:cubicBezTo>
                  <a:cubicBezTo>
                    <a:pt x="396" y="355"/>
                    <a:pt x="313" y="380"/>
                    <a:pt x="210" y="380"/>
                  </a:cubicBezTo>
                  <a:cubicBezTo>
                    <a:pt x="108" y="380"/>
                    <a:pt x="24" y="355"/>
                    <a:pt x="24" y="355"/>
                  </a:cubicBezTo>
                  <a:cubicBezTo>
                    <a:pt x="24" y="355"/>
                    <a:pt x="0" y="438"/>
                    <a:pt x="0" y="541"/>
                  </a:cubicBezTo>
                  <a:cubicBezTo>
                    <a:pt x="0" y="644"/>
                    <a:pt x="24" y="727"/>
                    <a:pt x="24" y="727"/>
                  </a:cubicBezTo>
                  <a:cubicBezTo>
                    <a:pt x="39" y="777"/>
                    <a:pt x="84" y="798"/>
                    <a:pt x="99" y="800"/>
                  </a:cubicBezTo>
                  <a:cubicBezTo>
                    <a:pt x="126" y="805"/>
                    <a:pt x="156" y="790"/>
                    <a:pt x="168" y="783"/>
                  </a:cubicBezTo>
                  <a:cubicBezTo>
                    <a:pt x="187" y="773"/>
                    <a:pt x="211" y="767"/>
                    <a:pt x="234" y="767"/>
                  </a:cubicBezTo>
                  <a:cubicBezTo>
                    <a:pt x="315" y="767"/>
                    <a:pt x="380" y="832"/>
                    <a:pt x="380" y="912"/>
                  </a:cubicBezTo>
                  <a:cubicBezTo>
                    <a:pt x="380" y="993"/>
                    <a:pt x="315" y="1058"/>
                    <a:pt x="234" y="1058"/>
                  </a:cubicBezTo>
                  <a:cubicBezTo>
                    <a:pt x="211" y="1058"/>
                    <a:pt x="187" y="1051"/>
                    <a:pt x="168" y="1041"/>
                  </a:cubicBezTo>
                  <a:cubicBezTo>
                    <a:pt x="156" y="1035"/>
                    <a:pt x="126" y="1019"/>
                    <a:pt x="99" y="1024"/>
                  </a:cubicBezTo>
                  <a:cubicBezTo>
                    <a:pt x="84" y="1027"/>
                    <a:pt x="39" y="1047"/>
                    <a:pt x="24" y="1098"/>
                  </a:cubicBezTo>
                  <a:cubicBezTo>
                    <a:pt x="24" y="1098"/>
                    <a:pt x="0" y="1181"/>
                    <a:pt x="0" y="1284"/>
                  </a:cubicBezTo>
                  <a:cubicBezTo>
                    <a:pt x="0" y="1386"/>
                    <a:pt x="24" y="1469"/>
                    <a:pt x="24" y="1469"/>
                  </a:cubicBezTo>
                  <a:cubicBezTo>
                    <a:pt x="24" y="1469"/>
                    <a:pt x="108" y="1445"/>
                    <a:pt x="210" y="1445"/>
                  </a:cubicBezTo>
                  <a:cubicBezTo>
                    <a:pt x="313" y="1445"/>
                    <a:pt x="396" y="1469"/>
                    <a:pt x="396" y="1469"/>
                  </a:cubicBezTo>
                  <a:cubicBezTo>
                    <a:pt x="446" y="1484"/>
                    <a:pt x="467" y="1529"/>
                    <a:pt x="469" y="1544"/>
                  </a:cubicBezTo>
                  <a:cubicBezTo>
                    <a:pt x="474" y="1571"/>
                    <a:pt x="459" y="1601"/>
                    <a:pt x="453" y="1613"/>
                  </a:cubicBezTo>
                  <a:cubicBezTo>
                    <a:pt x="442" y="1632"/>
                    <a:pt x="436" y="1656"/>
                    <a:pt x="436" y="1679"/>
                  </a:cubicBezTo>
                  <a:cubicBezTo>
                    <a:pt x="436" y="1760"/>
                    <a:pt x="501" y="1825"/>
                    <a:pt x="581" y="1825"/>
                  </a:cubicBezTo>
                  <a:cubicBezTo>
                    <a:pt x="662" y="1825"/>
                    <a:pt x="727" y="1760"/>
                    <a:pt x="727" y="1679"/>
                  </a:cubicBezTo>
                  <a:cubicBezTo>
                    <a:pt x="727" y="1656"/>
                    <a:pt x="720" y="1632"/>
                    <a:pt x="710" y="1613"/>
                  </a:cubicBezTo>
                  <a:cubicBezTo>
                    <a:pt x="704" y="1601"/>
                    <a:pt x="688" y="1571"/>
                    <a:pt x="693" y="1544"/>
                  </a:cubicBezTo>
                  <a:cubicBezTo>
                    <a:pt x="696" y="1529"/>
                    <a:pt x="717" y="1484"/>
                    <a:pt x="767" y="1469"/>
                  </a:cubicBezTo>
                  <a:cubicBezTo>
                    <a:pt x="767" y="1469"/>
                    <a:pt x="850" y="1445"/>
                    <a:pt x="953" y="1445"/>
                  </a:cubicBezTo>
                  <a:cubicBezTo>
                    <a:pt x="1055" y="1445"/>
                    <a:pt x="1138" y="1469"/>
                    <a:pt x="1138" y="1469"/>
                  </a:cubicBezTo>
                  <a:cubicBezTo>
                    <a:pt x="1138" y="1469"/>
                    <a:pt x="1163" y="1386"/>
                    <a:pt x="1163" y="1284"/>
                  </a:cubicBezTo>
                  <a:cubicBezTo>
                    <a:pt x="1163" y="1181"/>
                    <a:pt x="1138" y="1098"/>
                    <a:pt x="1138" y="1098"/>
                  </a:cubicBezTo>
                  <a:cubicBezTo>
                    <a:pt x="1124" y="1047"/>
                    <a:pt x="1079" y="1027"/>
                    <a:pt x="1064" y="1024"/>
                  </a:cubicBezTo>
                  <a:close/>
                </a:path>
              </a:pathLst>
            </a:custGeom>
            <a:grpFill/>
            <a:ln w="9" cap="flat">
              <a:noFill/>
              <a:prstDash val="solid"/>
              <a:miter lim="800000"/>
              <a:headEnd/>
              <a:tailEnd/>
            </a:ln>
            <a:sp3d extrusionH="127000">
              <a:bevelT w="19050" h="19050"/>
            </a:sp3d>
          </p:spPr>
          <p:txBody>
            <a:bodyPr vert="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 smtClean="0">
                  <a:solidFill>
                    <a:schemeClr val="bg1">
                      <a:lumMod val="50000"/>
                    </a:schemeClr>
                  </a:solidFill>
                </a:rPr>
                <a:t>CSS</a:t>
              </a:r>
              <a:endParaRPr lang="de-DE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Freeform 11"/>
            <p:cNvSpPr>
              <a:spLocks noChangeAspect="1"/>
            </p:cNvSpPr>
            <p:nvPr/>
          </p:nvSpPr>
          <p:spPr bwMode="gray">
            <a:xfrm>
              <a:off x="-231775" y="-33788"/>
              <a:ext cx="2510402" cy="1600971"/>
            </a:xfrm>
            <a:custGeom>
              <a:avLst/>
              <a:gdLst/>
              <a:ahLst/>
              <a:cxnLst>
                <a:cxn ang="0">
                  <a:pos x="1024" y="99"/>
                </a:cxn>
                <a:cxn ang="0">
                  <a:pos x="1041" y="167"/>
                </a:cxn>
                <a:cxn ang="0">
                  <a:pos x="1057" y="234"/>
                </a:cxn>
                <a:cxn ang="0">
                  <a:pos x="912" y="379"/>
                </a:cxn>
                <a:cxn ang="0">
                  <a:pos x="767" y="234"/>
                </a:cxn>
                <a:cxn ang="0">
                  <a:pos x="783" y="167"/>
                </a:cxn>
                <a:cxn ang="0">
                  <a:pos x="800" y="99"/>
                </a:cxn>
                <a:cxn ang="0">
                  <a:pos x="726" y="24"/>
                </a:cxn>
                <a:cxn ang="0">
                  <a:pos x="540" y="0"/>
                </a:cxn>
                <a:cxn ang="0">
                  <a:pos x="355" y="24"/>
                </a:cxn>
                <a:cxn ang="0">
                  <a:pos x="379" y="210"/>
                </a:cxn>
                <a:cxn ang="0">
                  <a:pos x="355" y="395"/>
                </a:cxn>
                <a:cxn ang="0">
                  <a:pos x="280" y="469"/>
                </a:cxn>
                <a:cxn ang="0">
                  <a:pos x="212" y="452"/>
                </a:cxn>
                <a:cxn ang="0">
                  <a:pos x="145" y="436"/>
                </a:cxn>
                <a:cxn ang="0">
                  <a:pos x="0" y="581"/>
                </a:cxn>
                <a:cxn ang="0">
                  <a:pos x="145" y="726"/>
                </a:cxn>
                <a:cxn ang="0">
                  <a:pos x="212" y="710"/>
                </a:cxn>
                <a:cxn ang="0">
                  <a:pos x="280" y="693"/>
                </a:cxn>
                <a:cxn ang="0">
                  <a:pos x="355" y="767"/>
                </a:cxn>
                <a:cxn ang="0">
                  <a:pos x="379" y="952"/>
                </a:cxn>
                <a:cxn ang="0">
                  <a:pos x="355" y="1138"/>
                </a:cxn>
                <a:cxn ang="0">
                  <a:pos x="540" y="1163"/>
                </a:cxn>
                <a:cxn ang="0">
                  <a:pos x="726" y="1138"/>
                </a:cxn>
                <a:cxn ang="0">
                  <a:pos x="800" y="1063"/>
                </a:cxn>
                <a:cxn ang="0">
                  <a:pos x="783" y="995"/>
                </a:cxn>
                <a:cxn ang="0">
                  <a:pos x="767" y="928"/>
                </a:cxn>
                <a:cxn ang="0">
                  <a:pos x="912" y="783"/>
                </a:cxn>
                <a:cxn ang="0">
                  <a:pos x="1057" y="928"/>
                </a:cxn>
                <a:cxn ang="0">
                  <a:pos x="1041" y="995"/>
                </a:cxn>
                <a:cxn ang="0">
                  <a:pos x="1024" y="1063"/>
                </a:cxn>
                <a:cxn ang="0">
                  <a:pos x="1097" y="1138"/>
                </a:cxn>
                <a:cxn ang="0">
                  <a:pos x="1283" y="1163"/>
                </a:cxn>
                <a:cxn ang="0">
                  <a:pos x="1469" y="1138"/>
                </a:cxn>
                <a:cxn ang="0">
                  <a:pos x="1444" y="952"/>
                </a:cxn>
                <a:cxn ang="0">
                  <a:pos x="1469" y="767"/>
                </a:cxn>
                <a:cxn ang="0">
                  <a:pos x="1544" y="693"/>
                </a:cxn>
                <a:cxn ang="0">
                  <a:pos x="1612" y="710"/>
                </a:cxn>
                <a:cxn ang="0">
                  <a:pos x="1679" y="726"/>
                </a:cxn>
                <a:cxn ang="0">
                  <a:pos x="1824" y="581"/>
                </a:cxn>
                <a:cxn ang="0">
                  <a:pos x="1679" y="436"/>
                </a:cxn>
                <a:cxn ang="0">
                  <a:pos x="1612" y="452"/>
                </a:cxn>
                <a:cxn ang="0">
                  <a:pos x="1544" y="469"/>
                </a:cxn>
                <a:cxn ang="0">
                  <a:pos x="1469" y="395"/>
                </a:cxn>
                <a:cxn ang="0">
                  <a:pos x="1444" y="210"/>
                </a:cxn>
                <a:cxn ang="0">
                  <a:pos x="1469" y="24"/>
                </a:cxn>
                <a:cxn ang="0">
                  <a:pos x="1283" y="0"/>
                </a:cxn>
                <a:cxn ang="0">
                  <a:pos x="1097" y="24"/>
                </a:cxn>
                <a:cxn ang="0">
                  <a:pos x="1024" y="99"/>
                </a:cxn>
              </a:cxnLst>
              <a:rect l="0" t="0" r="r" b="b"/>
              <a:pathLst>
                <a:path w="1824" h="1163">
                  <a:moveTo>
                    <a:pt x="1024" y="99"/>
                  </a:moveTo>
                  <a:cubicBezTo>
                    <a:pt x="1019" y="126"/>
                    <a:pt x="1034" y="156"/>
                    <a:pt x="1041" y="167"/>
                  </a:cubicBezTo>
                  <a:cubicBezTo>
                    <a:pt x="1051" y="187"/>
                    <a:pt x="1057" y="210"/>
                    <a:pt x="1057" y="234"/>
                  </a:cubicBezTo>
                  <a:cubicBezTo>
                    <a:pt x="1057" y="314"/>
                    <a:pt x="992" y="379"/>
                    <a:pt x="912" y="379"/>
                  </a:cubicBezTo>
                  <a:cubicBezTo>
                    <a:pt x="832" y="379"/>
                    <a:pt x="767" y="314"/>
                    <a:pt x="767" y="234"/>
                  </a:cubicBezTo>
                  <a:cubicBezTo>
                    <a:pt x="767" y="210"/>
                    <a:pt x="773" y="187"/>
                    <a:pt x="783" y="167"/>
                  </a:cubicBezTo>
                  <a:cubicBezTo>
                    <a:pt x="789" y="156"/>
                    <a:pt x="805" y="126"/>
                    <a:pt x="800" y="99"/>
                  </a:cubicBezTo>
                  <a:cubicBezTo>
                    <a:pt x="797" y="84"/>
                    <a:pt x="777" y="39"/>
                    <a:pt x="726" y="24"/>
                  </a:cubicBezTo>
                  <a:cubicBezTo>
                    <a:pt x="726" y="24"/>
                    <a:pt x="643" y="0"/>
                    <a:pt x="540" y="0"/>
                  </a:cubicBezTo>
                  <a:cubicBezTo>
                    <a:pt x="438" y="0"/>
                    <a:pt x="355" y="24"/>
                    <a:pt x="355" y="24"/>
                  </a:cubicBezTo>
                  <a:cubicBezTo>
                    <a:pt x="355" y="24"/>
                    <a:pt x="379" y="107"/>
                    <a:pt x="379" y="210"/>
                  </a:cubicBezTo>
                  <a:cubicBezTo>
                    <a:pt x="379" y="312"/>
                    <a:pt x="355" y="395"/>
                    <a:pt x="355" y="395"/>
                  </a:cubicBezTo>
                  <a:cubicBezTo>
                    <a:pt x="340" y="446"/>
                    <a:pt x="295" y="466"/>
                    <a:pt x="280" y="469"/>
                  </a:cubicBezTo>
                  <a:cubicBezTo>
                    <a:pt x="253" y="474"/>
                    <a:pt x="223" y="459"/>
                    <a:pt x="212" y="452"/>
                  </a:cubicBezTo>
                  <a:cubicBezTo>
                    <a:pt x="192" y="442"/>
                    <a:pt x="168" y="436"/>
                    <a:pt x="145" y="436"/>
                  </a:cubicBezTo>
                  <a:cubicBezTo>
                    <a:pt x="65" y="436"/>
                    <a:pt x="0" y="501"/>
                    <a:pt x="0" y="581"/>
                  </a:cubicBezTo>
                  <a:cubicBezTo>
                    <a:pt x="0" y="661"/>
                    <a:pt x="65" y="726"/>
                    <a:pt x="145" y="726"/>
                  </a:cubicBezTo>
                  <a:cubicBezTo>
                    <a:pt x="168" y="726"/>
                    <a:pt x="192" y="720"/>
                    <a:pt x="212" y="710"/>
                  </a:cubicBezTo>
                  <a:cubicBezTo>
                    <a:pt x="223" y="704"/>
                    <a:pt x="253" y="688"/>
                    <a:pt x="280" y="693"/>
                  </a:cubicBezTo>
                  <a:cubicBezTo>
                    <a:pt x="295" y="696"/>
                    <a:pt x="340" y="716"/>
                    <a:pt x="355" y="767"/>
                  </a:cubicBezTo>
                  <a:cubicBezTo>
                    <a:pt x="355" y="767"/>
                    <a:pt x="379" y="850"/>
                    <a:pt x="379" y="952"/>
                  </a:cubicBezTo>
                  <a:cubicBezTo>
                    <a:pt x="379" y="1055"/>
                    <a:pt x="355" y="1138"/>
                    <a:pt x="355" y="1138"/>
                  </a:cubicBezTo>
                  <a:cubicBezTo>
                    <a:pt x="355" y="1138"/>
                    <a:pt x="438" y="1163"/>
                    <a:pt x="540" y="1163"/>
                  </a:cubicBezTo>
                  <a:cubicBezTo>
                    <a:pt x="643" y="1163"/>
                    <a:pt x="726" y="1138"/>
                    <a:pt x="726" y="1138"/>
                  </a:cubicBezTo>
                  <a:cubicBezTo>
                    <a:pt x="777" y="1123"/>
                    <a:pt x="797" y="1079"/>
                    <a:pt x="800" y="1063"/>
                  </a:cubicBezTo>
                  <a:cubicBezTo>
                    <a:pt x="805" y="1036"/>
                    <a:pt x="789" y="1006"/>
                    <a:pt x="783" y="995"/>
                  </a:cubicBezTo>
                  <a:cubicBezTo>
                    <a:pt x="773" y="975"/>
                    <a:pt x="767" y="952"/>
                    <a:pt x="767" y="928"/>
                  </a:cubicBezTo>
                  <a:cubicBezTo>
                    <a:pt x="767" y="848"/>
                    <a:pt x="832" y="783"/>
                    <a:pt x="912" y="783"/>
                  </a:cubicBezTo>
                  <a:cubicBezTo>
                    <a:pt x="992" y="783"/>
                    <a:pt x="1057" y="848"/>
                    <a:pt x="1057" y="928"/>
                  </a:cubicBezTo>
                  <a:cubicBezTo>
                    <a:pt x="1057" y="952"/>
                    <a:pt x="1051" y="975"/>
                    <a:pt x="1041" y="995"/>
                  </a:cubicBezTo>
                  <a:cubicBezTo>
                    <a:pt x="1034" y="1006"/>
                    <a:pt x="1019" y="1036"/>
                    <a:pt x="1024" y="1063"/>
                  </a:cubicBezTo>
                  <a:cubicBezTo>
                    <a:pt x="1027" y="1079"/>
                    <a:pt x="1047" y="1123"/>
                    <a:pt x="1097" y="1138"/>
                  </a:cubicBezTo>
                  <a:cubicBezTo>
                    <a:pt x="1097" y="1138"/>
                    <a:pt x="1181" y="1163"/>
                    <a:pt x="1283" y="1163"/>
                  </a:cubicBezTo>
                  <a:cubicBezTo>
                    <a:pt x="1386" y="1163"/>
                    <a:pt x="1469" y="1138"/>
                    <a:pt x="1469" y="1138"/>
                  </a:cubicBezTo>
                  <a:cubicBezTo>
                    <a:pt x="1469" y="1138"/>
                    <a:pt x="1444" y="1055"/>
                    <a:pt x="1444" y="952"/>
                  </a:cubicBezTo>
                  <a:cubicBezTo>
                    <a:pt x="1444" y="850"/>
                    <a:pt x="1469" y="767"/>
                    <a:pt x="1469" y="767"/>
                  </a:cubicBezTo>
                  <a:cubicBezTo>
                    <a:pt x="1484" y="716"/>
                    <a:pt x="1528" y="696"/>
                    <a:pt x="1544" y="693"/>
                  </a:cubicBezTo>
                  <a:cubicBezTo>
                    <a:pt x="1571" y="688"/>
                    <a:pt x="1601" y="704"/>
                    <a:pt x="1612" y="710"/>
                  </a:cubicBezTo>
                  <a:cubicBezTo>
                    <a:pt x="1632" y="720"/>
                    <a:pt x="1655" y="726"/>
                    <a:pt x="1679" y="726"/>
                  </a:cubicBezTo>
                  <a:cubicBezTo>
                    <a:pt x="1759" y="726"/>
                    <a:pt x="1824" y="661"/>
                    <a:pt x="1824" y="581"/>
                  </a:cubicBezTo>
                  <a:cubicBezTo>
                    <a:pt x="1824" y="501"/>
                    <a:pt x="1759" y="436"/>
                    <a:pt x="1679" y="436"/>
                  </a:cubicBezTo>
                  <a:cubicBezTo>
                    <a:pt x="1655" y="436"/>
                    <a:pt x="1632" y="442"/>
                    <a:pt x="1612" y="452"/>
                  </a:cubicBezTo>
                  <a:cubicBezTo>
                    <a:pt x="1601" y="459"/>
                    <a:pt x="1571" y="474"/>
                    <a:pt x="1544" y="469"/>
                  </a:cubicBezTo>
                  <a:cubicBezTo>
                    <a:pt x="1528" y="466"/>
                    <a:pt x="1484" y="446"/>
                    <a:pt x="1469" y="395"/>
                  </a:cubicBezTo>
                  <a:cubicBezTo>
                    <a:pt x="1469" y="395"/>
                    <a:pt x="1444" y="312"/>
                    <a:pt x="1444" y="210"/>
                  </a:cubicBezTo>
                  <a:cubicBezTo>
                    <a:pt x="1444" y="107"/>
                    <a:pt x="1469" y="24"/>
                    <a:pt x="1469" y="24"/>
                  </a:cubicBezTo>
                  <a:cubicBezTo>
                    <a:pt x="1469" y="24"/>
                    <a:pt x="1386" y="0"/>
                    <a:pt x="1283" y="0"/>
                  </a:cubicBezTo>
                  <a:cubicBezTo>
                    <a:pt x="1181" y="0"/>
                    <a:pt x="1097" y="24"/>
                    <a:pt x="1097" y="24"/>
                  </a:cubicBezTo>
                  <a:cubicBezTo>
                    <a:pt x="1047" y="39"/>
                    <a:pt x="1027" y="84"/>
                    <a:pt x="1024" y="99"/>
                  </a:cubicBezTo>
                  <a:close/>
                </a:path>
              </a:pathLst>
            </a:custGeom>
            <a:grpFill/>
            <a:ln w="9" cap="flat">
              <a:noFill/>
              <a:prstDash val="solid"/>
              <a:miter lim="800000"/>
              <a:headEnd/>
              <a:tailEnd/>
            </a:ln>
            <a:sp3d extrusionH="127000">
              <a:bevelT w="19050" h="19050"/>
            </a:sp3d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 smtClean="0">
                  <a:solidFill>
                    <a:schemeClr val="bg1">
                      <a:lumMod val="50000"/>
                    </a:schemeClr>
                  </a:solidFill>
                </a:rPr>
                <a:t>HTML5</a:t>
              </a:r>
            </a:p>
          </p:txBody>
        </p:sp>
        <p:sp>
          <p:nvSpPr>
            <p:cNvPr id="45" name="Freeform 5"/>
            <p:cNvSpPr>
              <a:spLocks noChangeAspect="1"/>
            </p:cNvSpPr>
            <p:nvPr/>
          </p:nvSpPr>
          <p:spPr bwMode="gray">
            <a:xfrm>
              <a:off x="-2844262" y="1045556"/>
              <a:ext cx="1600705" cy="2511150"/>
            </a:xfrm>
            <a:custGeom>
              <a:avLst/>
              <a:gdLst/>
              <a:ahLst/>
              <a:cxnLst>
                <a:cxn ang="0">
                  <a:pos x="1064" y="1024"/>
                </a:cxn>
                <a:cxn ang="0">
                  <a:pos x="995" y="1041"/>
                </a:cxn>
                <a:cxn ang="0">
                  <a:pos x="928" y="1058"/>
                </a:cxn>
                <a:cxn ang="0">
                  <a:pos x="783" y="912"/>
                </a:cxn>
                <a:cxn ang="0">
                  <a:pos x="928" y="767"/>
                </a:cxn>
                <a:cxn ang="0">
                  <a:pos x="995" y="783"/>
                </a:cxn>
                <a:cxn ang="0">
                  <a:pos x="1064" y="800"/>
                </a:cxn>
                <a:cxn ang="0">
                  <a:pos x="1138" y="727"/>
                </a:cxn>
                <a:cxn ang="0">
                  <a:pos x="1163" y="541"/>
                </a:cxn>
                <a:cxn ang="0">
                  <a:pos x="1138" y="355"/>
                </a:cxn>
                <a:cxn ang="0">
                  <a:pos x="953" y="380"/>
                </a:cxn>
                <a:cxn ang="0">
                  <a:pos x="767" y="355"/>
                </a:cxn>
                <a:cxn ang="0">
                  <a:pos x="693" y="280"/>
                </a:cxn>
                <a:cxn ang="0">
                  <a:pos x="710" y="212"/>
                </a:cxn>
                <a:cxn ang="0">
                  <a:pos x="727" y="145"/>
                </a:cxn>
                <a:cxn ang="0">
                  <a:pos x="581" y="0"/>
                </a:cxn>
                <a:cxn ang="0">
                  <a:pos x="436" y="145"/>
                </a:cxn>
                <a:cxn ang="0">
                  <a:pos x="453" y="212"/>
                </a:cxn>
                <a:cxn ang="0">
                  <a:pos x="469" y="280"/>
                </a:cxn>
                <a:cxn ang="0">
                  <a:pos x="396" y="355"/>
                </a:cxn>
                <a:cxn ang="0">
                  <a:pos x="210" y="380"/>
                </a:cxn>
                <a:cxn ang="0">
                  <a:pos x="24" y="355"/>
                </a:cxn>
                <a:cxn ang="0">
                  <a:pos x="0" y="541"/>
                </a:cxn>
                <a:cxn ang="0">
                  <a:pos x="24" y="727"/>
                </a:cxn>
                <a:cxn ang="0">
                  <a:pos x="99" y="800"/>
                </a:cxn>
                <a:cxn ang="0">
                  <a:pos x="168" y="783"/>
                </a:cxn>
                <a:cxn ang="0">
                  <a:pos x="234" y="767"/>
                </a:cxn>
                <a:cxn ang="0">
                  <a:pos x="380" y="912"/>
                </a:cxn>
                <a:cxn ang="0">
                  <a:pos x="234" y="1058"/>
                </a:cxn>
                <a:cxn ang="0">
                  <a:pos x="168" y="1041"/>
                </a:cxn>
                <a:cxn ang="0">
                  <a:pos x="99" y="1024"/>
                </a:cxn>
                <a:cxn ang="0">
                  <a:pos x="24" y="1098"/>
                </a:cxn>
                <a:cxn ang="0">
                  <a:pos x="0" y="1284"/>
                </a:cxn>
                <a:cxn ang="0">
                  <a:pos x="24" y="1469"/>
                </a:cxn>
                <a:cxn ang="0">
                  <a:pos x="210" y="1445"/>
                </a:cxn>
                <a:cxn ang="0">
                  <a:pos x="396" y="1469"/>
                </a:cxn>
                <a:cxn ang="0">
                  <a:pos x="469" y="1544"/>
                </a:cxn>
                <a:cxn ang="0">
                  <a:pos x="453" y="1613"/>
                </a:cxn>
                <a:cxn ang="0">
                  <a:pos x="436" y="1679"/>
                </a:cxn>
                <a:cxn ang="0">
                  <a:pos x="581" y="1825"/>
                </a:cxn>
                <a:cxn ang="0">
                  <a:pos x="727" y="1679"/>
                </a:cxn>
                <a:cxn ang="0">
                  <a:pos x="710" y="1613"/>
                </a:cxn>
                <a:cxn ang="0">
                  <a:pos x="693" y="1544"/>
                </a:cxn>
                <a:cxn ang="0">
                  <a:pos x="767" y="1469"/>
                </a:cxn>
                <a:cxn ang="0">
                  <a:pos x="953" y="1445"/>
                </a:cxn>
                <a:cxn ang="0">
                  <a:pos x="1138" y="1469"/>
                </a:cxn>
                <a:cxn ang="0">
                  <a:pos x="1163" y="1284"/>
                </a:cxn>
                <a:cxn ang="0">
                  <a:pos x="1138" y="1098"/>
                </a:cxn>
                <a:cxn ang="0">
                  <a:pos x="1064" y="1024"/>
                </a:cxn>
              </a:cxnLst>
              <a:rect l="0" t="0" r="r" b="b"/>
              <a:pathLst>
                <a:path w="1163" h="1825">
                  <a:moveTo>
                    <a:pt x="1064" y="1024"/>
                  </a:moveTo>
                  <a:cubicBezTo>
                    <a:pt x="1037" y="1019"/>
                    <a:pt x="1006" y="1035"/>
                    <a:pt x="995" y="1041"/>
                  </a:cubicBezTo>
                  <a:cubicBezTo>
                    <a:pt x="975" y="1051"/>
                    <a:pt x="952" y="1058"/>
                    <a:pt x="928" y="1058"/>
                  </a:cubicBezTo>
                  <a:cubicBezTo>
                    <a:pt x="848" y="1058"/>
                    <a:pt x="783" y="993"/>
                    <a:pt x="783" y="912"/>
                  </a:cubicBezTo>
                  <a:cubicBezTo>
                    <a:pt x="783" y="832"/>
                    <a:pt x="848" y="767"/>
                    <a:pt x="928" y="767"/>
                  </a:cubicBezTo>
                  <a:cubicBezTo>
                    <a:pt x="952" y="767"/>
                    <a:pt x="975" y="773"/>
                    <a:pt x="995" y="783"/>
                  </a:cubicBezTo>
                  <a:cubicBezTo>
                    <a:pt x="1006" y="790"/>
                    <a:pt x="1037" y="805"/>
                    <a:pt x="1064" y="800"/>
                  </a:cubicBezTo>
                  <a:cubicBezTo>
                    <a:pt x="1079" y="798"/>
                    <a:pt x="1124" y="777"/>
                    <a:pt x="1138" y="727"/>
                  </a:cubicBezTo>
                  <a:cubicBezTo>
                    <a:pt x="1138" y="727"/>
                    <a:pt x="1163" y="644"/>
                    <a:pt x="1163" y="541"/>
                  </a:cubicBezTo>
                  <a:cubicBezTo>
                    <a:pt x="1163" y="438"/>
                    <a:pt x="1138" y="355"/>
                    <a:pt x="1138" y="355"/>
                  </a:cubicBezTo>
                  <a:cubicBezTo>
                    <a:pt x="1138" y="355"/>
                    <a:pt x="1055" y="380"/>
                    <a:pt x="953" y="380"/>
                  </a:cubicBezTo>
                  <a:cubicBezTo>
                    <a:pt x="850" y="380"/>
                    <a:pt x="767" y="355"/>
                    <a:pt x="767" y="355"/>
                  </a:cubicBezTo>
                  <a:cubicBezTo>
                    <a:pt x="717" y="340"/>
                    <a:pt x="696" y="296"/>
                    <a:pt x="693" y="280"/>
                  </a:cubicBezTo>
                  <a:cubicBezTo>
                    <a:pt x="688" y="253"/>
                    <a:pt x="704" y="223"/>
                    <a:pt x="710" y="212"/>
                  </a:cubicBezTo>
                  <a:cubicBezTo>
                    <a:pt x="720" y="192"/>
                    <a:pt x="727" y="169"/>
                    <a:pt x="727" y="145"/>
                  </a:cubicBezTo>
                  <a:cubicBezTo>
                    <a:pt x="727" y="65"/>
                    <a:pt x="662" y="0"/>
                    <a:pt x="581" y="0"/>
                  </a:cubicBezTo>
                  <a:cubicBezTo>
                    <a:pt x="501" y="0"/>
                    <a:pt x="436" y="65"/>
                    <a:pt x="436" y="145"/>
                  </a:cubicBezTo>
                  <a:cubicBezTo>
                    <a:pt x="436" y="169"/>
                    <a:pt x="442" y="192"/>
                    <a:pt x="453" y="212"/>
                  </a:cubicBezTo>
                  <a:cubicBezTo>
                    <a:pt x="459" y="223"/>
                    <a:pt x="474" y="253"/>
                    <a:pt x="469" y="280"/>
                  </a:cubicBezTo>
                  <a:cubicBezTo>
                    <a:pt x="467" y="296"/>
                    <a:pt x="446" y="340"/>
                    <a:pt x="396" y="355"/>
                  </a:cubicBezTo>
                  <a:cubicBezTo>
                    <a:pt x="396" y="355"/>
                    <a:pt x="313" y="380"/>
                    <a:pt x="210" y="380"/>
                  </a:cubicBezTo>
                  <a:cubicBezTo>
                    <a:pt x="108" y="380"/>
                    <a:pt x="24" y="355"/>
                    <a:pt x="24" y="355"/>
                  </a:cubicBezTo>
                  <a:cubicBezTo>
                    <a:pt x="24" y="355"/>
                    <a:pt x="0" y="438"/>
                    <a:pt x="0" y="541"/>
                  </a:cubicBezTo>
                  <a:cubicBezTo>
                    <a:pt x="0" y="644"/>
                    <a:pt x="24" y="727"/>
                    <a:pt x="24" y="727"/>
                  </a:cubicBezTo>
                  <a:cubicBezTo>
                    <a:pt x="39" y="777"/>
                    <a:pt x="84" y="798"/>
                    <a:pt x="99" y="800"/>
                  </a:cubicBezTo>
                  <a:cubicBezTo>
                    <a:pt x="126" y="805"/>
                    <a:pt x="156" y="790"/>
                    <a:pt x="168" y="783"/>
                  </a:cubicBezTo>
                  <a:cubicBezTo>
                    <a:pt x="187" y="773"/>
                    <a:pt x="211" y="767"/>
                    <a:pt x="234" y="767"/>
                  </a:cubicBezTo>
                  <a:cubicBezTo>
                    <a:pt x="315" y="767"/>
                    <a:pt x="380" y="832"/>
                    <a:pt x="380" y="912"/>
                  </a:cubicBezTo>
                  <a:cubicBezTo>
                    <a:pt x="380" y="993"/>
                    <a:pt x="315" y="1058"/>
                    <a:pt x="234" y="1058"/>
                  </a:cubicBezTo>
                  <a:cubicBezTo>
                    <a:pt x="211" y="1058"/>
                    <a:pt x="187" y="1051"/>
                    <a:pt x="168" y="1041"/>
                  </a:cubicBezTo>
                  <a:cubicBezTo>
                    <a:pt x="156" y="1035"/>
                    <a:pt x="126" y="1019"/>
                    <a:pt x="99" y="1024"/>
                  </a:cubicBezTo>
                  <a:cubicBezTo>
                    <a:pt x="84" y="1027"/>
                    <a:pt x="39" y="1047"/>
                    <a:pt x="24" y="1098"/>
                  </a:cubicBezTo>
                  <a:cubicBezTo>
                    <a:pt x="24" y="1098"/>
                    <a:pt x="0" y="1181"/>
                    <a:pt x="0" y="1284"/>
                  </a:cubicBezTo>
                  <a:cubicBezTo>
                    <a:pt x="0" y="1386"/>
                    <a:pt x="24" y="1469"/>
                    <a:pt x="24" y="1469"/>
                  </a:cubicBezTo>
                  <a:cubicBezTo>
                    <a:pt x="24" y="1469"/>
                    <a:pt x="108" y="1445"/>
                    <a:pt x="210" y="1445"/>
                  </a:cubicBezTo>
                  <a:cubicBezTo>
                    <a:pt x="313" y="1445"/>
                    <a:pt x="396" y="1469"/>
                    <a:pt x="396" y="1469"/>
                  </a:cubicBezTo>
                  <a:cubicBezTo>
                    <a:pt x="446" y="1484"/>
                    <a:pt x="467" y="1529"/>
                    <a:pt x="469" y="1544"/>
                  </a:cubicBezTo>
                  <a:cubicBezTo>
                    <a:pt x="474" y="1571"/>
                    <a:pt x="459" y="1601"/>
                    <a:pt x="453" y="1613"/>
                  </a:cubicBezTo>
                  <a:cubicBezTo>
                    <a:pt x="442" y="1632"/>
                    <a:pt x="436" y="1656"/>
                    <a:pt x="436" y="1679"/>
                  </a:cubicBezTo>
                  <a:cubicBezTo>
                    <a:pt x="436" y="1760"/>
                    <a:pt x="501" y="1825"/>
                    <a:pt x="581" y="1825"/>
                  </a:cubicBezTo>
                  <a:cubicBezTo>
                    <a:pt x="662" y="1825"/>
                    <a:pt x="727" y="1760"/>
                    <a:pt x="727" y="1679"/>
                  </a:cubicBezTo>
                  <a:cubicBezTo>
                    <a:pt x="727" y="1656"/>
                    <a:pt x="720" y="1632"/>
                    <a:pt x="710" y="1613"/>
                  </a:cubicBezTo>
                  <a:cubicBezTo>
                    <a:pt x="704" y="1601"/>
                    <a:pt x="688" y="1571"/>
                    <a:pt x="693" y="1544"/>
                  </a:cubicBezTo>
                  <a:cubicBezTo>
                    <a:pt x="696" y="1529"/>
                    <a:pt x="717" y="1484"/>
                    <a:pt x="767" y="1469"/>
                  </a:cubicBezTo>
                  <a:cubicBezTo>
                    <a:pt x="767" y="1469"/>
                    <a:pt x="850" y="1445"/>
                    <a:pt x="953" y="1445"/>
                  </a:cubicBezTo>
                  <a:cubicBezTo>
                    <a:pt x="1055" y="1445"/>
                    <a:pt x="1138" y="1469"/>
                    <a:pt x="1138" y="1469"/>
                  </a:cubicBezTo>
                  <a:cubicBezTo>
                    <a:pt x="1138" y="1469"/>
                    <a:pt x="1163" y="1386"/>
                    <a:pt x="1163" y="1284"/>
                  </a:cubicBezTo>
                  <a:cubicBezTo>
                    <a:pt x="1163" y="1181"/>
                    <a:pt x="1138" y="1098"/>
                    <a:pt x="1138" y="1098"/>
                  </a:cubicBezTo>
                  <a:cubicBezTo>
                    <a:pt x="1124" y="1047"/>
                    <a:pt x="1079" y="1027"/>
                    <a:pt x="1064" y="1024"/>
                  </a:cubicBezTo>
                  <a:close/>
                </a:path>
              </a:pathLst>
            </a:custGeom>
            <a:grpFill/>
            <a:ln w="9" cap="flat">
              <a:noFill/>
              <a:prstDash val="solid"/>
              <a:miter lim="800000"/>
              <a:headEnd/>
              <a:tailEnd/>
            </a:ln>
            <a:sp3d extrusionH="127000">
              <a:bevelT w="19050" h="19050"/>
            </a:sp3d>
          </p:spPr>
          <p:txBody>
            <a:bodyPr vert="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 smtClean="0">
                  <a:solidFill>
                    <a:schemeClr val="bg1">
                      <a:lumMod val="50000"/>
                    </a:schemeClr>
                  </a:solidFill>
                </a:rPr>
                <a:t>Unit</a:t>
              </a:r>
              <a:r>
                <a:rPr lang="de-DE" b="1" dirty="0" smtClean="0"/>
                <a:t> </a:t>
              </a:r>
              <a:r>
                <a:rPr lang="de-DE" b="1" dirty="0" err="1" smtClean="0">
                  <a:solidFill>
                    <a:schemeClr val="bg1">
                      <a:lumMod val="50000"/>
                    </a:schemeClr>
                  </a:solidFill>
                </a:rPr>
                <a:t>Testing</a:t>
              </a:r>
              <a:endParaRPr lang="de-DE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Freeform 11"/>
            <p:cNvSpPr>
              <a:spLocks noChangeAspect="1"/>
            </p:cNvSpPr>
            <p:nvPr/>
          </p:nvSpPr>
          <p:spPr bwMode="gray">
            <a:xfrm>
              <a:off x="-1765809" y="1500646"/>
              <a:ext cx="2510402" cy="1600971"/>
            </a:xfrm>
            <a:custGeom>
              <a:avLst/>
              <a:gdLst/>
              <a:ahLst/>
              <a:cxnLst>
                <a:cxn ang="0">
                  <a:pos x="1024" y="99"/>
                </a:cxn>
                <a:cxn ang="0">
                  <a:pos x="1041" y="167"/>
                </a:cxn>
                <a:cxn ang="0">
                  <a:pos x="1057" y="234"/>
                </a:cxn>
                <a:cxn ang="0">
                  <a:pos x="912" y="379"/>
                </a:cxn>
                <a:cxn ang="0">
                  <a:pos x="767" y="234"/>
                </a:cxn>
                <a:cxn ang="0">
                  <a:pos x="783" y="167"/>
                </a:cxn>
                <a:cxn ang="0">
                  <a:pos x="800" y="99"/>
                </a:cxn>
                <a:cxn ang="0">
                  <a:pos x="726" y="24"/>
                </a:cxn>
                <a:cxn ang="0">
                  <a:pos x="540" y="0"/>
                </a:cxn>
                <a:cxn ang="0">
                  <a:pos x="355" y="24"/>
                </a:cxn>
                <a:cxn ang="0">
                  <a:pos x="379" y="210"/>
                </a:cxn>
                <a:cxn ang="0">
                  <a:pos x="355" y="395"/>
                </a:cxn>
                <a:cxn ang="0">
                  <a:pos x="280" y="469"/>
                </a:cxn>
                <a:cxn ang="0">
                  <a:pos x="212" y="452"/>
                </a:cxn>
                <a:cxn ang="0">
                  <a:pos x="145" y="436"/>
                </a:cxn>
                <a:cxn ang="0">
                  <a:pos x="0" y="581"/>
                </a:cxn>
                <a:cxn ang="0">
                  <a:pos x="145" y="726"/>
                </a:cxn>
                <a:cxn ang="0">
                  <a:pos x="212" y="710"/>
                </a:cxn>
                <a:cxn ang="0">
                  <a:pos x="280" y="693"/>
                </a:cxn>
                <a:cxn ang="0">
                  <a:pos x="355" y="767"/>
                </a:cxn>
                <a:cxn ang="0">
                  <a:pos x="379" y="952"/>
                </a:cxn>
                <a:cxn ang="0">
                  <a:pos x="355" y="1138"/>
                </a:cxn>
                <a:cxn ang="0">
                  <a:pos x="540" y="1163"/>
                </a:cxn>
                <a:cxn ang="0">
                  <a:pos x="726" y="1138"/>
                </a:cxn>
                <a:cxn ang="0">
                  <a:pos x="800" y="1063"/>
                </a:cxn>
                <a:cxn ang="0">
                  <a:pos x="783" y="995"/>
                </a:cxn>
                <a:cxn ang="0">
                  <a:pos x="767" y="928"/>
                </a:cxn>
                <a:cxn ang="0">
                  <a:pos x="912" y="783"/>
                </a:cxn>
                <a:cxn ang="0">
                  <a:pos x="1057" y="928"/>
                </a:cxn>
                <a:cxn ang="0">
                  <a:pos x="1041" y="995"/>
                </a:cxn>
                <a:cxn ang="0">
                  <a:pos x="1024" y="1063"/>
                </a:cxn>
                <a:cxn ang="0">
                  <a:pos x="1097" y="1138"/>
                </a:cxn>
                <a:cxn ang="0">
                  <a:pos x="1283" y="1163"/>
                </a:cxn>
                <a:cxn ang="0">
                  <a:pos x="1469" y="1138"/>
                </a:cxn>
                <a:cxn ang="0">
                  <a:pos x="1444" y="952"/>
                </a:cxn>
                <a:cxn ang="0">
                  <a:pos x="1469" y="767"/>
                </a:cxn>
                <a:cxn ang="0">
                  <a:pos x="1544" y="693"/>
                </a:cxn>
                <a:cxn ang="0">
                  <a:pos x="1612" y="710"/>
                </a:cxn>
                <a:cxn ang="0">
                  <a:pos x="1679" y="726"/>
                </a:cxn>
                <a:cxn ang="0">
                  <a:pos x="1824" y="581"/>
                </a:cxn>
                <a:cxn ang="0">
                  <a:pos x="1679" y="436"/>
                </a:cxn>
                <a:cxn ang="0">
                  <a:pos x="1612" y="452"/>
                </a:cxn>
                <a:cxn ang="0">
                  <a:pos x="1544" y="469"/>
                </a:cxn>
                <a:cxn ang="0">
                  <a:pos x="1469" y="395"/>
                </a:cxn>
                <a:cxn ang="0">
                  <a:pos x="1444" y="210"/>
                </a:cxn>
                <a:cxn ang="0">
                  <a:pos x="1469" y="24"/>
                </a:cxn>
                <a:cxn ang="0">
                  <a:pos x="1283" y="0"/>
                </a:cxn>
                <a:cxn ang="0">
                  <a:pos x="1097" y="24"/>
                </a:cxn>
                <a:cxn ang="0">
                  <a:pos x="1024" y="99"/>
                </a:cxn>
              </a:cxnLst>
              <a:rect l="0" t="0" r="r" b="b"/>
              <a:pathLst>
                <a:path w="1824" h="1163">
                  <a:moveTo>
                    <a:pt x="1024" y="99"/>
                  </a:moveTo>
                  <a:cubicBezTo>
                    <a:pt x="1019" y="126"/>
                    <a:pt x="1034" y="156"/>
                    <a:pt x="1041" y="167"/>
                  </a:cubicBezTo>
                  <a:cubicBezTo>
                    <a:pt x="1051" y="187"/>
                    <a:pt x="1057" y="210"/>
                    <a:pt x="1057" y="234"/>
                  </a:cubicBezTo>
                  <a:cubicBezTo>
                    <a:pt x="1057" y="314"/>
                    <a:pt x="992" y="379"/>
                    <a:pt x="912" y="379"/>
                  </a:cubicBezTo>
                  <a:cubicBezTo>
                    <a:pt x="832" y="379"/>
                    <a:pt x="767" y="314"/>
                    <a:pt x="767" y="234"/>
                  </a:cubicBezTo>
                  <a:cubicBezTo>
                    <a:pt x="767" y="210"/>
                    <a:pt x="773" y="187"/>
                    <a:pt x="783" y="167"/>
                  </a:cubicBezTo>
                  <a:cubicBezTo>
                    <a:pt x="789" y="156"/>
                    <a:pt x="805" y="126"/>
                    <a:pt x="800" y="99"/>
                  </a:cubicBezTo>
                  <a:cubicBezTo>
                    <a:pt x="797" y="84"/>
                    <a:pt x="777" y="39"/>
                    <a:pt x="726" y="24"/>
                  </a:cubicBezTo>
                  <a:cubicBezTo>
                    <a:pt x="726" y="24"/>
                    <a:pt x="643" y="0"/>
                    <a:pt x="540" y="0"/>
                  </a:cubicBezTo>
                  <a:cubicBezTo>
                    <a:pt x="438" y="0"/>
                    <a:pt x="355" y="24"/>
                    <a:pt x="355" y="24"/>
                  </a:cubicBezTo>
                  <a:cubicBezTo>
                    <a:pt x="355" y="24"/>
                    <a:pt x="379" y="107"/>
                    <a:pt x="379" y="210"/>
                  </a:cubicBezTo>
                  <a:cubicBezTo>
                    <a:pt x="379" y="312"/>
                    <a:pt x="355" y="395"/>
                    <a:pt x="355" y="395"/>
                  </a:cubicBezTo>
                  <a:cubicBezTo>
                    <a:pt x="340" y="446"/>
                    <a:pt x="295" y="466"/>
                    <a:pt x="280" y="469"/>
                  </a:cubicBezTo>
                  <a:cubicBezTo>
                    <a:pt x="253" y="474"/>
                    <a:pt x="223" y="459"/>
                    <a:pt x="212" y="452"/>
                  </a:cubicBezTo>
                  <a:cubicBezTo>
                    <a:pt x="192" y="442"/>
                    <a:pt x="168" y="436"/>
                    <a:pt x="145" y="436"/>
                  </a:cubicBezTo>
                  <a:cubicBezTo>
                    <a:pt x="65" y="436"/>
                    <a:pt x="0" y="501"/>
                    <a:pt x="0" y="581"/>
                  </a:cubicBezTo>
                  <a:cubicBezTo>
                    <a:pt x="0" y="661"/>
                    <a:pt x="65" y="726"/>
                    <a:pt x="145" y="726"/>
                  </a:cubicBezTo>
                  <a:cubicBezTo>
                    <a:pt x="168" y="726"/>
                    <a:pt x="192" y="720"/>
                    <a:pt x="212" y="710"/>
                  </a:cubicBezTo>
                  <a:cubicBezTo>
                    <a:pt x="223" y="704"/>
                    <a:pt x="253" y="688"/>
                    <a:pt x="280" y="693"/>
                  </a:cubicBezTo>
                  <a:cubicBezTo>
                    <a:pt x="295" y="696"/>
                    <a:pt x="340" y="716"/>
                    <a:pt x="355" y="767"/>
                  </a:cubicBezTo>
                  <a:cubicBezTo>
                    <a:pt x="355" y="767"/>
                    <a:pt x="379" y="850"/>
                    <a:pt x="379" y="952"/>
                  </a:cubicBezTo>
                  <a:cubicBezTo>
                    <a:pt x="379" y="1055"/>
                    <a:pt x="355" y="1138"/>
                    <a:pt x="355" y="1138"/>
                  </a:cubicBezTo>
                  <a:cubicBezTo>
                    <a:pt x="355" y="1138"/>
                    <a:pt x="438" y="1163"/>
                    <a:pt x="540" y="1163"/>
                  </a:cubicBezTo>
                  <a:cubicBezTo>
                    <a:pt x="643" y="1163"/>
                    <a:pt x="726" y="1138"/>
                    <a:pt x="726" y="1138"/>
                  </a:cubicBezTo>
                  <a:cubicBezTo>
                    <a:pt x="777" y="1123"/>
                    <a:pt x="797" y="1079"/>
                    <a:pt x="800" y="1063"/>
                  </a:cubicBezTo>
                  <a:cubicBezTo>
                    <a:pt x="805" y="1036"/>
                    <a:pt x="789" y="1006"/>
                    <a:pt x="783" y="995"/>
                  </a:cubicBezTo>
                  <a:cubicBezTo>
                    <a:pt x="773" y="975"/>
                    <a:pt x="767" y="952"/>
                    <a:pt x="767" y="928"/>
                  </a:cubicBezTo>
                  <a:cubicBezTo>
                    <a:pt x="767" y="848"/>
                    <a:pt x="832" y="783"/>
                    <a:pt x="912" y="783"/>
                  </a:cubicBezTo>
                  <a:cubicBezTo>
                    <a:pt x="992" y="783"/>
                    <a:pt x="1057" y="848"/>
                    <a:pt x="1057" y="928"/>
                  </a:cubicBezTo>
                  <a:cubicBezTo>
                    <a:pt x="1057" y="952"/>
                    <a:pt x="1051" y="975"/>
                    <a:pt x="1041" y="995"/>
                  </a:cubicBezTo>
                  <a:cubicBezTo>
                    <a:pt x="1034" y="1006"/>
                    <a:pt x="1019" y="1036"/>
                    <a:pt x="1024" y="1063"/>
                  </a:cubicBezTo>
                  <a:cubicBezTo>
                    <a:pt x="1027" y="1079"/>
                    <a:pt x="1047" y="1123"/>
                    <a:pt x="1097" y="1138"/>
                  </a:cubicBezTo>
                  <a:cubicBezTo>
                    <a:pt x="1097" y="1138"/>
                    <a:pt x="1181" y="1163"/>
                    <a:pt x="1283" y="1163"/>
                  </a:cubicBezTo>
                  <a:cubicBezTo>
                    <a:pt x="1386" y="1163"/>
                    <a:pt x="1469" y="1138"/>
                    <a:pt x="1469" y="1138"/>
                  </a:cubicBezTo>
                  <a:cubicBezTo>
                    <a:pt x="1469" y="1138"/>
                    <a:pt x="1444" y="1055"/>
                    <a:pt x="1444" y="952"/>
                  </a:cubicBezTo>
                  <a:cubicBezTo>
                    <a:pt x="1444" y="850"/>
                    <a:pt x="1469" y="767"/>
                    <a:pt x="1469" y="767"/>
                  </a:cubicBezTo>
                  <a:cubicBezTo>
                    <a:pt x="1484" y="716"/>
                    <a:pt x="1528" y="696"/>
                    <a:pt x="1544" y="693"/>
                  </a:cubicBezTo>
                  <a:cubicBezTo>
                    <a:pt x="1571" y="688"/>
                    <a:pt x="1601" y="704"/>
                    <a:pt x="1612" y="710"/>
                  </a:cubicBezTo>
                  <a:cubicBezTo>
                    <a:pt x="1632" y="720"/>
                    <a:pt x="1655" y="726"/>
                    <a:pt x="1679" y="726"/>
                  </a:cubicBezTo>
                  <a:cubicBezTo>
                    <a:pt x="1759" y="726"/>
                    <a:pt x="1824" y="661"/>
                    <a:pt x="1824" y="581"/>
                  </a:cubicBezTo>
                  <a:cubicBezTo>
                    <a:pt x="1824" y="501"/>
                    <a:pt x="1759" y="436"/>
                    <a:pt x="1679" y="436"/>
                  </a:cubicBezTo>
                  <a:cubicBezTo>
                    <a:pt x="1655" y="436"/>
                    <a:pt x="1632" y="442"/>
                    <a:pt x="1612" y="452"/>
                  </a:cubicBezTo>
                  <a:cubicBezTo>
                    <a:pt x="1601" y="459"/>
                    <a:pt x="1571" y="474"/>
                    <a:pt x="1544" y="469"/>
                  </a:cubicBezTo>
                  <a:cubicBezTo>
                    <a:pt x="1528" y="466"/>
                    <a:pt x="1484" y="446"/>
                    <a:pt x="1469" y="395"/>
                  </a:cubicBezTo>
                  <a:cubicBezTo>
                    <a:pt x="1469" y="395"/>
                    <a:pt x="1444" y="312"/>
                    <a:pt x="1444" y="210"/>
                  </a:cubicBezTo>
                  <a:cubicBezTo>
                    <a:pt x="1444" y="107"/>
                    <a:pt x="1469" y="24"/>
                    <a:pt x="1469" y="24"/>
                  </a:cubicBezTo>
                  <a:cubicBezTo>
                    <a:pt x="1469" y="24"/>
                    <a:pt x="1386" y="0"/>
                    <a:pt x="1283" y="0"/>
                  </a:cubicBezTo>
                  <a:cubicBezTo>
                    <a:pt x="1181" y="0"/>
                    <a:pt x="1097" y="24"/>
                    <a:pt x="1097" y="24"/>
                  </a:cubicBezTo>
                  <a:cubicBezTo>
                    <a:pt x="1047" y="39"/>
                    <a:pt x="1027" y="84"/>
                    <a:pt x="1024" y="99"/>
                  </a:cubicBezTo>
                  <a:close/>
                </a:path>
              </a:pathLst>
            </a:custGeom>
            <a:grpFill/>
            <a:ln w="9" cap="flat">
              <a:noFill/>
              <a:prstDash val="solid"/>
              <a:miter lim="800000"/>
              <a:headEnd/>
              <a:tailEnd/>
            </a:ln>
            <a:sp3d extrusionH="127000">
              <a:bevelT w="19050" h="19050"/>
            </a:sp3d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>
                      <a:lumMod val="50000"/>
                    </a:schemeClr>
                  </a:solidFill>
                </a:rPr>
                <a:t>Web </a:t>
              </a:r>
              <a:r>
                <a:rPr lang="de-DE" b="1" dirty="0" smtClean="0">
                  <a:solidFill>
                    <a:schemeClr val="bg1">
                      <a:lumMod val="50000"/>
                    </a:schemeClr>
                  </a:solidFill>
                </a:rPr>
                <a:t>Components</a:t>
              </a:r>
              <a:endParaRPr lang="de-DE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endParaRPr lang="de-DE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Freeform 5"/>
            <p:cNvSpPr>
              <a:spLocks noChangeAspect="1"/>
            </p:cNvSpPr>
            <p:nvPr/>
          </p:nvSpPr>
          <p:spPr bwMode="gray">
            <a:xfrm>
              <a:off x="223074" y="1045556"/>
              <a:ext cx="1600705" cy="2511150"/>
            </a:xfrm>
            <a:custGeom>
              <a:avLst/>
              <a:gdLst/>
              <a:ahLst/>
              <a:cxnLst>
                <a:cxn ang="0">
                  <a:pos x="1064" y="1024"/>
                </a:cxn>
                <a:cxn ang="0">
                  <a:pos x="995" y="1041"/>
                </a:cxn>
                <a:cxn ang="0">
                  <a:pos x="928" y="1058"/>
                </a:cxn>
                <a:cxn ang="0">
                  <a:pos x="783" y="912"/>
                </a:cxn>
                <a:cxn ang="0">
                  <a:pos x="928" y="767"/>
                </a:cxn>
                <a:cxn ang="0">
                  <a:pos x="995" y="783"/>
                </a:cxn>
                <a:cxn ang="0">
                  <a:pos x="1064" y="800"/>
                </a:cxn>
                <a:cxn ang="0">
                  <a:pos x="1138" y="727"/>
                </a:cxn>
                <a:cxn ang="0">
                  <a:pos x="1163" y="541"/>
                </a:cxn>
                <a:cxn ang="0">
                  <a:pos x="1138" y="355"/>
                </a:cxn>
                <a:cxn ang="0">
                  <a:pos x="953" y="380"/>
                </a:cxn>
                <a:cxn ang="0">
                  <a:pos x="767" y="355"/>
                </a:cxn>
                <a:cxn ang="0">
                  <a:pos x="693" y="280"/>
                </a:cxn>
                <a:cxn ang="0">
                  <a:pos x="710" y="212"/>
                </a:cxn>
                <a:cxn ang="0">
                  <a:pos x="727" y="145"/>
                </a:cxn>
                <a:cxn ang="0">
                  <a:pos x="581" y="0"/>
                </a:cxn>
                <a:cxn ang="0">
                  <a:pos x="436" y="145"/>
                </a:cxn>
                <a:cxn ang="0">
                  <a:pos x="453" y="212"/>
                </a:cxn>
                <a:cxn ang="0">
                  <a:pos x="469" y="280"/>
                </a:cxn>
                <a:cxn ang="0">
                  <a:pos x="396" y="355"/>
                </a:cxn>
                <a:cxn ang="0">
                  <a:pos x="210" y="380"/>
                </a:cxn>
                <a:cxn ang="0">
                  <a:pos x="24" y="355"/>
                </a:cxn>
                <a:cxn ang="0">
                  <a:pos x="0" y="541"/>
                </a:cxn>
                <a:cxn ang="0">
                  <a:pos x="24" y="727"/>
                </a:cxn>
                <a:cxn ang="0">
                  <a:pos x="99" y="800"/>
                </a:cxn>
                <a:cxn ang="0">
                  <a:pos x="168" y="783"/>
                </a:cxn>
                <a:cxn ang="0">
                  <a:pos x="234" y="767"/>
                </a:cxn>
                <a:cxn ang="0">
                  <a:pos x="380" y="912"/>
                </a:cxn>
                <a:cxn ang="0">
                  <a:pos x="234" y="1058"/>
                </a:cxn>
                <a:cxn ang="0">
                  <a:pos x="168" y="1041"/>
                </a:cxn>
                <a:cxn ang="0">
                  <a:pos x="99" y="1024"/>
                </a:cxn>
                <a:cxn ang="0">
                  <a:pos x="24" y="1098"/>
                </a:cxn>
                <a:cxn ang="0">
                  <a:pos x="0" y="1284"/>
                </a:cxn>
                <a:cxn ang="0">
                  <a:pos x="24" y="1469"/>
                </a:cxn>
                <a:cxn ang="0">
                  <a:pos x="210" y="1445"/>
                </a:cxn>
                <a:cxn ang="0">
                  <a:pos x="396" y="1469"/>
                </a:cxn>
                <a:cxn ang="0">
                  <a:pos x="469" y="1544"/>
                </a:cxn>
                <a:cxn ang="0">
                  <a:pos x="453" y="1613"/>
                </a:cxn>
                <a:cxn ang="0">
                  <a:pos x="436" y="1679"/>
                </a:cxn>
                <a:cxn ang="0">
                  <a:pos x="581" y="1825"/>
                </a:cxn>
                <a:cxn ang="0">
                  <a:pos x="727" y="1679"/>
                </a:cxn>
                <a:cxn ang="0">
                  <a:pos x="710" y="1613"/>
                </a:cxn>
                <a:cxn ang="0">
                  <a:pos x="693" y="1544"/>
                </a:cxn>
                <a:cxn ang="0">
                  <a:pos x="767" y="1469"/>
                </a:cxn>
                <a:cxn ang="0">
                  <a:pos x="953" y="1445"/>
                </a:cxn>
                <a:cxn ang="0">
                  <a:pos x="1138" y="1469"/>
                </a:cxn>
                <a:cxn ang="0">
                  <a:pos x="1163" y="1284"/>
                </a:cxn>
                <a:cxn ang="0">
                  <a:pos x="1138" y="1098"/>
                </a:cxn>
                <a:cxn ang="0">
                  <a:pos x="1064" y="1024"/>
                </a:cxn>
              </a:cxnLst>
              <a:rect l="0" t="0" r="r" b="b"/>
              <a:pathLst>
                <a:path w="1163" h="1825">
                  <a:moveTo>
                    <a:pt x="1064" y="1024"/>
                  </a:moveTo>
                  <a:cubicBezTo>
                    <a:pt x="1037" y="1019"/>
                    <a:pt x="1006" y="1035"/>
                    <a:pt x="995" y="1041"/>
                  </a:cubicBezTo>
                  <a:cubicBezTo>
                    <a:pt x="975" y="1051"/>
                    <a:pt x="952" y="1058"/>
                    <a:pt x="928" y="1058"/>
                  </a:cubicBezTo>
                  <a:cubicBezTo>
                    <a:pt x="848" y="1058"/>
                    <a:pt x="783" y="993"/>
                    <a:pt x="783" y="912"/>
                  </a:cubicBezTo>
                  <a:cubicBezTo>
                    <a:pt x="783" y="832"/>
                    <a:pt x="848" y="767"/>
                    <a:pt x="928" y="767"/>
                  </a:cubicBezTo>
                  <a:cubicBezTo>
                    <a:pt x="952" y="767"/>
                    <a:pt x="975" y="773"/>
                    <a:pt x="995" y="783"/>
                  </a:cubicBezTo>
                  <a:cubicBezTo>
                    <a:pt x="1006" y="790"/>
                    <a:pt x="1037" y="805"/>
                    <a:pt x="1064" y="800"/>
                  </a:cubicBezTo>
                  <a:cubicBezTo>
                    <a:pt x="1079" y="798"/>
                    <a:pt x="1124" y="777"/>
                    <a:pt x="1138" y="727"/>
                  </a:cubicBezTo>
                  <a:cubicBezTo>
                    <a:pt x="1138" y="727"/>
                    <a:pt x="1163" y="644"/>
                    <a:pt x="1163" y="541"/>
                  </a:cubicBezTo>
                  <a:cubicBezTo>
                    <a:pt x="1163" y="438"/>
                    <a:pt x="1138" y="355"/>
                    <a:pt x="1138" y="355"/>
                  </a:cubicBezTo>
                  <a:cubicBezTo>
                    <a:pt x="1138" y="355"/>
                    <a:pt x="1055" y="380"/>
                    <a:pt x="953" y="380"/>
                  </a:cubicBezTo>
                  <a:cubicBezTo>
                    <a:pt x="850" y="380"/>
                    <a:pt x="767" y="355"/>
                    <a:pt x="767" y="355"/>
                  </a:cubicBezTo>
                  <a:cubicBezTo>
                    <a:pt x="717" y="340"/>
                    <a:pt x="696" y="296"/>
                    <a:pt x="693" y="280"/>
                  </a:cubicBezTo>
                  <a:cubicBezTo>
                    <a:pt x="688" y="253"/>
                    <a:pt x="704" y="223"/>
                    <a:pt x="710" y="212"/>
                  </a:cubicBezTo>
                  <a:cubicBezTo>
                    <a:pt x="720" y="192"/>
                    <a:pt x="727" y="169"/>
                    <a:pt x="727" y="145"/>
                  </a:cubicBezTo>
                  <a:cubicBezTo>
                    <a:pt x="727" y="65"/>
                    <a:pt x="662" y="0"/>
                    <a:pt x="581" y="0"/>
                  </a:cubicBezTo>
                  <a:cubicBezTo>
                    <a:pt x="501" y="0"/>
                    <a:pt x="436" y="65"/>
                    <a:pt x="436" y="145"/>
                  </a:cubicBezTo>
                  <a:cubicBezTo>
                    <a:pt x="436" y="169"/>
                    <a:pt x="442" y="192"/>
                    <a:pt x="453" y="212"/>
                  </a:cubicBezTo>
                  <a:cubicBezTo>
                    <a:pt x="459" y="223"/>
                    <a:pt x="474" y="253"/>
                    <a:pt x="469" y="280"/>
                  </a:cubicBezTo>
                  <a:cubicBezTo>
                    <a:pt x="467" y="296"/>
                    <a:pt x="446" y="340"/>
                    <a:pt x="396" y="355"/>
                  </a:cubicBezTo>
                  <a:cubicBezTo>
                    <a:pt x="396" y="355"/>
                    <a:pt x="313" y="380"/>
                    <a:pt x="210" y="380"/>
                  </a:cubicBezTo>
                  <a:cubicBezTo>
                    <a:pt x="108" y="380"/>
                    <a:pt x="24" y="355"/>
                    <a:pt x="24" y="355"/>
                  </a:cubicBezTo>
                  <a:cubicBezTo>
                    <a:pt x="24" y="355"/>
                    <a:pt x="0" y="438"/>
                    <a:pt x="0" y="541"/>
                  </a:cubicBezTo>
                  <a:cubicBezTo>
                    <a:pt x="0" y="644"/>
                    <a:pt x="24" y="727"/>
                    <a:pt x="24" y="727"/>
                  </a:cubicBezTo>
                  <a:cubicBezTo>
                    <a:pt x="39" y="777"/>
                    <a:pt x="84" y="798"/>
                    <a:pt x="99" y="800"/>
                  </a:cubicBezTo>
                  <a:cubicBezTo>
                    <a:pt x="126" y="805"/>
                    <a:pt x="156" y="790"/>
                    <a:pt x="168" y="783"/>
                  </a:cubicBezTo>
                  <a:cubicBezTo>
                    <a:pt x="187" y="773"/>
                    <a:pt x="211" y="767"/>
                    <a:pt x="234" y="767"/>
                  </a:cubicBezTo>
                  <a:cubicBezTo>
                    <a:pt x="315" y="767"/>
                    <a:pt x="380" y="832"/>
                    <a:pt x="380" y="912"/>
                  </a:cubicBezTo>
                  <a:cubicBezTo>
                    <a:pt x="380" y="993"/>
                    <a:pt x="315" y="1058"/>
                    <a:pt x="234" y="1058"/>
                  </a:cubicBezTo>
                  <a:cubicBezTo>
                    <a:pt x="211" y="1058"/>
                    <a:pt x="187" y="1051"/>
                    <a:pt x="168" y="1041"/>
                  </a:cubicBezTo>
                  <a:cubicBezTo>
                    <a:pt x="156" y="1035"/>
                    <a:pt x="126" y="1019"/>
                    <a:pt x="99" y="1024"/>
                  </a:cubicBezTo>
                  <a:cubicBezTo>
                    <a:pt x="84" y="1027"/>
                    <a:pt x="39" y="1047"/>
                    <a:pt x="24" y="1098"/>
                  </a:cubicBezTo>
                  <a:cubicBezTo>
                    <a:pt x="24" y="1098"/>
                    <a:pt x="0" y="1181"/>
                    <a:pt x="0" y="1284"/>
                  </a:cubicBezTo>
                  <a:cubicBezTo>
                    <a:pt x="0" y="1386"/>
                    <a:pt x="24" y="1469"/>
                    <a:pt x="24" y="1469"/>
                  </a:cubicBezTo>
                  <a:cubicBezTo>
                    <a:pt x="24" y="1469"/>
                    <a:pt x="108" y="1445"/>
                    <a:pt x="210" y="1445"/>
                  </a:cubicBezTo>
                  <a:cubicBezTo>
                    <a:pt x="313" y="1445"/>
                    <a:pt x="396" y="1469"/>
                    <a:pt x="396" y="1469"/>
                  </a:cubicBezTo>
                  <a:cubicBezTo>
                    <a:pt x="446" y="1484"/>
                    <a:pt x="467" y="1529"/>
                    <a:pt x="469" y="1544"/>
                  </a:cubicBezTo>
                  <a:cubicBezTo>
                    <a:pt x="474" y="1571"/>
                    <a:pt x="459" y="1601"/>
                    <a:pt x="453" y="1613"/>
                  </a:cubicBezTo>
                  <a:cubicBezTo>
                    <a:pt x="442" y="1632"/>
                    <a:pt x="436" y="1656"/>
                    <a:pt x="436" y="1679"/>
                  </a:cubicBezTo>
                  <a:cubicBezTo>
                    <a:pt x="436" y="1760"/>
                    <a:pt x="501" y="1825"/>
                    <a:pt x="581" y="1825"/>
                  </a:cubicBezTo>
                  <a:cubicBezTo>
                    <a:pt x="662" y="1825"/>
                    <a:pt x="727" y="1760"/>
                    <a:pt x="727" y="1679"/>
                  </a:cubicBezTo>
                  <a:cubicBezTo>
                    <a:pt x="727" y="1656"/>
                    <a:pt x="720" y="1632"/>
                    <a:pt x="710" y="1613"/>
                  </a:cubicBezTo>
                  <a:cubicBezTo>
                    <a:pt x="704" y="1601"/>
                    <a:pt x="688" y="1571"/>
                    <a:pt x="693" y="1544"/>
                  </a:cubicBezTo>
                  <a:cubicBezTo>
                    <a:pt x="696" y="1529"/>
                    <a:pt x="717" y="1484"/>
                    <a:pt x="767" y="1469"/>
                  </a:cubicBezTo>
                  <a:cubicBezTo>
                    <a:pt x="767" y="1469"/>
                    <a:pt x="850" y="1445"/>
                    <a:pt x="953" y="1445"/>
                  </a:cubicBezTo>
                  <a:cubicBezTo>
                    <a:pt x="1055" y="1445"/>
                    <a:pt x="1138" y="1469"/>
                    <a:pt x="1138" y="1469"/>
                  </a:cubicBezTo>
                  <a:cubicBezTo>
                    <a:pt x="1138" y="1469"/>
                    <a:pt x="1163" y="1386"/>
                    <a:pt x="1163" y="1284"/>
                  </a:cubicBezTo>
                  <a:cubicBezTo>
                    <a:pt x="1163" y="1181"/>
                    <a:pt x="1138" y="1098"/>
                    <a:pt x="1138" y="1098"/>
                  </a:cubicBezTo>
                  <a:cubicBezTo>
                    <a:pt x="1124" y="1047"/>
                    <a:pt x="1079" y="1027"/>
                    <a:pt x="1064" y="1024"/>
                  </a:cubicBezTo>
                  <a:close/>
                </a:path>
              </a:pathLst>
            </a:custGeom>
            <a:grpFill/>
            <a:ln w="9" cap="flat">
              <a:noFill/>
              <a:prstDash val="solid"/>
              <a:miter lim="800000"/>
              <a:headEnd/>
              <a:tailEnd/>
            </a:ln>
            <a:sp3d extrusionH="127000">
              <a:bevelT w="19050" h="19050"/>
            </a:sp3d>
          </p:spPr>
          <p:txBody>
            <a:bodyPr vert="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 err="1" smtClean="0">
                  <a:solidFill>
                    <a:schemeClr val="bg1">
                      <a:lumMod val="50000"/>
                    </a:schemeClr>
                  </a:solidFill>
                </a:rPr>
                <a:t>WebApps</a:t>
              </a:r>
              <a:endParaRPr lang="de-DE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extfeld 11"/>
          <p:cNvSpPr txBox="1"/>
          <p:nvPr/>
        </p:nvSpPr>
        <p:spPr bwMode="gray">
          <a:xfrm rot="21009019">
            <a:off x="1638957" y="2798530"/>
            <a:ext cx="6503400" cy="1107996"/>
          </a:xfrm>
          <a:prstGeom prst="rect">
            <a:avLst/>
          </a:prstGeom>
          <a:noFill/>
          <a:scene3d>
            <a:camera prst="perspectiveRelaxed" fov="3600000">
              <a:rot lat="19140000" lon="19932000" rev="1770000"/>
            </a:camera>
            <a:lightRig rig="threePt" dir="t"/>
          </a:scene3d>
        </p:spPr>
        <p:txBody>
          <a:bodyPr wrap="square" rtlCol="0">
            <a:spAutoFit/>
            <a:sp3d prstMaterial="translucentPowder"/>
          </a:bodyPr>
          <a:lstStyle/>
          <a:p>
            <a:r>
              <a:rPr lang="de-DE" sz="6600" b="1" dirty="0" smtClean="0">
                <a:solidFill>
                  <a:schemeClr val="bg1">
                    <a:lumMod val="85000"/>
                  </a:schemeClr>
                </a:solidFill>
                <a:effectLst>
                  <a:innerShdw blurRad="127000" dist="50800" dir="13500000">
                    <a:prstClr val="black"/>
                  </a:innerShdw>
                </a:effectLst>
              </a:rPr>
              <a:t>Web Developer</a:t>
            </a:r>
          </a:p>
        </p:txBody>
      </p:sp>
    </p:spTree>
    <p:extLst>
      <p:ext uri="{BB962C8B-B14F-4D97-AF65-F5344CB8AC3E}">
        <p14:creationId xmlns:p14="http://schemas.microsoft.com/office/powerpoint/2010/main" val="3496709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9.10.2011 11:04:46"/>
  <p:tag name="VCT-TEMPLATE" val="Blank.potx"/>
  <p:tag name="VCTMASTER" val="GfK Master for PPT 2010 4-3"/>
  <p:tag name="VCTORDER" val="1"/>
</p:tagLst>
</file>

<file path=ppt/theme/theme1.xml><?xml version="1.0" encoding="utf-8"?>
<a:theme xmlns:a="http://schemas.openxmlformats.org/drawingml/2006/main" name="Blank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">
      <a:dk1>
        <a:sysClr val="windowText" lastClr="000000"/>
      </a:dk1>
      <a:lt1>
        <a:sysClr val="window" lastClr="FFFFFF"/>
      </a:lt1>
      <a:dk2>
        <a:srgbClr val="E95E0F"/>
      </a:dk2>
      <a:lt2>
        <a:srgbClr val="928580"/>
      </a:lt2>
      <a:accent1>
        <a:srgbClr val="E31B19"/>
      </a:accent1>
      <a:accent2>
        <a:srgbClr val="F9B200"/>
      </a:accent2>
      <a:accent3>
        <a:srgbClr val="FFD600"/>
      </a:accent3>
      <a:accent4>
        <a:srgbClr val="A1AF00"/>
      </a:accent4>
      <a:accent5>
        <a:srgbClr val="0087C8"/>
      </a:accent5>
      <a:accent6>
        <a:srgbClr val="004186"/>
      </a:accent6>
      <a:hlink>
        <a:srgbClr val="E95E0F"/>
      </a:hlink>
      <a:folHlink>
        <a:srgbClr val="92858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986eefbff5f4b2788134fa6982c273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986eefbff5f4b2788134fa6982c2730>
    <TaxCatchAll xmlns="eaa6d935-851e-4683-8fb3-4830ef9470e6">
      <Value>64</Value>
      <Value>544</Value>
      <Value>69</Value>
      <Value>57</Value>
    </TaxCatchAll>
    <m0c14ac2d9c042e3be8883c9fd5ef198 xmlns="fdaf2857-34a0-4271-9efd-53feeda81814">
      <Terms xmlns="http://schemas.microsoft.com/office/infopath/2007/PartnerControls"/>
    </m0c14ac2d9c042e3be8883c9fd5ef198>
    <a9556e1ac9ee423090b285ae20260b00 xmlns="fdaf2857-34a0-4271-9efd-53feeda81814">
      <Terms xmlns="http://schemas.microsoft.com/office/infopath/2007/PartnerControls"/>
    </a9556e1ac9ee423090b285ae20260b00>
    <h059eda5e5c344e5901eabd9b8ae1d5d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h059eda5e5c344e5901eabd9b8ae1d5d>
    <e999b8edfbce4772b22c3a8c74ff36ce xmlns="fdaf2857-34a0-4271-9efd-53feeda81814">
      <Terms xmlns="http://schemas.microsoft.com/office/infopath/2007/PartnerControls"/>
    </e999b8edfbce4772b22c3a8c74ff36ce>
    <i6d89d2a22ad4b4885b9858a4f35747a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i6d89d2a22ad4b4885b9858a4f35747a>
    <PublishingExpirationDate xmlns="http://schemas.microsoft.com/sharepoint/v3" xsi:nil="true"/>
    <PublishingStartDate xmlns="http://schemas.microsoft.com/sharepoint/v3" xsi:nil="true"/>
    <jf0640f97dcd40049d3fc8c3d10ff855 xmlns="fdaf2857-34a0-4271-9efd-53feeda81814">
      <Terms xmlns="http://schemas.microsoft.com/office/infopath/2007/PartnerControls"/>
    </jf0640f97dcd40049d3fc8c3d10ff855>
    <TaxKeywordTaxHTField xmlns="eaa6d935-851e-4683-8fb3-4830ef9470e6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branding</TermName>
          <TermId xmlns="http://schemas.microsoft.com/office/infopath/2007/PartnerControls">6fa27269-0b89-4159-8d96-bcb709e5e0c2</TermId>
        </TermInfo>
      </Terms>
    </TaxKeywordTaxHTField>
    <AverageRating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51DFF91B0A44197B29C020F8C642F" ma:contentTypeVersion="44" ma:contentTypeDescription="Create a new document." ma:contentTypeScope="" ma:versionID="37d6c69e0f0b1eab2d91fd3d2fe12a06">
  <xsd:schema xmlns:xsd="http://www.w3.org/2001/XMLSchema" xmlns:xs="http://www.w3.org/2001/XMLSchema" xmlns:p="http://schemas.microsoft.com/office/2006/metadata/properties" xmlns:ns1="http://schemas.microsoft.com/sharepoint/v3" xmlns:ns2="fdaf2857-34a0-4271-9efd-53feeda81814" xmlns:ns3="eaa6d935-851e-4683-8fb3-4830ef9470e6" targetNamespace="http://schemas.microsoft.com/office/2006/metadata/properties" ma:root="true" ma:fieldsID="306287739f13a793c1a58b147bf45c68" ns1:_="" ns2:_="" ns3:_="">
    <xsd:import namespace="http://schemas.microsoft.com/sharepoint/v3"/>
    <xsd:import namespace="fdaf2857-34a0-4271-9efd-53feeda81814"/>
    <xsd:import namespace="eaa6d935-851e-4683-8fb3-4830ef9470e6"/>
    <xsd:element name="properties">
      <xsd:complexType>
        <xsd:sequence>
          <xsd:element name="documentManagement">
            <xsd:complexType>
              <xsd:all>
                <xsd:element ref="ns2:a9556e1ac9ee423090b285ae20260b00" minOccurs="0"/>
                <xsd:element ref="ns3:TaxCatchAll" minOccurs="0"/>
                <xsd:element ref="ns3:TaxCatchAllLabel" minOccurs="0"/>
                <xsd:element ref="ns2:h059eda5e5c344e5901eabd9b8ae1d5d" minOccurs="0"/>
                <xsd:element ref="ns2:p986eefbff5f4b2788134fa6982c2730" minOccurs="0"/>
                <xsd:element ref="ns2:e999b8edfbce4772b22c3a8c74ff36ce" minOccurs="0"/>
                <xsd:element ref="ns2:jf0640f97dcd40049d3fc8c3d10ff855" minOccurs="0"/>
                <xsd:element ref="ns2:i6d89d2a22ad4b4885b9858a4f35747a" minOccurs="0"/>
                <xsd:element ref="ns2:m0c14ac2d9c042e3be8883c9fd5ef198" minOccurs="0"/>
                <xsd:element ref="ns3:TaxKeywordTaxHTField" minOccurs="0"/>
                <xsd:element ref="ns1:PublishingStartDate" minOccurs="0"/>
                <xsd:element ref="ns1:PublishingExpirationDate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6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28" nillable="true" ma:displayName="Rating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f2857-34a0-4271-9efd-53feeda81814" elementFormDefault="qualified">
    <xsd:import namespace="http://schemas.microsoft.com/office/2006/documentManagement/types"/>
    <xsd:import namespace="http://schemas.microsoft.com/office/infopath/2007/PartnerControls"/>
    <xsd:element name="a9556e1ac9ee423090b285ae20260b00" ma:index="2" nillable="true" ma:taxonomy="true" ma:internalName="a9556e1ac9ee423090b285ae20260b00" ma:taxonomyFieldName="GfK_x0020_sector" ma:displayName="GfK sector" ma:readOnly="false" ma:default="" ma:fieldId="{a9556e1a-c9ee-4230-90b2-85ae20260b00}" ma:taxonomyMulti="true" ma:sspId="7262ee28-f1c0-414c-ad77-c1ea98916dd9" ma:termSetId="8100b7d8-db72-494e-93d1-2c441bfd6c3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059eda5e5c344e5901eabd9b8ae1d5d" ma:index="6" ma:taxonomy="true" ma:internalName="h059eda5e5c344e5901eabd9b8ae1d5d" ma:taxonomyFieldName="Industries" ma:displayName="Industries" ma:readOnly="false" ma:default="" ma:fieldId="{1059eda5-e5c3-44e5-901e-abd9b8ae1d5d}" ma:taxonomyMulti="true" ma:sspId="7262ee28-f1c0-414c-ad77-c1ea98916dd9" ma:termSetId="5a885248-49da-421b-8a8b-00dd6ab23a4c" ma:anchorId="484d5cc4-00ce-4842-9cb2-84f285bc868b" ma:open="false" ma:isKeyword="false">
      <xsd:complexType>
        <xsd:sequence>
          <xsd:element ref="pc:Terms" minOccurs="0" maxOccurs="1"/>
        </xsd:sequence>
      </xsd:complexType>
    </xsd:element>
    <xsd:element name="p986eefbff5f4b2788134fa6982c2730" ma:index="8" ma:taxonomy="true" ma:internalName="p986eefbff5f4b2788134fa6982c2730" ma:taxonomyFieldName="Solutions" ma:displayName="Solutions" ma:readOnly="false" ma:default="" ma:fieldId="{9986eefb-ff5f-4b27-8813-4fa6982c2730}" ma:taxonomyMulti="true" ma:sspId="7262ee28-f1c0-414c-ad77-c1ea98916dd9" ma:termSetId="cbb9bdaf-82c2-446c-b699-94acba818cb2" ma:anchorId="c5ccb8f4-f96c-4fc7-ba62-720130679328" ma:open="false" ma:isKeyword="false">
      <xsd:complexType>
        <xsd:sequence>
          <xsd:element ref="pc:Terms" minOccurs="0" maxOccurs="1"/>
        </xsd:sequence>
      </xsd:complexType>
    </xsd:element>
    <xsd:element name="e999b8edfbce4772b22c3a8c74ff36ce" ma:index="10" nillable="true" ma:taxonomy="true" ma:internalName="e999b8edfbce4772b22c3a8c74ff36ce" ma:taxonomyFieldName="Methodology" ma:displayName="Methodology" ma:readOnly="false" ma:default="" ma:fieldId="{e999b8ed-fbce-4772-b22c-3a8c74ff36ce}" ma:taxonomyMulti="true" ma:sspId="7262ee28-f1c0-414c-ad77-c1ea98916dd9" ma:termSetId="bdaf93d5-d711-4073-8d3b-7629a135f3f3" ma:anchorId="84b66496-d990-4445-b5f1-adf2e2ce60f1" ma:open="false" ma:isKeyword="false">
      <xsd:complexType>
        <xsd:sequence>
          <xsd:element ref="pc:Terms" minOccurs="0" maxOccurs="1"/>
        </xsd:sequence>
      </xsd:complexType>
    </xsd:element>
    <xsd:element name="jf0640f97dcd40049d3fc8c3d10ff855" ma:index="13" nillable="true" ma:taxonomy="true" ma:internalName="jf0640f97dcd40049d3fc8c3d10ff855" ma:taxonomyFieldName="Clients" ma:displayName="Clients" ma:readOnly="false" ma:default="" ma:fieldId="{3f0640f9-7dcd-4004-9d3f-c8c3d10ff855}" ma:taxonomyMulti="true" ma:sspId="7262ee28-f1c0-414c-ad77-c1ea98916dd9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6d89d2a22ad4b4885b9858a4f35747a" ma:index="15" ma:taxonomy="true" ma:internalName="i6d89d2a22ad4b4885b9858a4f35747a" ma:taxonomyFieldName="Countries" ma:displayName="Countries" ma:readOnly="false" ma:default="" ma:fieldId="{26d89d2a-22ad-4b48-85b9-858a4f35747a}" ma:taxonomyMulti="true" ma:sspId="7262ee28-f1c0-414c-ad77-c1ea98916dd9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0c14ac2d9c042e3be8883c9fd5ef198" ma:index="17" nillable="true" ma:taxonomy="true" ma:internalName="m0c14ac2d9c042e3be8883c9fd5ef198" ma:taxonomyFieldName="Languages" ma:displayName="Languages" ma:readOnly="false" ma:default="" ma:fieldId="{60c14ac2-d9c0-42e3-be88-83c9fd5ef198}" ma:taxonomyMulti="true" ma:sspId="7262ee28-f1c0-414c-ad77-c1ea98916dd9" ma:termSetId="1e1fffb5-459f-480a-aca8-4e5bef29180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6d935-851e-4683-8fb3-4830ef9470e6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66c50aa7-9ab1-4f06-a013-2ec94beb8993}" ma:internalName="TaxCatchAll" ma:showField="CatchAllData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66c50aa7-9ab1-4f06-a013-2ec94beb8993}" ma:internalName="TaxCatchAllLabel" ma:readOnly="true" ma:showField="CatchAllDataLabel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9" nillable="true" ma:taxonomy="true" ma:internalName="TaxKeywordTaxHTField" ma:taxonomyFieldName="TaxKeyword" ma:displayName="Keywords" ma:fieldId="{23f27201-bee3-471e-b2e7-b64fd8b7ca38}" ma:taxonomyMulti="true" ma:sspId="7262ee28-f1c0-414c-ad77-c1ea98916dd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A21E10-F639-4EDA-B227-AE5450D784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3D19D9-916E-4C21-910E-2539A1D33356}">
  <ds:schemaRefs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fdaf2857-34a0-4271-9efd-53feeda81814"/>
    <ds:schemaRef ds:uri="eaa6d935-851e-4683-8fb3-4830ef9470e6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A016BF0-8A23-4D0D-B803-10B948364D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af2857-34a0-4271-9efd-53feeda81814"/>
    <ds:schemaRef ds:uri="eaa6d935-851e-4683-8fb3-4830ef947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167</Words>
  <Application>Microsoft Office PowerPoint</Application>
  <PresentationFormat>Bildschirmpräsentation (4:3)</PresentationFormat>
  <Paragraphs>81</Paragraphs>
  <Slides>17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Blank</vt:lpstr>
      <vt:lpstr>Web Development Training </vt:lpstr>
      <vt:lpstr>Agenda</vt:lpstr>
      <vt:lpstr>Purpose</vt:lpstr>
      <vt:lpstr>Addy Osmani´s desk…</vt:lpstr>
      <vt:lpstr>So many different platforms…</vt:lpstr>
      <vt:lpstr>And the winner is…</vt:lpstr>
      <vt:lpstr>Procedure</vt:lpstr>
      <vt:lpstr>Time management</vt:lpstr>
      <vt:lpstr>Content</vt:lpstr>
      <vt:lpstr>Skills</vt:lpstr>
      <vt:lpstr>PowerPoint-Präsentation</vt:lpstr>
      <vt:lpstr>PowerPoint-Präsentation</vt:lpstr>
      <vt:lpstr>www.codeschool.com</vt:lpstr>
      <vt:lpstr>Next steps</vt:lpstr>
      <vt:lpstr>Ideas for coding project are welcome...</vt:lpstr>
      <vt:lpstr>What´s coming up next…</vt:lpstr>
      <vt:lpstr>discussion</vt:lpstr>
    </vt:vector>
  </TitlesOfParts>
  <Company>GfK 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[Subtitle of presentation]</dc:subject>
  <dc:creator>Woeltje, Wiebke Maria (GfK SE)</dc:creator>
  <cp:keywords>Company branding</cp:keywords>
  <dc:description>Optimized for MS PowerPoint 2010 (optionally can be used under MS PowerPoint 2007).</dc:description>
  <cp:lastModifiedBy>Kis, Akos (GfK)</cp:lastModifiedBy>
  <cp:revision>99</cp:revision>
  <cp:lastPrinted>2012-10-31T15:57:04Z</cp:lastPrinted>
  <dcterms:created xsi:type="dcterms:W3CDTF">2012-09-04T09:39:39Z</dcterms:created>
  <dcterms:modified xsi:type="dcterms:W3CDTF">2014-03-04T06:47:34Z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0x010100D9151DFF91B0A44197B29C020F8C642F</vt:lpwstr>
  </property>
  <property fmtid="{D5CDD505-2E9C-101B-9397-08002B2CF9AE}" pid="3" name="TaxKeyword">
    <vt:lpwstr>544;#Company branding|6fa27269-0b89-4159-8d96-bcb709e5e0c2</vt:lpwstr>
  </property>
  <property fmtid="{D5CDD505-2E9C-101B-9397-08002B2CF9AE}" pid="4" name="Clients">
    <vt:lpwstr/>
  </property>
  <property fmtid="{D5CDD505-2E9C-101B-9397-08002B2CF9AE}" pid="5" name="Countries">
    <vt:lpwstr>69;#Global|3eaca359-c4b3-4b51-a927-e9852da92384</vt:lpwstr>
  </property>
  <property fmtid="{D5CDD505-2E9C-101B-9397-08002B2CF9AE}" pid="6" name="Solutions">
    <vt:lpwstr>64;#Not applicable|15480a47-f0f1-4795-a643-bf3b2e95805c</vt:lpwstr>
  </property>
  <property fmtid="{D5CDD505-2E9C-101B-9397-08002B2CF9AE}" pid="7" name="GfK sector">
    <vt:lpwstr/>
  </property>
  <property fmtid="{D5CDD505-2E9C-101B-9397-08002B2CF9AE}" pid="8" name="Languages">
    <vt:lpwstr/>
  </property>
  <property fmtid="{D5CDD505-2E9C-101B-9397-08002B2CF9AE}" pid="9" name="Industries">
    <vt:lpwstr>57;#Not applicable|1b0d69d1-6137-41de-9ae5-e5925610d8cb</vt:lpwstr>
  </property>
  <property fmtid="{D5CDD505-2E9C-101B-9397-08002B2CF9AE}" pid="10" name="Methodology">
    <vt:lpwstr/>
  </property>
</Properties>
</file>