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9" r:id="rId5"/>
    <p:sldId id="266" r:id="rId6"/>
    <p:sldId id="268" r:id="rId7"/>
    <p:sldId id="267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61678" autoAdjust="0"/>
  </p:normalViewPr>
  <p:slideViewPr>
    <p:cSldViewPr snapToGrid="0">
      <p:cViewPr>
        <p:scale>
          <a:sx n="75" d="100"/>
          <a:sy n="75" d="100"/>
        </p:scale>
        <p:origin x="-177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0D940-EE8E-43E4-93B3-F892965541CD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C6A0B-D929-4D2C-94C0-DC50321017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93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C6A0B-D929-4D2C-94C0-DC503210179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514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Before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. I </a:t>
            </a:r>
            <a:r>
              <a:rPr lang="de-DE" baseline="0" dirty="0" err="1" smtClean="0"/>
              <a:t>would</a:t>
            </a:r>
            <a:r>
              <a:rPr lang="de-DE" baseline="0" dirty="0" smtClean="0"/>
              <a:t> like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illustrate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two</a:t>
            </a:r>
            <a:r>
              <a:rPr lang="de-DE" baseline="0" dirty="0" smtClean="0"/>
              <a:t> fundamental </a:t>
            </a:r>
            <a:r>
              <a:rPr lang="de-DE" baseline="0" dirty="0" err="1" smtClean="0"/>
              <a:t>concepts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loading</a:t>
            </a:r>
            <a:r>
              <a:rPr lang="de-DE" baseline="0" dirty="0" smtClean="0"/>
              <a:t> a web </a:t>
            </a:r>
            <a:r>
              <a:rPr lang="de-DE" baseline="0" dirty="0" err="1" smtClean="0"/>
              <a:t>content</a:t>
            </a:r>
            <a:r>
              <a:rPr lang="de-DE" baseline="0" dirty="0" smtClean="0"/>
              <a:t>. </a:t>
            </a:r>
          </a:p>
          <a:p>
            <a:r>
              <a:rPr lang="de-DE" baseline="0" dirty="0" smtClean="0"/>
              <a:t>The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hole web </a:t>
            </a:r>
            <a:r>
              <a:rPr lang="de-DE" baseline="0" dirty="0" err="1" smtClean="0"/>
              <a:t>page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web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. The </a:t>
            </a:r>
            <a:r>
              <a:rPr lang="de-DE" baseline="0" dirty="0" err="1" smtClean="0"/>
              <a:t>second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nowadays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popular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load</a:t>
            </a:r>
            <a:r>
              <a:rPr lang="de-DE" baseline="0" dirty="0" smtClean="0"/>
              <a:t> and update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web </a:t>
            </a:r>
            <a:r>
              <a:rPr lang="de-DE" baseline="0" dirty="0" err="1" smtClean="0"/>
              <a:t>app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C6A0B-D929-4D2C-94C0-DC503210179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250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Jjack</a:t>
            </a:r>
            <a:r>
              <a:rPr lang="de-DE" dirty="0" smtClean="0"/>
              <a:t> Nicholson: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Flew Over The Cuckoo’s Nest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C6A0B-D929-4D2C-94C0-DC503210179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313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C6A0B-D929-4D2C-94C0-DC503210179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192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Red</a:t>
            </a:r>
            <a:r>
              <a:rPr lang="de-DE" dirty="0" smtClean="0"/>
              <a:t>: </a:t>
            </a:r>
            <a:r>
              <a:rPr lang="de-DE" dirty="0" err="1" smtClean="0"/>
              <a:t>painful</a:t>
            </a:r>
            <a:r>
              <a:rPr lang="de-DE" dirty="0" smtClean="0"/>
              <a:t> </a:t>
            </a:r>
            <a:r>
              <a:rPr lang="de-DE" dirty="0" err="1" smtClean="0"/>
              <a:t>truth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reality</a:t>
            </a:r>
            <a:endParaRPr lang="de-DE" dirty="0" smtClean="0"/>
          </a:p>
          <a:p>
            <a:r>
              <a:rPr lang="de-DE" dirty="0" smtClean="0"/>
              <a:t>Blue: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blissful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ignorance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illusion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C6A0B-D929-4D2C-94C0-DC503210179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06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web´s</a:t>
            </a:r>
            <a:r>
              <a:rPr lang="de-DE" dirty="0" smtClean="0"/>
              <a:t> </a:t>
            </a:r>
            <a:r>
              <a:rPr lang="de-DE" dirty="0" err="1" smtClean="0"/>
              <a:t>scaffolding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modern </a:t>
            </a:r>
            <a:r>
              <a:rPr lang="de-DE" dirty="0" err="1" smtClean="0"/>
              <a:t>webapps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yeoman.io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C6A0B-D929-4D2C-94C0-DC503210179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238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C6A0B-D929-4D2C-94C0-DC503210179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19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emf"/><Relationship Id="rId7" Type="http://schemas.openxmlformats.org/officeDocument/2006/relationships/image" Target="../media/image1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web </a:t>
            </a:r>
            <a:r>
              <a:rPr lang="de-DE" dirty="0" err="1" smtClean="0"/>
              <a:t>dev</a:t>
            </a:r>
            <a:r>
              <a:rPr lang="de-DE" dirty="0" smtClean="0"/>
              <a:t> </a:t>
            </a:r>
            <a:r>
              <a:rPr lang="de-DE" dirty="0" err="1" smtClean="0"/>
              <a:t>training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Working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r>
              <a:rPr lang="de-DE" dirty="0" smtClean="0"/>
              <a:t> and </a:t>
            </a:r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499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j</a:t>
            </a:r>
            <a:r>
              <a:rPr lang="de-DE" dirty="0" err="1" smtClean="0"/>
              <a:t>oin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prefered</a:t>
            </a:r>
            <a:r>
              <a:rPr lang="de-DE" dirty="0"/>
              <a:t> </a:t>
            </a:r>
            <a:r>
              <a:rPr lang="de-DE" dirty="0" err="1" smtClean="0"/>
              <a:t>tech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we</a:t>
            </a:r>
            <a:r>
              <a:rPr lang="de-DE" dirty="0" smtClean="0"/>
              <a:t> will </a:t>
            </a:r>
            <a:r>
              <a:rPr lang="de-DE" dirty="0" err="1" smtClean="0"/>
              <a:t>organize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r>
              <a:rPr lang="de-DE" dirty="0" smtClean="0"/>
              <a:t> on </a:t>
            </a:r>
            <a:r>
              <a:rPr lang="de-DE" dirty="0" err="1" smtClean="0"/>
              <a:t>GitHub</a:t>
            </a:r>
            <a:r>
              <a:rPr lang="de-DE" dirty="0" smtClean="0"/>
              <a:t> (Wiki)</a:t>
            </a:r>
          </a:p>
          <a:p>
            <a:r>
              <a:rPr lang="de-DE" dirty="0" err="1"/>
              <a:t>i</a:t>
            </a:r>
            <a:r>
              <a:rPr lang="de-DE" dirty="0" err="1" smtClean="0"/>
              <a:t>mplement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/>
              <a:t> </a:t>
            </a:r>
            <a:r>
              <a:rPr lang="de-DE" dirty="0" smtClean="0"/>
              <a:t>&amp; </a:t>
            </a:r>
            <a:r>
              <a:rPr lang="de-DE" dirty="0" err="1" smtClean="0"/>
              <a:t>detail</a:t>
            </a:r>
            <a:r>
              <a:rPr lang="de-DE" dirty="0" smtClean="0"/>
              <a:t> </a:t>
            </a:r>
            <a:r>
              <a:rPr lang="de-DE" dirty="0" err="1" smtClean="0"/>
              <a:t>until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meetup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558" y="2577339"/>
            <a:ext cx="3696216" cy="8002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558" y="4671173"/>
            <a:ext cx="4131462" cy="210164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5266" y="4671173"/>
            <a:ext cx="4156590" cy="210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2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Working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r>
              <a:rPr lang="de-DE" dirty="0" smtClean="0"/>
              <a:t> (</a:t>
            </a:r>
            <a:r>
              <a:rPr lang="de-DE" dirty="0" err="1" smtClean="0"/>
              <a:t>akos</a:t>
            </a:r>
            <a:r>
              <a:rPr lang="de-DE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MEAN? (</a:t>
            </a:r>
            <a:r>
              <a:rPr lang="de-DE" dirty="0" err="1" smtClean="0"/>
              <a:t>stefanos</a:t>
            </a:r>
            <a:r>
              <a:rPr lang="de-DE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Create a MEAN </a:t>
            </a:r>
            <a:r>
              <a:rPr lang="de-DE" dirty="0" err="1" smtClean="0"/>
              <a:t>skeleton</a:t>
            </a:r>
            <a:r>
              <a:rPr lang="de-DE" dirty="0" smtClean="0"/>
              <a:t> and push </a:t>
            </a:r>
            <a:r>
              <a:rPr lang="de-DE" dirty="0" err="1" smtClean="0"/>
              <a:t>it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Next </a:t>
            </a:r>
            <a:r>
              <a:rPr lang="de-DE" dirty="0" err="1" smtClean="0"/>
              <a:t>steps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231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Working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 descr="https://assets-cdn.github.com/images/modules/logos_page/Octocat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6" r="2090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8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MEAN </a:t>
            </a:r>
            <a:r>
              <a:rPr lang="de-DE" dirty="0" err="1" smtClean="0"/>
              <a:t>is</a:t>
            </a:r>
            <a:r>
              <a:rPr lang="de-DE" dirty="0" smtClean="0"/>
              <a:t>…</a:t>
            </a:r>
            <a:endParaRPr lang="de-DE" dirty="0"/>
          </a:p>
        </p:txBody>
      </p:sp>
      <p:pic>
        <p:nvPicPr>
          <p:cNvPr id="4098" name="Picture 2" descr="http://wfiles.brothersoft.com/j/jack-nicholson-classical_160255-1920x1200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022" y="2315602"/>
            <a:ext cx="5871732" cy="366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68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Ok, </a:t>
            </a:r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real…</a:t>
            </a:r>
            <a:endParaRPr lang="de-DE" dirty="0"/>
          </a:p>
        </p:txBody>
      </p:sp>
      <p:sp>
        <p:nvSpPr>
          <p:cNvPr id="7" name="Freihandform 6"/>
          <p:cNvSpPr/>
          <p:nvPr/>
        </p:nvSpPr>
        <p:spPr>
          <a:xfrm>
            <a:off x="577311" y="1777629"/>
            <a:ext cx="1381017" cy="1381017"/>
          </a:xfrm>
          <a:custGeom>
            <a:avLst/>
            <a:gdLst>
              <a:gd name="connsiteX0" fmla="*/ 0 w 1381017"/>
              <a:gd name="connsiteY0" fmla="*/ 690509 h 1381017"/>
              <a:gd name="connsiteX1" fmla="*/ 690509 w 1381017"/>
              <a:gd name="connsiteY1" fmla="*/ 0 h 1381017"/>
              <a:gd name="connsiteX2" fmla="*/ 1381018 w 1381017"/>
              <a:gd name="connsiteY2" fmla="*/ 690509 h 1381017"/>
              <a:gd name="connsiteX3" fmla="*/ 690509 w 1381017"/>
              <a:gd name="connsiteY3" fmla="*/ 1381018 h 1381017"/>
              <a:gd name="connsiteX4" fmla="*/ 0 w 1381017"/>
              <a:gd name="connsiteY4" fmla="*/ 690509 h 138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017" h="1381017">
                <a:moveTo>
                  <a:pt x="0" y="690509"/>
                </a:moveTo>
                <a:cubicBezTo>
                  <a:pt x="0" y="309151"/>
                  <a:pt x="309151" y="0"/>
                  <a:pt x="690509" y="0"/>
                </a:cubicBezTo>
                <a:cubicBezTo>
                  <a:pt x="1071867" y="0"/>
                  <a:pt x="1381018" y="309151"/>
                  <a:pt x="1381018" y="690509"/>
                </a:cubicBezTo>
                <a:cubicBezTo>
                  <a:pt x="1381018" y="1071867"/>
                  <a:pt x="1071867" y="1381018"/>
                  <a:pt x="690509" y="1381018"/>
                </a:cubicBezTo>
                <a:cubicBezTo>
                  <a:pt x="309151" y="1381018"/>
                  <a:pt x="0" y="1071867"/>
                  <a:pt x="0" y="690509"/>
                </a:cubicBez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1295" tIns="221295" rIns="221295" bIns="22129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500" kern="1200" dirty="0" err="1" smtClean="0"/>
              <a:t>MongoDB</a:t>
            </a:r>
            <a:endParaRPr lang="de-DE" sz="1500" kern="1200" dirty="0"/>
          </a:p>
        </p:txBody>
      </p:sp>
      <p:sp>
        <p:nvSpPr>
          <p:cNvPr id="8" name="Freihandform 7"/>
          <p:cNvSpPr/>
          <p:nvPr/>
        </p:nvSpPr>
        <p:spPr>
          <a:xfrm>
            <a:off x="2070466" y="2067643"/>
            <a:ext cx="800989" cy="800989"/>
          </a:xfrm>
          <a:custGeom>
            <a:avLst/>
            <a:gdLst>
              <a:gd name="connsiteX0" fmla="*/ 106171 w 800989"/>
              <a:gd name="connsiteY0" fmla="*/ 306298 h 800989"/>
              <a:gd name="connsiteX1" fmla="*/ 306298 w 800989"/>
              <a:gd name="connsiteY1" fmla="*/ 306298 h 800989"/>
              <a:gd name="connsiteX2" fmla="*/ 306298 w 800989"/>
              <a:gd name="connsiteY2" fmla="*/ 106171 h 800989"/>
              <a:gd name="connsiteX3" fmla="*/ 494691 w 800989"/>
              <a:gd name="connsiteY3" fmla="*/ 106171 h 800989"/>
              <a:gd name="connsiteX4" fmla="*/ 494691 w 800989"/>
              <a:gd name="connsiteY4" fmla="*/ 306298 h 800989"/>
              <a:gd name="connsiteX5" fmla="*/ 694818 w 800989"/>
              <a:gd name="connsiteY5" fmla="*/ 306298 h 800989"/>
              <a:gd name="connsiteX6" fmla="*/ 694818 w 800989"/>
              <a:gd name="connsiteY6" fmla="*/ 494691 h 800989"/>
              <a:gd name="connsiteX7" fmla="*/ 494691 w 800989"/>
              <a:gd name="connsiteY7" fmla="*/ 494691 h 800989"/>
              <a:gd name="connsiteX8" fmla="*/ 494691 w 800989"/>
              <a:gd name="connsiteY8" fmla="*/ 694818 h 800989"/>
              <a:gd name="connsiteX9" fmla="*/ 306298 w 800989"/>
              <a:gd name="connsiteY9" fmla="*/ 694818 h 800989"/>
              <a:gd name="connsiteX10" fmla="*/ 306298 w 800989"/>
              <a:gd name="connsiteY10" fmla="*/ 494691 h 800989"/>
              <a:gd name="connsiteX11" fmla="*/ 106171 w 800989"/>
              <a:gd name="connsiteY11" fmla="*/ 494691 h 800989"/>
              <a:gd name="connsiteX12" fmla="*/ 106171 w 800989"/>
              <a:gd name="connsiteY12" fmla="*/ 306298 h 8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0989" h="800989">
                <a:moveTo>
                  <a:pt x="106171" y="306298"/>
                </a:moveTo>
                <a:lnTo>
                  <a:pt x="306298" y="306298"/>
                </a:lnTo>
                <a:lnTo>
                  <a:pt x="306298" y="106171"/>
                </a:lnTo>
                <a:lnTo>
                  <a:pt x="494691" y="106171"/>
                </a:lnTo>
                <a:lnTo>
                  <a:pt x="494691" y="306298"/>
                </a:lnTo>
                <a:lnTo>
                  <a:pt x="694818" y="306298"/>
                </a:lnTo>
                <a:lnTo>
                  <a:pt x="694818" y="494691"/>
                </a:lnTo>
                <a:lnTo>
                  <a:pt x="494691" y="494691"/>
                </a:lnTo>
                <a:lnTo>
                  <a:pt x="494691" y="694818"/>
                </a:lnTo>
                <a:lnTo>
                  <a:pt x="306298" y="694818"/>
                </a:lnTo>
                <a:lnTo>
                  <a:pt x="306298" y="494691"/>
                </a:lnTo>
                <a:lnTo>
                  <a:pt x="106171" y="494691"/>
                </a:lnTo>
                <a:lnTo>
                  <a:pt x="106171" y="30629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171" tIns="306298" rIns="106171" bIns="306298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1200" kern="1200"/>
          </a:p>
        </p:txBody>
      </p:sp>
      <p:sp>
        <p:nvSpPr>
          <p:cNvPr id="9" name="Freihandform 8"/>
          <p:cNvSpPr/>
          <p:nvPr/>
        </p:nvSpPr>
        <p:spPr>
          <a:xfrm>
            <a:off x="2983595" y="1777629"/>
            <a:ext cx="1381017" cy="1381017"/>
          </a:xfrm>
          <a:custGeom>
            <a:avLst/>
            <a:gdLst>
              <a:gd name="connsiteX0" fmla="*/ 0 w 1381017"/>
              <a:gd name="connsiteY0" fmla="*/ 690509 h 1381017"/>
              <a:gd name="connsiteX1" fmla="*/ 690509 w 1381017"/>
              <a:gd name="connsiteY1" fmla="*/ 0 h 1381017"/>
              <a:gd name="connsiteX2" fmla="*/ 1381018 w 1381017"/>
              <a:gd name="connsiteY2" fmla="*/ 690509 h 1381017"/>
              <a:gd name="connsiteX3" fmla="*/ 690509 w 1381017"/>
              <a:gd name="connsiteY3" fmla="*/ 1381018 h 1381017"/>
              <a:gd name="connsiteX4" fmla="*/ 0 w 1381017"/>
              <a:gd name="connsiteY4" fmla="*/ 690509 h 138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017" h="1381017">
                <a:moveTo>
                  <a:pt x="0" y="690509"/>
                </a:moveTo>
                <a:cubicBezTo>
                  <a:pt x="0" y="309151"/>
                  <a:pt x="309151" y="0"/>
                  <a:pt x="690509" y="0"/>
                </a:cubicBezTo>
                <a:cubicBezTo>
                  <a:pt x="1071867" y="0"/>
                  <a:pt x="1381018" y="309151"/>
                  <a:pt x="1381018" y="690509"/>
                </a:cubicBezTo>
                <a:cubicBezTo>
                  <a:pt x="1381018" y="1071867"/>
                  <a:pt x="1071867" y="1381018"/>
                  <a:pt x="690509" y="1381018"/>
                </a:cubicBezTo>
                <a:cubicBezTo>
                  <a:pt x="309151" y="1381018"/>
                  <a:pt x="0" y="1071867"/>
                  <a:pt x="0" y="690509"/>
                </a:cubicBez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1295" tIns="221295" rIns="221295" bIns="22129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500" kern="1200" dirty="0" smtClean="0"/>
              <a:t>Express</a:t>
            </a:r>
            <a:endParaRPr lang="de-DE" sz="1500" kern="1200" dirty="0"/>
          </a:p>
        </p:txBody>
      </p:sp>
      <p:sp>
        <p:nvSpPr>
          <p:cNvPr id="10" name="Freihandform 9"/>
          <p:cNvSpPr/>
          <p:nvPr/>
        </p:nvSpPr>
        <p:spPr>
          <a:xfrm>
            <a:off x="4476751" y="2067643"/>
            <a:ext cx="800989" cy="800989"/>
          </a:xfrm>
          <a:custGeom>
            <a:avLst/>
            <a:gdLst>
              <a:gd name="connsiteX0" fmla="*/ 106171 w 800989"/>
              <a:gd name="connsiteY0" fmla="*/ 306298 h 800989"/>
              <a:gd name="connsiteX1" fmla="*/ 306298 w 800989"/>
              <a:gd name="connsiteY1" fmla="*/ 306298 h 800989"/>
              <a:gd name="connsiteX2" fmla="*/ 306298 w 800989"/>
              <a:gd name="connsiteY2" fmla="*/ 106171 h 800989"/>
              <a:gd name="connsiteX3" fmla="*/ 494691 w 800989"/>
              <a:gd name="connsiteY3" fmla="*/ 106171 h 800989"/>
              <a:gd name="connsiteX4" fmla="*/ 494691 w 800989"/>
              <a:gd name="connsiteY4" fmla="*/ 306298 h 800989"/>
              <a:gd name="connsiteX5" fmla="*/ 694818 w 800989"/>
              <a:gd name="connsiteY5" fmla="*/ 306298 h 800989"/>
              <a:gd name="connsiteX6" fmla="*/ 694818 w 800989"/>
              <a:gd name="connsiteY6" fmla="*/ 494691 h 800989"/>
              <a:gd name="connsiteX7" fmla="*/ 494691 w 800989"/>
              <a:gd name="connsiteY7" fmla="*/ 494691 h 800989"/>
              <a:gd name="connsiteX8" fmla="*/ 494691 w 800989"/>
              <a:gd name="connsiteY8" fmla="*/ 694818 h 800989"/>
              <a:gd name="connsiteX9" fmla="*/ 306298 w 800989"/>
              <a:gd name="connsiteY9" fmla="*/ 694818 h 800989"/>
              <a:gd name="connsiteX10" fmla="*/ 306298 w 800989"/>
              <a:gd name="connsiteY10" fmla="*/ 494691 h 800989"/>
              <a:gd name="connsiteX11" fmla="*/ 106171 w 800989"/>
              <a:gd name="connsiteY11" fmla="*/ 494691 h 800989"/>
              <a:gd name="connsiteX12" fmla="*/ 106171 w 800989"/>
              <a:gd name="connsiteY12" fmla="*/ 306298 h 8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0989" h="800989">
                <a:moveTo>
                  <a:pt x="106171" y="306298"/>
                </a:moveTo>
                <a:lnTo>
                  <a:pt x="306298" y="306298"/>
                </a:lnTo>
                <a:lnTo>
                  <a:pt x="306298" y="106171"/>
                </a:lnTo>
                <a:lnTo>
                  <a:pt x="494691" y="106171"/>
                </a:lnTo>
                <a:lnTo>
                  <a:pt x="494691" y="306298"/>
                </a:lnTo>
                <a:lnTo>
                  <a:pt x="694818" y="306298"/>
                </a:lnTo>
                <a:lnTo>
                  <a:pt x="694818" y="494691"/>
                </a:lnTo>
                <a:lnTo>
                  <a:pt x="494691" y="494691"/>
                </a:lnTo>
                <a:lnTo>
                  <a:pt x="494691" y="694818"/>
                </a:lnTo>
                <a:lnTo>
                  <a:pt x="306298" y="694818"/>
                </a:lnTo>
                <a:lnTo>
                  <a:pt x="306298" y="494691"/>
                </a:lnTo>
                <a:lnTo>
                  <a:pt x="106171" y="494691"/>
                </a:lnTo>
                <a:lnTo>
                  <a:pt x="106171" y="30629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171" tIns="306298" rIns="106171" bIns="306298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1200" kern="1200"/>
          </a:p>
        </p:txBody>
      </p:sp>
      <p:sp>
        <p:nvSpPr>
          <p:cNvPr id="11" name="Freihandform 10"/>
          <p:cNvSpPr/>
          <p:nvPr/>
        </p:nvSpPr>
        <p:spPr>
          <a:xfrm>
            <a:off x="5389879" y="1777629"/>
            <a:ext cx="1381017" cy="1381017"/>
          </a:xfrm>
          <a:custGeom>
            <a:avLst/>
            <a:gdLst>
              <a:gd name="connsiteX0" fmla="*/ 0 w 1381017"/>
              <a:gd name="connsiteY0" fmla="*/ 690509 h 1381017"/>
              <a:gd name="connsiteX1" fmla="*/ 690509 w 1381017"/>
              <a:gd name="connsiteY1" fmla="*/ 0 h 1381017"/>
              <a:gd name="connsiteX2" fmla="*/ 1381018 w 1381017"/>
              <a:gd name="connsiteY2" fmla="*/ 690509 h 1381017"/>
              <a:gd name="connsiteX3" fmla="*/ 690509 w 1381017"/>
              <a:gd name="connsiteY3" fmla="*/ 1381018 h 1381017"/>
              <a:gd name="connsiteX4" fmla="*/ 0 w 1381017"/>
              <a:gd name="connsiteY4" fmla="*/ 690509 h 138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017" h="1381017">
                <a:moveTo>
                  <a:pt x="0" y="690509"/>
                </a:moveTo>
                <a:cubicBezTo>
                  <a:pt x="0" y="309151"/>
                  <a:pt x="309151" y="0"/>
                  <a:pt x="690509" y="0"/>
                </a:cubicBezTo>
                <a:cubicBezTo>
                  <a:pt x="1071867" y="0"/>
                  <a:pt x="1381018" y="309151"/>
                  <a:pt x="1381018" y="690509"/>
                </a:cubicBezTo>
                <a:cubicBezTo>
                  <a:pt x="1381018" y="1071867"/>
                  <a:pt x="1071867" y="1381018"/>
                  <a:pt x="690509" y="1381018"/>
                </a:cubicBezTo>
                <a:cubicBezTo>
                  <a:pt x="309151" y="1381018"/>
                  <a:pt x="0" y="1071867"/>
                  <a:pt x="0" y="690509"/>
                </a:cubicBez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1295" tIns="221295" rIns="221295" bIns="22129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500" kern="1200" dirty="0" err="1" smtClean="0"/>
              <a:t>AngularJS</a:t>
            </a:r>
            <a:endParaRPr lang="de-DE" sz="1500" kern="1200" dirty="0"/>
          </a:p>
        </p:txBody>
      </p:sp>
      <p:sp>
        <p:nvSpPr>
          <p:cNvPr id="12" name="Freihandform 11"/>
          <p:cNvSpPr/>
          <p:nvPr/>
        </p:nvSpPr>
        <p:spPr>
          <a:xfrm>
            <a:off x="6883035" y="2067643"/>
            <a:ext cx="800989" cy="800989"/>
          </a:xfrm>
          <a:custGeom>
            <a:avLst/>
            <a:gdLst>
              <a:gd name="connsiteX0" fmla="*/ 106171 w 800989"/>
              <a:gd name="connsiteY0" fmla="*/ 306298 h 800989"/>
              <a:gd name="connsiteX1" fmla="*/ 306298 w 800989"/>
              <a:gd name="connsiteY1" fmla="*/ 306298 h 800989"/>
              <a:gd name="connsiteX2" fmla="*/ 306298 w 800989"/>
              <a:gd name="connsiteY2" fmla="*/ 106171 h 800989"/>
              <a:gd name="connsiteX3" fmla="*/ 494691 w 800989"/>
              <a:gd name="connsiteY3" fmla="*/ 106171 h 800989"/>
              <a:gd name="connsiteX4" fmla="*/ 494691 w 800989"/>
              <a:gd name="connsiteY4" fmla="*/ 306298 h 800989"/>
              <a:gd name="connsiteX5" fmla="*/ 694818 w 800989"/>
              <a:gd name="connsiteY5" fmla="*/ 306298 h 800989"/>
              <a:gd name="connsiteX6" fmla="*/ 694818 w 800989"/>
              <a:gd name="connsiteY6" fmla="*/ 494691 h 800989"/>
              <a:gd name="connsiteX7" fmla="*/ 494691 w 800989"/>
              <a:gd name="connsiteY7" fmla="*/ 494691 h 800989"/>
              <a:gd name="connsiteX8" fmla="*/ 494691 w 800989"/>
              <a:gd name="connsiteY8" fmla="*/ 694818 h 800989"/>
              <a:gd name="connsiteX9" fmla="*/ 306298 w 800989"/>
              <a:gd name="connsiteY9" fmla="*/ 694818 h 800989"/>
              <a:gd name="connsiteX10" fmla="*/ 306298 w 800989"/>
              <a:gd name="connsiteY10" fmla="*/ 494691 h 800989"/>
              <a:gd name="connsiteX11" fmla="*/ 106171 w 800989"/>
              <a:gd name="connsiteY11" fmla="*/ 494691 h 800989"/>
              <a:gd name="connsiteX12" fmla="*/ 106171 w 800989"/>
              <a:gd name="connsiteY12" fmla="*/ 306298 h 8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0989" h="800989">
                <a:moveTo>
                  <a:pt x="106171" y="306298"/>
                </a:moveTo>
                <a:lnTo>
                  <a:pt x="306298" y="306298"/>
                </a:lnTo>
                <a:lnTo>
                  <a:pt x="306298" y="106171"/>
                </a:lnTo>
                <a:lnTo>
                  <a:pt x="494691" y="106171"/>
                </a:lnTo>
                <a:lnTo>
                  <a:pt x="494691" y="306298"/>
                </a:lnTo>
                <a:lnTo>
                  <a:pt x="694818" y="306298"/>
                </a:lnTo>
                <a:lnTo>
                  <a:pt x="694818" y="494691"/>
                </a:lnTo>
                <a:lnTo>
                  <a:pt x="494691" y="494691"/>
                </a:lnTo>
                <a:lnTo>
                  <a:pt x="494691" y="694818"/>
                </a:lnTo>
                <a:lnTo>
                  <a:pt x="306298" y="694818"/>
                </a:lnTo>
                <a:lnTo>
                  <a:pt x="306298" y="494691"/>
                </a:lnTo>
                <a:lnTo>
                  <a:pt x="106171" y="494691"/>
                </a:lnTo>
                <a:lnTo>
                  <a:pt x="106171" y="30629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171" tIns="306298" rIns="106171" bIns="306298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1200" kern="1200"/>
          </a:p>
        </p:txBody>
      </p:sp>
      <p:sp>
        <p:nvSpPr>
          <p:cNvPr id="13" name="Freihandform 12"/>
          <p:cNvSpPr/>
          <p:nvPr/>
        </p:nvSpPr>
        <p:spPr>
          <a:xfrm>
            <a:off x="7796163" y="1777629"/>
            <a:ext cx="1381017" cy="1381017"/>
          </a:xfrm>
          <a:custGeom>
            <a:avLst/>
            <a:gdLst>
              <a:gd name="connsiteX0" fmla="*/ 0 w 1381017"/>
              <a:gd name="connsiteY0" fmla="*/ 690509 h 1381017"/>
              <a:gd name="connsiteX1" fmla="*/ 690509 w 1381017"/>
              <a:gd name="connsiteY1" fmla="*/ 0 h 1381017"/>
              <a:gd name="connsiteX2" fmla="*/ 1381018 w 1381017"/>
              <a:gd name="connsiteY2" fmla="*/ 690509 h 1381017"/>
              <a:gd name="connsiteX3" fmla="*/ 690509 w 1381017"/>
              <a:gd name="connsiteY3" fmla="*/ 1381018 h 1381017"/>
              <a:gd name="connsiteX4" fmla="*/ 0 w 1381017"/>
              <a:gd name="connsiteY4" fmla="*/ 690509 h 138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017" h="1381017">
                <a:moveTo>
                  <a:pt x="0" y="690509"/>
                </a:moveTo>
                <a:cubicBezTo>
                  <a:pt x="0" y="309151"/>
                  <a:pt x="309151" y="0"/>
                  <a:pt x="690509" y="0"/>
                </a:cubicBezTo>
                <a:cubicBezTo>
                  <a:pt x="1071867" y="0"/>
                  <a:pt x="1381018" y="309151"/>
                  <a:pt x="1381018" y="690509"/>
                </a:cubicBezTo>
                <a:cubicBezTo>
                  <a:pt x="1381018" y="1071867"/>
                  <a:pt x="1071867" y="1381018"/>
                  <a:pt x="690509" y="1381018"/>
                </a:cubicBezTo>
                <a:cubicBezTo>
                  <a:pt x="309151" y="1381018"/>
                  <a:pt x="0" y="1071867"/>
                  <a:pt x="0" y="690509"/>
                </a:cubicBez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1295" tIns="221295" rIns="221295" bIns="22129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500" kern="1200" dirty="0" err="1" smtClean="0"/>
              <a:t>NodeJS</a:t>
            </a:r>
            <a:endParaRPr lang="de-DE" sz="1500" kern="1200" dirty="0"/>
          </a:p>
        </p:txBody>
      </p:sp>
      <p:sp>
        <p:nvSpPr>
          <p:cNvPr id="14" name="Freihandform 13"/>
          <p:cNvSpPr/>
          <p:nvPr/>
        </p:nvSpPr>
        <p:spPr>
          <a:xfrm>
            <a:off x="9289319" y="2067643"/>
            <a:ext cx="800989" cy="800989"/>
          </a:xfrm>
          <a:custGeom>
            <a:avLst/>
            <a:gdLst>
              <a:gd name="connsiteX0" fmla="*/ 106171 w 800989"/>
              <a:gd name="connsiteY0" fmla="*/ 165004 h 800989"/>
              <a:gd name="connsiteX1" fmla="*/ 694818 w 800989"/>
              <a:gd name="connsiteY1" fmla="*/ 165004 h 800989"/>
              <a:gd name="connsiteX2" fmla="*/ 694818 w 800989"/>
              <a:gd name="connsiteY2" fmla="*/ 353396 h 800989"/>
              <a:gd name="connsiteX3" fmla="*/ 106171 w 800989"/>
              <a:gd name="connsiteY3" fmla="*/ 353396 h 800989"/>
              <a:gd name="connsiteX4" fmla="*/ 106171 w 800989"/>
              <a:gd name="connsiteY4" fmla="*/ 165004 h 800989"/>
              <a:gd name="connsiteX5" fmla="*/ 106171 w 800989"/>
              <a:gd name="connsiteY5" fmla="*/ 447593 h 800989"/>
              <a:gd name="connsiteX6" fmla="*/ 694818 w 800989"/>
              <a:gd name="connsiteY6" fmla="*/ 447593 h 800989"/>
              <a:gd name="connsiteX7" fmla="*/ 694818 w 800989"/>
              <a:gd name="connsiteY7" fmla="*/ 635985 h 800989"/>
              <a:gd name="connsiteX8" fmla="*/ 106171 w 800989"/>
              <a:gd name="connsiteY8" fmla="*/ 635985 h 800989"/>
              <a:gd name="connsiteX9" fmla="*/ 106171 w 800989"/>
              <a:gd name="connsiteY9" fmla="*/ 447593 h 8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0989" h="800989">
                <a:moveTo>
                  <a:pt x="106171" y="165004"/>
                </a:moveTo>
                <a:lnTo>
                  <a:pt x="694818" y="165004"/>
                </a:lnTo>
                <a:lnTo>
                  <a:pt x="694818" y="353396"/>
                </a:lnTo>
                <a:lnTo>
                  <a:pt x="106171" y="353396"/>
                </a:lnTo>
                <a:lnTo>
                  <a:pt x="106171" y="165004"/>
                </a:lnTo>
                <a:close/>
                <a:moveTo>
                  <a:pt x="106171" y="447593"/>
                </a:moveTo>
                <a:lnTo>
                  <a:pt x="694818" y="447593"/>
                </a:lnTo>
                <a:lnTo>
                  <a:pt x="694818" y="635985"/>
                </a:lnTo>
                <a:lnTo>
                  <a:pt x="106171" y="635985"/>
                </a:lnTo>
                <a:lnTo>
                  <a:pt x="106171" y="44759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171" tIns="165004" rIns="106171" bIns="1650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1200" kern="1200"/>
          </a:p>
        </p:txBody>
      </p:sp>
      <p:sp>
        <p:nvSpPr>
          <p:cNvPr id="15" name="Freihandform 14"/>
          <p:cNvSpPr/>
          <p:nvPr/>
        </p:nvSpPr>
        <p:spPr>
          <a:xfrm>
            <a:off x="10202447" y="1777629"/>
            <a:ext cx="1381017" cy="1381017"/>
          </a:xfrm>
          <a:custGeom>
            <a:avLst/>
            <a:gdLst>
              <a:gd name="connsiteX0" fmla="*/ 0 w 1381017"/>
              <a:gd name="connsiteY0" fmla="*/ 690509 h 1381017"/>
              <a:gd name="connsiteX1" fmla="*/ 690509 w 1381017"/>
              <a:gd name="connsiteY1" fmla="*/ 0 h 1381017"/>
              <a:gd name="connsiteX2" fmla="*/ 1381018 w 1381017"/>
              <a:gd name="connsiteY2" fmla="*/ 690509 h 1381017"/>
              <a:gd name="connsiteX3" fmla="*/ 690509 w 1381017"/>
              <a:gd name="connsiteY3" fmla="*/ 1381018 h 1381017"/>
              <a:gd name="connsiteX4" fmla="*/ 0 w 1381017"/>
              <a:gd name="connsiteY4" fmla="*/ 690509 h 138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017" h="1381017">
                <a:moveTo>
                  <a:pt x="0" y="690509"/>
                </a:moveTo>
                <a:cubicBezTo>
                  <a:pt x="0" y="309151"/>
                  <a:pt x="309151" y="0"/>
                  <a:pt x="690509" y="0"/>
                </a:cubicBezTo>
                <a:cubicBezTo>
                  <a:pt x="1071867" y="0"/>
                  <a:pt x="1381018" y="309151"/>
                  <a:pt x="1381018" y="690509"/>
                </a:cubicBezTo>
                <a:cubicBezTo>
                  <a:pt x="1381018" y="1071867"/>
                  <a:pt x="1071867" y="1381018"/>
                  <a:pt x="690509" y="1381018"/>
                </a:cubicBezTo>
                <a:cubicBezTo>
                  <a:pt x="309151" y="1381018"/>
                  <a:pt x="0" y="1071867"/>
                  <a:pt x="0" y="690509"/>
                </a:cubicBez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1295" tIns="221295" rIns="221295" bIns="22129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500" kern="1200" dirty="0" smtClean="0"/>
              <a:t>MEAN</a:t>
            </a:r>
            <a:endParaRPr lang="de-DE" sz="1500" kern="1200" dirty="0"/>
          </a:p>
        </p:txBody>
      </p:sp>
      <p:pic>
        <p:nvPicPr>
          <p:cNvPr id="2052" name="Picture 4" descr="MEAN.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494" y="3428647"/>
            <a:ext cx="55530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297065" y="4738046"/>
            <a:ext cx="7386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MEAN </a:t>
            </a:r>
            <a:r>
              <a:rPr lang="de-DE" dirty="0" err="1" smtClean="0"/>
              <a:t>is</a:t>
            </a:r>
            <a:r>
              <a:rPr lang="de-DE" dirty="0" smtClean="0"/>
              <a:t> an open-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fullstack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r>
              <a:rPr lang="de-DE" dirty="0" smtClean="0"/>
              <a:t> </a:t>
            </a:r>
            <a:r>
              <a:rPr lang="de-DE" dirty="0" err="1" smtClean="0"/>
              <a:t>framwork</a:t>
            </a:r>
            <a:endParaRPr lang="de-DE" dirty="0"/>
          </a:p>
          <a:p>
            <a:r>
              <a:rPr lang="de-DE" dirty="0" smtClean="0"/>
              <a:t>								–</a:t>
            </a:r>
          </a:p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simplifies</a:t>
            </a:r>
            <a:r>
              <a:rPr lang="de-DE" dirty="0" smtClean="0"/>
              <a:t> and </a:t>
            </a:r>
            <a:r>
              <a:rPr lang="de-DE" dirty="0" err="1" smtClean="0"/>
              <a:t>accelerates</a:t>
            </a:r>
            <a:r>
              <a:rPr lang="de-DE" dirty="0" smtClean="0"/>
              <a:t> web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920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do I care?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same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and </a:t>
            </a:r>
            <a:r>
              <a:rPr lang="de-DE" dirty="0" err="1" smtClean="0"/>
              <a:t>objects</a:t>
            </a:r>
            <a:r>
              <a:rPr lang="de-DE" dirty="0" smtClean="0"/>
              <a:t> (JS, JSON)</a:t>
            </a:r>
          </a:p>
          <a:p>
            <a:r>
              <a:rPr lang="de-DE" dirty="0" smtClean="0"/>
              <a:t>easy and flexible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validation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MongoDB</a:t>
            </a:r>
            <a:r>
              <a:rPr lang="de-DE" dirty="0" smtClean="0"/>
              <a:t> (and </a:t>
            </a:r>
            <a:r>
              <a:rPr lang="de-DE" dirty="0" err="1" smtClean="0"/>
              <a:t>Mangoose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never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threads</a:t>
            </a:r>
            <a:r>
              <a:rPr lang="de-DE" dirty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NodeJS</a:t>
            </a:r>
            <a:endParaRPr lang="de-DE" dirty="0" smtClean="0"/>
          </a:p>
          <a:p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manager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Rails</a:t>
            </a:r>
            <a:r>
              <a:rPr lang="de-DE" dirty="0" smtClean="0"/>
              <a:t> </a:t>
            </a:r>
            <a:r>
              <a:rPr lang="de-DE" dirty="0" err="1" smtClean="0"/>
              <a:t>gems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Nuget</a:t>
            </a:r>
            <a:endParaRPr lang="de-DE" dirty="0" smtClean="0"/>
          </a:p>
          <a:p>
            <a:r>
              <a:rPr lang="de-DE" dirty="0" err="1"/>
              <a:t>d</a:t>
            </a:r>
            <a:r>
              <a:rPr lang="de-DE" dirty="0" err="1" smtClean="0"/>
              <a:t>ynamic</a:t>
            </a:r>
            <a:r>
              <a:rPr lang="de-DE" dirty="0" smtClean="0"/>
              <a:t> client-</a:t>
            </a:r>
            <a:r>
              <a:rPr lang="de-DE" dirty="0" err="1" smtClean="0"/>
              <a:t>side</a:t>
            </a:r>
            <a:r>
              <a:rPr lang="de-DE" dirty="0" smtClean="0"/>
              <a:t> </a:t>
            </a:r>
            <a:r>
              <a:rPr lang="de-DE" dirty="0" err="1" smtClean="0"/>
              <a:t>templates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AngularJS</a:t>
            </a:r>
            <a:r>
              <a:rPr lang="de-DE" dirty="0" smtClean="0"/>
              <a:t> (</a:t>
            </a:r>
            <a:r>
              <a:rPr lang="de-DE" dirty="0" err="1" smtClean="0"/>
              <a:t>two-way</a:t>
            </a:r>
            <a:r>
              <a:rPr lang="de-DE" dirty="0" smtClean="0"/>
              <a:t> </a:t>
            </a:r>
            <a:r>
              <a:rPr lang="de-DE" dirty="0" err="1" smtClean="0"/>
              <a:t>binding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115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pipeline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166" y="3162692"/>
            <a:ext cx="1840594" cy="134514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931" y="3453740"/>
            <a:ext cx="1243988" cy="105327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698" y="5432096"/>
            <a:ext cx="495552" cy="50230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3480" y="3364775"/>
            <a:ext cx="1243988" cy="1078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0123" y="6033148"/>
            <a:ext cx="1460678" cy="47695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5127" y="5432096"/>
            <a:ext cx="1403318" cy="41693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0895" y="5432096"/>
            <a:ext cx="1379135" cy="420999"/>
          </a:xfrm>
          <a:prstGeom prst="rect">
            <a:avLst/>
          </a:prstGeom>
        </p:spPr>
      </p:pic>
      <p:cxnSp>
        <p:nvCxnSpPr>
          <p:cNvPr id="13" name="Gekrümmte Verbindung 12"/>
          <p:cNvCxnSpPr/>
          <p:nvPr/>
        </p:nvCxnSpPr>
        <p:spPr>
          <a:xfrm rot="5400000" flipH="1" flipV="1">
            <a:off x="3696927" y="1551240"/>
            <a:ext cx="202083" cy="3424989"/>
          </a:xfrm>
          <a:prstGeom prst="curvedConnector3">
            <a:avLst>
              <a:gd name="adj1" fmla="val 2131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2707468" y="2562565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C000"/>
                </a:solidFill>
              </a:rPr>
              <a:t>1.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>/push </a:t>
            </a:r>
            <a:r>
              <a:rPr lang="de-DE" dirty="0" err="1" smtClean="0"/>
              <a:t>data</a:t>
            </a:r>
            <a:endParaRPr lang="de-DE" dirty="0"/>
          </a:p>
        </p:txBody>
      </p:sp>
      <p:cxnSp>
        <p:nvCxnSpPr>
          <p:cNvPr id="17" name="Gekrümmte Verbindung 16"/>
          <p:cNvCxnSpPr/>
          <p:nvPr/>
        </p:nvCxnSpPr>
        <p:spPr>
          <a:xfrm rot="5400000" flipH="1">
            <a:off x="3765765" y="2763135"/>
            <a:ext cx="64407" cy="3424989"/>
          </a:xfrm>
          <a:prstGeom prst="curvedConnector3">
            <a:avLst>
              <a:gd name="adj1" fmla="val -3549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2707468" y="4791914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C000"/>
                </a:solidFill>
              </a:rPr>
              <a:t>3.</a:t>
            </a:r>
            <a:r>
              <a:rPr lang="de-DE" dirty="0" smtClean="0"/>
              <a:t> </a:t>
            </a:r>
            <a:r>
              <a:rPr lang="de-DE" dirty="0" err="1" smtClean="0"/>
              <a:t>serves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/>
              <a:t> </a:t>
            </a:r>
            <a:r>
              <a:rPr lang="de-DE" dirty="0" smtClean="0"/>
              <a:t>(REST API)</a:t>
            </a:r>
            <a:endParaRPr lang="de-DE" dirty="0"/>
          </a:p>
        </p:txBody>
      </p:sp>
      <p:cxnSp>
        <p:nvCxnSpPr>
          <p:cNvPr id="19" name="Gekrümmte Verbindung 18"/>
          <p:cNvCxnSpPr/>
          <p:nvPr/>
        </p:nvCxnSpPr>
        <p:spPr>
          <a:xfrm>
            <a:off x="6349692" y="3761648"/>
            <a:ext cx="2116974" cy="284904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6385762" y="3334921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C000"/>
                </a:solidFill>
              </a:rPr>
              <a:t>2.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/</a:t>
            </a:r>
            <a:r>
              <a:rPr lang="de-DE" dirty="0" err="1" smtClean="0"/>
              <a:t>write</a:t>
            </a:r>
            <a:r>
              <a:rPr lang="de-DE" dirty="0" smtClean="0"/>
              <a:t> JSON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485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choice</a:t>
            </a:r>
            <a:r>
              <a:rPr lang="de-DE" dirty="0" smtClean="0"/>
              <a:t>...</a:t>
            </a:r>
            <a:endParaRPr lang="de-DE" dirty="0"/>
          </a:p>
        </p:txBody>
      </p:sp>
      <p:pic>
        <p:nvPicPr>
          <p:cNvPr id="5122" name="Picture 2" descr="http://agilitrix.com/wp-content/uploads/2011/03/redblue_pill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13" y="2052638"/>
            <a:ext cx="5594349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04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made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decision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152" name="Picture 8" descr="http://yeoman.io/assets/img/yobox.677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062" y="2052918"/>
            <a:ext cx="4089039" cy="40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43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232</Words>
  <Application>Microsoft Office PowerPoint</Application>
  <PresentationFormat>Benutzerdefiniert</PresentationFormat>
  <Paragraphs>51</Paragraphs>
  <Slides>10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Ion</vt:lpstr>
      <vt:lpstr>web dev training</vt:lpstr>
      <vt:lpstr>Agenda</vt:lpstr>
      <vt:lpstr>Working with GitHub</vt:lpstr>
      <vt:lpstr>MEAN is…</vt:lpstr>
      <vt:lpstr>Ok, now for real…</vt:lpstr>
      <vt:lpstr>Why do I care?</vt:lpstr>
      <vt:lpstr>The stack data pipeline</vt:lpstr>
      <vt:lpstr>You have the choice...</vt:lpstr>
      <vt:lpstr>You made the right decision…</vt:lpstr>
      <vt:lpstr>Next steps</vt:lpstr>
    </vt:vector>
  </TitlesOfParts>
  <Company>GfK 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Howto</dc:title>
  <dc:creator>Aslanidis, Stefanos (GfK)</dc:creator>
  <cp:lastModifiedBy>Kis, Akos (GfK)</cp:lastModifiedBy>
  <cp:revision>47</cp:revision>
  <dcterms:created xsi:type="dcterms:W3CDTF">2014-05-09T09:01:28Z</dcterms:created>
  <dcterms:modified xsi:type="dcterms:W3CDTF">2014-05-26T08:59:15Z</dcterms:modified>
</cp:coreProperties>
</file>