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3" r:id="rId10"/>
    <p:sldId id="264" r:id="rId11"/>
    <p:sldId id="265"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6"/>
  </p:normalViewPr>
  <p:slideViewPr>
    <p:cSldViewPr snapToGrid="0" snapToObjects="1">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84228-419B-40D5-A5A7-7A951624AE99}" type="doc">
      <dgm:prSet loTypeId="urn:microsoft.com/office/officeart/2005/8/layout/hierarchy1" loCatId="hierarchy" qsTypeId="urn:microsoft.com/office/officeart/2005/8/quickstyle/simple4" qsCatId="simple" csTypeId="urn:microsoft.com/office/officeart/2005/8/colors/colorful5" csCatId="colorful" phldr="1"/>
      <dgm:spPr/>
      <dgm:t>
        <a:bodyPr/>
        <a:lstStyle/>
        <a:p>
          <a:endParaRPr lang="en-IN"/>
        </a:p>
      </dgm:t>
    </dgm:pt>
    <dgm:pt modelId="{C9D803A9-C933-4DC0-8E97-7128AFB31023}">
      <dgm:prSet phldrT="[Text]"/>
      <dgm:spPr/>
      <dgm:t>
        <a:bodyPr/>
        <a:lstStyle/>
        <a:p>
          <a:r>
            <a:rPr lang="en-IN" dirty="0"/>
            <a:t>Home(Index)</a:t>
          </a:r>
        </a:p>
      </dgm:t>
    </dgm:pt>
    <dgm:pt modelId="{33E682E9-3865-40C9-96FF-A6A53E6E1AA7}" type="parTrans" cxnId="{BB9F8D7E-1B42-40B7-BA81-7CFDC7A0888D}">
      <dgm:prSet/>
      <dgm:spPr/>
      <dgm:t>
        <a:bodyPr/>
        <a:lstStyle/>
        <a:p>
          <a:endParaRPr lang="en-IN"/>
        </a:p>
      </dgm:t>
    </dgm:pt>
    <dgm:pt modelId="{4A7FA283-2879-4C8A-BAAC-084CB9248BD8}" type="sibTrans" cxnId="{BB9F8D7E-1B42-40B7-BA81-7CFDC7A0888D}">
      <dgm:prSet/>
      <dgm:spPr/>
      <dgm:t>
        <a:bodyPr/>
        <a:lstStyle/>
        <a:p>
          <a:endParaRPr lang="en-IN"/>
        </a:p>
      </dgm:t>
    </dgm:pt>
    <dgm:pt modelId="{F2D3A10A-6EBC-4D08-84FD-111072A3AAFD}">
      <dgm:prSet phldrT="[Text]"/>
      <dgm:spPr/>
      <dgm:t>
        <a:bodyPr/>
        <a:lstStyle/>
        <a:p>
          <a:r>
            <a:rPr lang="en-IN" dirty="0"/>
            <a:t>Login</a:t>
          </a:r>
        </a:p>
      </dgm:t>
    </dgm:pt>
    <dgm:pt modelId="{EED94C2F-0385-4428-B163-D63EC623D5FF}" type="parTrans" cxnId="{D1C204DD-166C-4F49-9C86-ED5E22C6A339}">
      <dgm:prSet/>
      <dgm:spPr/>
      <dgm:t>
        <a:bodyPr/>
        <a:lstStyle/>
        <a:p>
          <a:endParaRPr lang="en-IN"/>
        </a:p>
      </dgm:t>
    </dgm:pt>
    <dgm:pt modelId="{24151D61-C9F2-46C8-B6AD-D664EF11CF97}" type="sibTrans" cxnId="{D1C204DD-166C-4F49-9C86-ED5E22C6A339}">
      <dgm:prSet/>
      <dgm:spPr/>
      <dgm:t>
        <a:bodyPr/>
        <a:lstStyle/>
        <a:p>
          <a:endParaRPr lang="en-IN"/>
        </a:p>
      </dgm:t>
    </dgm:pt>
    <dgm:pt modelId="{68ACAF9D-F2E5-40E8-B317-FEBC98019A42}">
      <dgm:prSet/>
      <dgm:spPr/>
      <dgm:t>
        <a:bodyPr/>
        <a:lstStyle/>
        <a:p>
          <a:r>
            <a:rPr lang="en-IN" dirty="0"/>
            <a:t>Estate </a:t>
          </a:r>
        </a:p>
      </dgm:t>
    </dgm:pt>
    <dgm:pt modelId="{93C548FD-E52E-4906-A736-F1C46E8BAD57}" type="parTrans" cxnId="{A28F7086-33ED-4B35-A0F9-1E24CFA8E4A7}">
      <dgm:prSet/>
      <dgm:spPr/>
      <dgm:t>
        <a:bodyPr/>
        <a:lstStyle/>
        <a:p>
          <a:endParaRPr lang="en-IN"/>
        </a:p>
      </dgm:t>
    </dgm:pt>
    <dgm:pt modelId="{ADE7B79F-B431-4FB6-9E29-8D6EFBEE76EE}" type="sibTrans" cxnId="{A28F7086-33ED-4B35-A0F9-1E24CFA8E4A7}">
      <dgm:prSet/>
      <dgm:spPr/>
      <dgm:t>
        <a:bodyPr/>
        <a:lstStyle/>
        <a:p>
          <a:endParaRPr lang="en-IN"/>
        </a:p>
      </dgm:t>
    </dgm:pt>
    <dgm:pt modelId="{8CFBE49A-45CB-4622-BC30-7D1CE7B3DEE1}">
      <dgm:prSet phldrT="[Text]"/>
      <dgm:spPr/>
      <dgm:t>
        <a:bodyPr/>
        <a:lstStyle/>
        <a:p>
          <a:r>
            <a:rPr lang="en-IN" dirty="0"/>
            <a:t>Sign up</a:t>
          </a:r>
        </a:p>
      </dgm:t>
    </dgm:pt>
    <dgm:pt modelId="{C7E7F7A4-A1EA-4EB0-B37A-CD9211AC5A1C}" type="sibTrans" cxnId="{13F56705-F9E9-4FE5-B668-417D649FD5DF}">
      <dgm:prSet/>
      <dgm:spPr/>
      <dgm:t>
        <a:bodyPr/>
        <a:lstStyle/>
        <a:p>
          <a:endParaRPr lang="en-IN"/>
        </a:p>
      </dgm:t>
    </dgm:pt>
    <dgm:pt modelId="{B73C27D1-DAC7-4BC6-B798-0812B4C0E575}" type="parTrans" cxnId="{13F56705-F9E9-4FE5-B668-417D649FD5DF}">
      <dgm:prSet/>
      <dgm:spPr/>
      <dgm:t>
        <a:bodyPr/>
        <a:lstStyle/>
        <a:p>
          <a:endParaRPr lang="en-IN"/>
        </a:p>
      </dgm:t>
    </dgm:pt>
    <dgm:pt modelId="{0E6F2F68-3948-4F70-A950-BF0CA80F9DD5}">
      <dgm:prSet/>
      <dgm:spPr/>
      <dgm:t>
        <a:bodyPr/>
        <a:lstStyle/>
        <a:p>
          <a:r>
            <a:rPr lang="en-IN" dirty="0"/>
            <a:t>Implicit Search</a:t>
          </a:r>
        </a:p>
      </dgm:t>
    </dgm:pt>
    <dgm:pt modelId="{4842C6E8-D2C7-4921-AE71-AC7847455F69}" type="parTrans" cxnId="{584128F4-A853-44FC-AD4F-F31A24554D12}">
      <dgm:prSet/>
      <dgm:spPr/>
      <dgm:t>
        <a:bodyPr/>
        <a:lstStyle/>
        <a:p>
          <a:endParaRPr lang="en-IN"/>
        </a:p>
      </dgm:t>
    </dgm:pt>
    <dgm:pt modelId="{DF612784-23A2-4F92-860A-8DABF404E4E6}" type="sibTrans" cxnId="{584128F4-A853-44FC-AD4F-F31A24554D12}">
      <dgm:prSet/>
      <dgm:spPr/>
      <dgm:t>
        <a:bodyPr/>
        <a:lstStyle/>
        <a:p>
          <a:endParaRPr lang="en-IN"/>
        </a:p>
      </dgm:t>
    </dgm:pt>
    <dgm:pt modelId="{2E439497-FB6C-4394-B18A-D4D98A53C462}">
      <dgm:prSet/>
      <dgm:spPr/>
      <dgm:t>
        <a:bodyPr/>
        <a:lstStyle/>
        <a:p>
          <a:r>
            <a:rPr lang="en-IN" dirty="0"/>
            <a:t>My Account</a:t>
          </a:r>
        </a:p>
      </dgm:t>
    </dgm:pt>
    <dgm:pt modelId="{F991C748-4D14-4BFB-83F6-AF75B83D0AA0}" type="parTrans" cxnId="{72097E7C-F183-4C47-9B54-78CF0E1616C8}">
      <dgm:prSet/>
      <dgm:spPr/>
      <dgm:t>
        <a:bodyPr/>
        <a:lstStyle/>
        <a:p>
          <a:endParaRPr lang="en-IN"/>
        </a:p>
      </dgm:t>
    </dgm:pt>
    <dgm:pt modelId="{30074B04-ED77-42AE-B3D8-0335F77E4BD2}" type="sibTrans" cxnId="{72097E7C-F183-4C47-9B54-78CF0E1616C8}">
      <dgm:prSet/>
      <dgm:spPr/>
      <dgm:t>
        <a:bodyPr/>
        <a:lstStyle/>
        <a:p>
          <a:endParaRPr lang="en-IN"/>
        </a:p>
      </dgm:t>
    </dgm:pt>
    <dgm:pt modelId="{1DBD0867-E65A-440E-9497-2D8CACC92F52}">
      <dgm:prSet/>
      <dgm:spPr/>
      <dgm:t>
        <a:bodyPr/>
        <a:lstStyle/>
        <a:p>
          <a:r>
            <a:rPr lang="en-IN" dirty="0"/>
            <a:t>Explicit Search</a:t>
          </a:r>
        </a:p>
      </dgm:t>
    </dgm:pt>
    <dgm:pt modelId="{AD122889-0CBD-4CE5-AA16-C6E156966583}" type="parTrans" cxnId="{C04A2FFA-2143-4A5C-8317-80B363D3D462}">
      <dgm:prSet/>
      <dgm:spPr/>
      <dgm:t>
        <a:bodyPr/>
        <a:lstStyle/>
        <a:p>
          <a:endParaRPr lang="en-IN"/>
        </a:p>
      </dgm:t>
    </dgm:pt>
    <dgm:pt modelId="{5BC12500-63FA-4C3B-9115-5252B7548449}" type="sibTrans" cxnId="{C04A2FFA-2143-4A5C-8317-80B363D3D462}">
      <dgm:prSet/>
      <dgm:spPr/>
      <dgm:t>
        <a:bodyPr/>
        <a:lstStyle/>
        <a:p>
          <a:endParaRPr lang="en-IN"/>
        </a:p>
      </dgm:t>
    </dgm:pt>
    <dgm:pt modelId="{85971365-34CE-4319-A651-5E2540B88DA2}">
      <dgm:prSet/>
      <dgm:spPr/>
      <dgm:t>
        <a:bodyPr/>
        <a:lstStyle/>
        <a:p>
          <a:r>
            <a:rPr lang="en-IN"/>
            <a:t>Recommendation</a:t>
          </a:r>
        </a:p>
      </dgm:t>
    </dgm:pt>
    <dgm:pt modelId="{B6F8724B-EDE1-4C3F-B0F4-C27EA4D3D82E}" type="parTrans" cxnId="{6553E5FC-4414-48D0-835C-79A3E3DB4604}">
      <dgm:prSet/>
      <dgm:spPr/>
      <dgm:t>
        <a:bodyPr/>
        <a:lstStyle/>
        <a:p>
          <a:endParaRPr lang="en-IN"/>
        </a:p>
      </dgm:t>
    </dgm:pt>
    <dgm:pt modelId="{B8921D87-5C13-45D0-8763-3FD093D95382}" type="sibTrans" cxnId="{6553E5FC-4414-48D0-835C-79A3E3DB4604}">
      <dgm:prSet/>
      <dgm:spPr/>
      <dgm:t>
        <a:bodyPr/>
        <a:lstStyle/>
        <a:p>
          <a:endParaRPr lang="en-IN"/>
        </a:p>
      </dgm:t>
    </dgm:pt>
    <dgm:pt modelId="{C1197E7E-D019-4CC1-BC44-7A210E505BD4}">
      <dgm:prSet/>
      <dgm:spPr/>
      <dgm:t>
        <a:bodyPr/>
        <a:lstStyle/>
        <a:p>
          <a:r>
            <a:rPr lang="en-IN" dirty="0"/>
            <a:t>Shortlist</a:t>
          </a:r>
        </a:p>
      </dgm:t>
    </dgm:pt>
    <dgm:pt modelId="{75EF1846-1883-4D48-91A2-924DD745EBDC}" type="parTrans" cxnId="{D8C21F43-A07B-4942-BC58-234EE4351522}">
      <dgm:prSet/>
      <dgm:spPr/>
      <dgm:t>
        <a:bodyPr/>
        <a:lstStyle/>
        <a:p>
          <a:endParaRPr lang="en-IN"/>
        </a:p>
      </dgm:t>
    </dgm:pt>
    <dgm:pt modelId="{32291CBF-C302-4922-9293-7CFDC0CE7620}" type="sibTrans" cxnId="{D8C21F43-A07B-4942-BC58-234EE4351522}">
      <dgm:prSet/>
      <dgm:spPr/>
      <dgm:t>
        <a:bodyPr/>
        <a:lstStyle/>
        <a:p>
          <a:endParaRPr lang="en-IN"/>
        </a:p>
      </dgm:t>
    </dgm:pt>
    <dgm:pt modelId="{5DEA7047-7A8E-4A78-9774-3CF04194EB5B}">
      <dgm:prSet/>
      <dgm:spPr/>
      <dgm:t>
        <a:bodyPr/>
        <a:lstStyle/>
        <a:p>
          <a:r>
            <a:rPr lang="en-IN" dirty="0"/>
            <a:t>About Us</a:t>
          </a:r>
        </a:p>
      </dgm:t>
    </dgm:pt>
    <dgm:pt modelId="{5F989B3B-84EF-4DA5-8F19-738DB4D13DBB}" type="parTrans" cxnId="{438A6762-3ED6-4F4C-9304-9406EFE8C415}">
      <dgm:prSet/>
      <dgm:spPr/>
      <dgm:t>
        <a:bodyPr/>
        <a:lstStyle/>
        <a:p>
          <a:endParaRPr lang="en-IN"/>
        </a:p>
      </dgm:t>
    </dgm:pt>
    <dgm:pt modelId="{186E6BC3-DB02-4E13-B3DE-755CCAA22B50}" type="sibTrans" cxnId="{438A6762-3ED6-4F4C-9304-9406EFE8C415}">
      <dgm:prSet/>
      <dgm:spPr/>
      <dgm:t>
        <a:bodyPr/>
        <a:lstStyle/>
        <a:p>
          <a:endParaRPr lang="en-IN"/>
        </a:p>
      </dgm:t>
    </dgm:pt>
    <dgm:pt modelId="{419E12B7-1C2D-40F0-B22F-9A8ABDDB8CDD}" type="pres">
      <dgm:prSet presAssocID="{0EC84228-419B-40D5-A5A7-7A951624AE99}" presName="hierChild1" presStyleCnt="0">
        <dgm:presLayoutVars>
          <dgm:chPref val="1"/>
          <dgm:dir/>
          <dgm:animOne val="branch"/>
          <dgm:animLvl val="lvl"/>
          <dgm:resizeHandles/>
        </dgm:presLayoutVars>
      </dgm:prSet>
      <dgm:spPr/>
    </dgm:pt>
    <dgm:pt modelId="{1F20A6B6-BD14-4C2F-8326-3ABE06E50F0C}" type="pres">
      <dgm:prSet presAssocID="{C9D803A9-C933-4DC0-8E97-7128AFB31023}" presName="hierRoot1" presStyleCnt="0"/>
      <dgm:spPr/>
    </dgm:pt>
    <dgm:pt modelId="{2D94F986-21EB-4147-83E4-28B44EFDA37E}" type="pres">
      <dgm:prSet presAssocID="{C9D803A9-C933-4DC0-8E97-7128AFB31023}" presName="composite" presStyleCnt="0"/>
      <dgm:spPr/>
    </dgm:pt>
    <dgm:pt modelId="{4F170521-6D6E-4EDD-89BF-91B1D308DEA1}" type="pres">
      <dgm:prSet presAssocID="{C9D803A9-C933-4DC0-8E97-7128AFB31023}" presName="background" presStyleLbl="node0" presStyleIdx="0" presStyleCnt="1"/>
      <dgm:spPr/>
    </dgm:pt>
    <dgm:pt modelId="{C0AB108A-C12E-4A3A-AA19-B18853559241}" type="pres">
      <dgm:prSet presAssocID="{C9D803A9-C933-4DC0-8E97-7128AFB31023}" presName="text" presStyleLbl="fgAcc0" presStyleIdx="0" presStyleCnt="1">
        <dgm:presLayoutVars>
          <dgm:chPref val="3"/>
        </dgm:presLayoutVars>
      </dgm:prSet>
      <dgm:spPr/>
    </dgm:pt>
    <dgm:pt modelId="{942C8318-88B9-4D49-BE7D-FC6E9E6490B8}" type="pres">
      <dgm:prSet presAssocID="{C9D803A9-C933-4DC0-8E97-7128AFB31023}" presName="hierChild2" presStyleCnt="0"/>
      <dgm:spPr/>
    </dgm:pt>
    <dgm:pt modelId="{F5110828-22D0-40E7-AF23-C928C4D3CD75}" type="pres">
      <dgm:prSet presAssocID="{5F989B3B-84EF-4DA5-8F19-738DB4D13DBB}" presName="Name10" presStyleLbl="parChTrans1D2" presStyleIdx="0" presStyleCnt="5"/>
      <dgm:spPr/>
    </dgm:pt>
    <dgm:pt modelId="{3751063C-91A8-4F84-BA5B-8188B992DFE7}" type="pres">
      <dgm:prSet presAssocID="{5DEA7047-7A8E-4A78-9774-3CF04194EB5B}" presName="hierRoot2" presStyleCnt="0"/>
      <dgm:spPr/>
    </dgm:pt>
    <dgm:pt modelId="{94AFAFE0-7A3A-4649-9B4F-7D82E5E8A11C}" type="pres">
      <dgm:prSet presAssocID="{5DEA7047-7A8E-4A78-9774-3CF04194EB5B}" presName="composite2" presStyleCnt="0"/>
      <dgm:spPr/>
    </dgm:pt>
    <dgm:pt modelId="{9E54CBB9-E290-44C2-8678-AD70BD93CE5B}" type="pres">
      <dgm:prSet presAssocID="{5DEA7047-7A8E-4A78-9774-3CF04194EB5B}" presName="background2" presStyleLbl="node2" presStyleIdx="0" presStyleCnt="5"/>
      <dgm:spPr/>
    </dgm:pt>
    <dgm:pt modelId="{E4690465-1334-4964-9825-6374A0D747EB}" type="pres">
      <dgm:prSet presAssocID="{5DEA7047-7A8E-4A78-9774-3CF04194EB5B}" presName="text2" presStyleLbl="fgAcc2" presStyleIdx="0" presStyleCnt="5">
        <dgm:presLayoutVars>
          <dgm:chPref val="3"/>
        </dgm:presLayoutVars>
      </dgm:prSet>
      <dgm:spPr/>
    </dgm:pt>
    <dgm:pt modelId="{53B1617B-93A8-4775-8D4A-D9633C830B2E}" type="pres">
      <dgm:prSet presAssocID="{5DEA7047-7A8E-4A78-9774-3CF04194EB5B}" presName="hierChild3" presStyleCnt="0"/>
      <dgm:spPr/>
    </dgm:pt>
    <dgm:pt modelId="{89CACD30-D248-46AF-A696-74EC0E1E40D1}" type="pres">
      <dgm:prSet presAssocID="{B73C27D1-DAC7-4BC6-B798-0812B4C0E575}" presName="Name10" presStyleLbl="parChTrans1D2" presStyleIdx="1" presStyleCnt="5"/>
      <dgm:spPr/>
    </dgm:pt>
    <dgm:pt modelId="{CB8085BD-431E-4477-A63D-2EA719FEECEF}" type="pres">
      <dgm:prSet presAssocID="{8CFBE49A-45CB-4622-BC30-7D1CE7B3DEE1}" presName="hierRoot2" presStyleCnt="0"/>
      <dgm:spPr/>
    </dgm:pt>
    <dgm:pt modelId="{3763E076-A28C-4813-97E3-9E54EA9EACBD}" type="pres">
      <dgm:prSet presAssocID="{8CFBE49A-45CB-4622-BC30-7D1CE7B3DEE1}" presName="composite2" presStyleCnt="0"/>
      <dgm:spPr/>
    </dgm:pt>
    <dgm:pt modelId="{537561C4-A54C-4D7F-B3E0-4901FAC4D064}" type="pres">
      <dgm:prSet presAssocID="{8CFBE49A-45CB-4622-BC30-7D1CE7B3DEE1}" presName="background2" presStyleLbl="node2" presStyleIdx="1" presStyleCnt="5"/>
      <dgm:spPr/>
    </dgm:pt>
    <dgm:pt modelId="{6D01326E-C201-4DAD-8315-370B80106FF2}" type="pres">
      <dgm:prSet presAssocID="{8CFBE49A-45CB-4622-BC30-7D1CE7B3DEE1}" presName="text2" presStyleLbl="fgAcc2" presStyleIdx="1" presStyleCnt="5">
        <dgm:presLayoutVars>
          <dgm:chPref val="3"/>
        </dgm:presLayoutVars>
      </dgm:prSet>
      <dgm:spPr/>
    </dgm:pt>
    <dgm:pt modelId="{299A8A28-1676-4FAD-A5ED-EE8287343454}" type="pres">
      <dgm:prSet presAssocID="{8CFBE49A-45CB-4622-BC30-7D1CE7B3DEE1}" presName="hierChild3" presStyleCnt="0"/>
      <dgm:spPr/>
    </dgm:pt>
    <dgm:pt modelId="{F1201033-4CF6-411A-A6D7-DC688C896392}" type="pres">
      <dgm:prSet presAssocID="{EED94C2F-0385-4428-B163-D63EC623D5FF}" presName="Name10" presStyleLbl="parChTrans1D2" presStyleIdx="2" presStyleCnt="5"/>
      <dgm:spPr/>
    </dgm:pt>
    <dgm:pt modelId="{06D0F673-518B-42A2-B01B-3CCF5D148C54}" type="pres">
      <dgm:prSet presAssocID="{F2D3A10A-6EBC-4D08-84FD-111072A3AAFD}" presName="hierRoot2" presStyleCnt="0"/>
      <dgm:spPr/>
    </dgm:pt>
    <dgm:pt modelId="{8E53AC0B-F58B-410D-8167-4E52E9E5439A}" type="pres">
      <dgm:prSet presAssocID="{F2D3A10A-6EBC-4D08-84FD-111072A3AAFD}" presName="composite2" presStyleCnt="0"/>
      <dgm:spPr/>
    </dgm:pt>
    <dgm:pt modelId="{28D64F1C-7AB8-47CC-955D-B8630BFFF160}" type="pres">
      <dgm:prSet presAssocID="{F2D3A10A-6EBC-4D08-84FD-111072A3AAFD}" presName="background2" presStyleLbl="node2" presStyleIdx="2" presStyleCnt="5"/>
      <dgm:spPr/>
    </dgm:pt>
    <dgm:pt modelId="{64EA4D72-B601-44DB-AEF3-BD3E4039B296}" type="pres">
      <dgm:prSet presAssocID="{F2D3A10A-6EBC-4D08-84FD-111072A3AAFD}" presName="text2" presStyleLbl="fgAcc2" presStyleIdx="2" presStyleCnt="5">
        <dgm:presLayoutVars>
          <dgm:chPref val="3"/>
        </dgm:presLayoutVars>
      </dgm:prSet>
      <dgm:spPr/>
    </dgm:pt>
    <dgm:pt modelId="{6DBC0406-1D9D-4B0B-A71F-5116C9D51FC2}" type="pres">
      <dgm:prSet presAssocID="{F2D3A10A-6EBC-4D08-84FD-111072A3AAFD}" presName="hierChild3" presStyleCnt="0"/>
      <dgm:spPr/>
    </dgm:pt>
    <dgm:pt modelId="{91AA1A19-B1A1-4AAB-BA75-00173F1C4BB8}" type="pres">
      <dgm:prSet presAssocID="{AD122889-0CBD-4CE5-AA16-C6E156966583}" presName="Name17" presStyleLbl="parChTrans1D3" presStyleIdx="0" presStyleCnt="2"/>
      <dgm:spPr/>
    </dgm:pt>
    <dgm:pt modelId="{1333D381-E654-4C04-A818-46F5A595AADF}" type="pres">
      <dgm:prSet presAssocID="{1DBD0867-E65A-440E-9497-2D8CACC92F52}" presName="hierRoot3" presStyleCnt="0"/>
      <dgm:spPr/>
    </dgm:pt>
    <dgm:pt modelId="{94C4F118-01D4-4071-A4A6-07F85C4C15CF}" type="pres">
      <dgm:prSet presAssocID="{1DBD0867-E65A-440E-9497-2D8CACC92F52}" presName="composite3" presStyleCnt="0"/>
      <dgm:spPr/>
    </dgm:pt>
    <dgm:pt modelId="{1A6152FA-D355-454C-9155-12D5C77555A6}" type="pres">
      <dgm:prSet presAssocID="{1DBD0867-E65A-440E-9497-2D8CACC92F52}" presName="background3" presStyleLbl="node3" presStyleIdx="0" presStyleCnt="2"/>
      <dgm:spPr/>
    </dgm:pt>
    <dgm:pt modelId="{F0512984-C274-45EF-A620-D0DF857B7D99}" type="pres">
      <dgm:prSet presAssocID="{1DBD0867-E65A-440E-9497-2D8CACC92F52}" presName="text3" presStyleLbl="fgAcc3" presStyleIdx="0" presStyleCnt="2">
        <dgm:presLayoutVars>
          <dgm:chPref val="3"/>
        </dgm:presLayoutVars>
      </dgm:prSet>
      <dgm:spPr/>
    </dgm:pt>
    <dgm:pt modelId="{45125422-75A4-4A6F-8800-D5EAC4BA65D0}" type="pres">
      <dgm:prSet presAssocID="{1DBD0867-E65A-440E-9497-2D8CACC92F52}" presName="hierChild4" presStyleCnt="0"/>
      <dgm:spPr/>
    </dgm:pt>
    <dgm:pt modelId="{AE4240C1-FB42-41DB-AF89-6DC1DC8C8F09}" type="pres">
      <dgm:prSet presAssocID="{F991C748-4D14-4BFB-83F6-AF75B83D0AA0}" presName="Name17" presStyleLbl="parChTrans1D3" presStyleIdx="1" presStyleCnt="2"/>
      <dgm:spPr/>
    </dgm:pt>
    <dgm:pt modelId="{98415AD7-C734-47EA-ADC0-3E15FF588BF6}" type="pres">
      <dgm:prSet presAssocID="{2E439497-FB6C-4394-B18A-D4D98A53C462}" presName="hierRoot3" presStyleCnt="0"/>
      <dgm:spPr/>
    </dgm:pt>
    <dgm:pt modelId="{5C9B6B6F-758F-4677-8C32-45719EA16EB6}" type="pres">
      <dgm:prSet presAssocID="{2E439497-FB6C-4394-B18A-D4D98A53C462}" presName="composite3" presStyleCnt="0"/>
      <dgm:spPr/>
    </dgm:pt>
    <dgm:pt modelId="{E8D57F55-802A-4EC2-9F91-987C633091C8}" type="pres">
      <dgm:prSet presAssocID="{2E439497-FB6C-4394-B18A-D4D98A53C462}" presName="background3" presStyleLbl="node3" presStyleIdx="1" presStyleCnt="2"/>
      <dgm:spPr/>
    </dgm:pt>
    <dgm:pt modelId="{3DE9F714-458C-4AE1-9968-F3079AD7A779}" type="pres">
      <dgm:prSet presAssocID="{2E439497-FB6C-4394-B18A-D4D98A53C462}" presName="text3" presStyleLbl="fgAcc3" presStyleIdx="1" presStyleCnt="2">
        <dgm:presLayoutVars>
          <dgm:chPref val="3"/>
        </dgm:presLayoutVars>
      </dgm:prSet>
      <dgm:spPr/>
    </dgm:pt>
    <dgm:pt modelId="{CA1366AE-6D94-453A-BD0C-BA3AD0DFCDDE}" type="pres">
      <dgm:prSet presAssocID="{2E439497-FB6C-4394-B18A-D4D98A53C462}" presName="hierChild4" presStyleCnt="0"/>
      <dgm:spPr/>
    </dgm:pt>
    <dgm:pt modelId="{F465FB61-1660-41C1-B6F6-56A6B2C23475}" type="pres">
      <dgm:prSet presAssocID="{75EF1846-1883-4D48-91A2-924DD745EBDC}" presName="Name23" presStyleLbl="parChTrans1D4" presStyleIdx="0" presStyleCnt="2"/>
      <dgm:spPr/>
    </dgm:pt>
    <dgm:pt modelId="{D81EA22C-C33A-4A8C-B7CC-4A16005CC3FE}" type="pres">
      <dgm:prSet presAssocID="{C1197E7E-D019-4CC1-BC44-7A210E505BD4}" presName="hierRoot4" presStyleCnt="0"/>
      <dgm:spPr/>
    </dgm:pt>
    <dgm:pt modelId="{66255865-A7B9-497B-B9C7-C2815F1A04CF}" type="pres">
      <dgm:prSet presAssocID="{C1197E7E-D019-4CC1-BC44-7A210E505BD4}" presName="composite4" presStyleCnt="0"/>
      <dgm:spPr/>
    </dgm:pt>
    <dgm:pt modelId="{9FD910D8-C8C0-40AF-8D3F-8A4E55372752}" type="pres">
      <dgm:prSet presAssocID="{C1197E7E-D019-4CC1-BC44-7A210E505BD4}" presName="background4" presStyleLbl="node4" presStyleIdx="0" presStyleCnt="2"/>
      <dgm:spPr/>
    </dgm:pt>
    <dgm:pt modelId="{25706085-082B-4CF1-847A-3A6D1A15736F}" type="pres">
      <dgm:prSet presAssocID="{C1197E7E-D019-4CC1-BC44-7A210E505BD4}" presName="text4" presStyleLbl="fgAcc4" presStyleIdx="0" presStyleCnt="2">
        <dgm:presLayoutVars>
          <dgm:chPref val="3"/>
        </dgm:presLayoutVars>
      </dgm:prSet>
      <dgm:spPr/>
    </dgm:pt>
    <dgm:pt modelId="{3DD6A8A5-1D6F-4887-863A-11DCE047A58C}" type="pres">
      <dgm:prSet presAssocID="{C1197E7E-D019-4CC1-BC44-7A210E505BD4}" presName="hierChild5" presStyleCnt="0"/>
      <dgm:spPr/>
    </dgm:pt>
    <dgm:pt modelId="{936D5857-F07D-4110-8ECD-C382C084F82C}" type="pres">
      <dgm:prSet presAssocID="{B6F8724B-EDE1-4C3F-B0F4-C27EA4D3D82E}" presName="Name23" presStyleLbl="parChTrans1D4" presStyleIdx="1" presStyleCnt="2"/>
      <dgm:spPr/>
    </dgm:pt>
    <dgm:pt modelId="{396AC859-CAD5-4563-A2B0-4C6881E0A6A1}" type="pres">
      <dgm:prSet presAssocID="{85971365-34CE-4319-A651-5E2540B88DA2}" presName="hierRoot4" presStyleCnt="0"/>
      <dgm:spPr/>
    </dgm:pt>
    <dgm:pt modelId="{3073DCD5-1850-435A-894F-79A92B56F7A1}" type="pres">
      <dgm:prSet presAssocID="{85971365-34CE-4319-A651-5E2540B88DA2}" presName="composite4" presStyleCnt="0"/>
      <dgm:spPr/>
    </dgm:pt>
    <dgm:pt modelId="{A2D01C4A-1222-427B-9CD3-211E8C9AB2C3}" type="pres">
      <dgm:prSet presAssocID="{85971365-34CE-4319-A651-5E2540B88DA2}" presName="background4" presStyleLbl="node4" presStyleIdx="1" presStyleCnt="2"/>
      <dgm:spPr/>
    </dgm:pt>
    <dgm:pt modelId="{06F4438B-0F9A-47AE-9578-8FC24CA69D11}" type="pres">
      <dgm:prSet presAssocID="{85971365-34CE-4319-A651-5E2540B88DA2}" presName="text4" presStyleLbl="fgAcc4" presStyleIdx="1" presStyleCnt="2">
        <dgm:presLayoutVars>
          <dgm:chPref val="3"/>
        </dgm:presLayoutVars>
      </dgm:prSet>
      <dgm:spPr/>
    </dgm:pt>
    <dgm:pt modelId="{955D7A34-3817-443B-8932-165EF73D14F5}" type="pres">
      <dgm:prSet presAssocID="{85971365-34CE-4319-A651-5E2540B88DA2}" presName="hierChild5" presStyleCnt="0"/>
      <dgm:spPr/>
    </dgm:pt>
    <dgm:pt modelId="{5B811E1B-F71A-4F7C-91C6-719262783C4C}" type="pres">
      <dgm:prSet presAssocID="{4842C6E8-D2C7-4921-AE71-AC7847455F69}" presName="Name10" presStyleLbl="parChTrans1D2" presStyleIdx="3" presStyleCnt="5"/>
      <dgm:spPr/>
    </dgm:pt>
    <dgm:pt modelId="{B57B90AC-1DE5-4339-BC89-42FD3BEC73B3}" type="pres">
      <dgm:prSet presAssocID="{0E6F2F68-3948-4F70-A950-BF0CA80F9DD5}" presName="hierRoot2" presStyleCnt="0"/>
      <dgm:spPr/>
    </dgm:pt>
    <dgm:pt modelId="{0DD2F953-D38F-4B39-A0CC-896509E5E083}" type="pres">
      <dgm:prSet presAssocID="{0E6F2F68-3948-4F70-A950-BF0CA80F9DD5}" presName="composite2" presStyleCnt="0"/>
      <dgm:spPr/>
    </dgm:pt>
    <dgm:pt modelId="{2F2E2A90-EED3-4D60-AFE0-40EE779ABD47}" type="pres">
      <dgm:prSet presAssocID="{0E6F2F68-3948-4F70-A950-BF0CA80F9DD5}" presName="background2" presStyleLbl="node2" presStyleIdx="3" presStyleCnt="5"/>
      <dgm:spPr/>
    </dgm:pt>
    <dgm:pt modelId="{DC8FD50D-5048-4A84-BE72-8A7CF68E78D0}" type="pres">
      <dgm:prSet presAssocID="{0E6F2F68-3948-4F70-A950-BF0CA80F9DD5}" presName="text2" presStyleLbl="fgAcc2" presStyleIdx="3" presStyleCnt="5">
        <dgm:presLayoutVars>
          <dgm:chPref val="3"/>
        </dgm:presLayoutVars>
      </dgm:prSet>
      <dgm:spPr/>
    </dgm:pt>
    <dgm:pt modelId="{96133489-A7F4-4186-AB7C-238DF5399BB3}" type="pres">
      <dgm:prSet presAssocID="{0E6F2F68-3948-4F70-A950-BF0CA80F9DD5}" presName="hierChild3" presStyleCnt="0"/>
      <dgm:spPr/>
    </dgm:pt>
    <dgm:pt modelId="{2BA1BFA5-10A5-4FDE-BCD0-4B990AEC625B}" type="pres">
      <dgm:prSet presAssocID="{93C548FD-E52E-4906-A736-F1C46E8BAD57}" presName="Name10" presStyleLbl="parChTrans1D2" presStyleIdx="4" presStyleCnt="5"/>
      <dgm:spPr/>
    </dgm:pt>
    <dgm:pt modelId="{F010ADA0-4C62-45C6-A27C-2E7146F03DBB}" type="pres">
      <dgm:prSet presAssocID="{68ACAF9D-F2E5-40E8-B317-FEBC98019A42}" presName="hierRoot2" presStyleCnt="0"/>
      <dgm:spPr/>
    </dgm:pt>
    <dgm:pt modelId="{77A20FB5-2D80-45D9-B409-8C334CBD3065}" type="pres">
      <dgm:prSet presAssocID="{68ACAF9D-F2E5-40E8-B317-FEBC98019A42}" presName="composite2" presStyleCnt="0"/>
      <dgm:spPr/>
    </dgm:pt>
    <dgm:pt modelId="{A5615EDA-E783-4ADF-A84D-4C42CF451CBD}" type="pres">
      <dgm:prSet presAssocID="{68ACAF9D-F2E5-40E8-B317-FEBC98019A42}" presName="background2" presStyleLbl="node2" presStyleIdx="4" presStyleCnt="5"/>
      <dgm:spPr/>
    </dgm:pt>
    <dgm:pt modelId="{1A41EDE9-E55E-4170-A16E-2B0D96BBBF28}" type="pres">
      <dgm:prSet presAssocID="{68ACAF9D-F2E5-40E8-B317-FEBC98019A42}" presName="text2" presStyleLbl="fgAcc2" presStyleIdx="4" presStyleCnt="5">
        <dgm:presLayoutVars>
          <dgm:chPref val="3"/>
        </dgm:presLayoutVars>
      </dgm:prSet>
      <dgm:spPr/>
    </dgm:pt>
    <dgm:pt modelId="{C30357BE-C013-4B5B-B644-2E76668D5D5A}" type="pres">
      <dgm:prSet presAssocID="{68ACAF9D-F2E5-40E8-B317-FEBC98019A42}" presName="hierChild3" presStyleCnt="0"/>
      <dgm:spPr/>
    </dgm:pt>
  </dgm:ptLst>
  <dgm:cxnLst>
    <dgm:cxn modelId="{13F56705-F9E9-4FE5-B668-417D649FD5DF}" srcId="{C9D803A9-C933-4DC0-8E97-7128AFB31023}" destId="{8CFBE49A-45CB-4622-BC30-7D1CE7B3DEE1}" srcOrd="1" destOrd="0" parTransId="{B73C27D1-DAC7-4BC6-B798-0812B4C0E575}" sibTransId="{C7E7F7A4-A1EA-4EB0-B37A-CD9211AC5A1C}"/>
    <dgm:cxn modelId="{F8B34306-373C-48FD-B5C4-822EC2F13876}" type="presOf" srcId="{F991C748-4D14-4BFB-83F6-AF75B83D0AA0}" destId="{AE4240C1-FB42-41DB-AF89-6DC1DC8C8F09}" srcOrd="0" destOrd="0" presId="urn:microsoft.com/office/officeart/2005/8/layout/hierarchy1"/>
    <dgm:cxn modelId="{04A8740A-2F0C-4A30-AD49-2EC7FE6A2900}" type="presOf" srcId="{68ACAF9D-F2E5-40E8-B317-FEBC98019A42}" destId="{1A41EDE9-E55E-4170-A16E-2B0D96BBBF28}" srcOrd="0" destOrd="0" presId="urn:microsoft.com/office/officeart/2005/8/layout/hierarchy1"/>
    <dgm:cxn modelId="{5062480F-77A4-4C2C-B6B9-3B06402B4195}" type="presOf" srcId="{93C548FD-E52E-4906-A736-F1C46E8BAD57}" destId="{2BA1BFA5-10A5-4FDE-BCD0-4B990AEC625B}" srcOrd="0" destOrd="0" presId="urn:microsoft.com/office/officeart/2005/8/layout/hierarchy1"/>
    <dgm:cxn modelId="{10B8BD0F-1C3F-4179-94B3-D9EF26704295}" type="presOf" srcId="{1DBD0867-E65A-440E-9497-2D8CACC92F52}" destId="{F0512984-C274-45EF-A620-D0DF857B7D99}" srcOrd="0" destOrd="0" presId="urn:microsoft.com/office/officeart/2005/8/layout/hierarchy1"/>
    <dgm:cxn modelId="{9162453F-3E8A-449D-B2A5-CAB80EB9EF9A}" type="presOf" srcId="{85971365-34CE-4319-A651-5E2540B88DA2}" destId="{06F4438B-0F9A-47AE-9578-8FC24CA69D11}" srcOrd="0" destOrd="0" presId="urn:microsoft.com/office/officeart/2005/8/layout/hierarchy1"/>
    <dgm:cxn modelId="{8BCF0061-3639-4567-88F3-4C57B784DE8F}" type="presOf" srcId="{2E439497-FB6C-4394-B18A-D4D98A53C462}" destId="{3DE9F714-458C-4AE1-9968-F3079AD7A779}" srcOrd="0" destOrd="0" presId="urn:microsoft.com/office/officeart/2005/8/layout/hierarchy1"/>
    <dgm:cxn modelId="{438A6762-3ED6-4F4C-9304-9406EFE8C415}" srcId="{C9D803A9-C933-4DC0-8E97-7128AFB31023}" destId="{5DEA7047-7A8E-4A78-9774-3CF04194EB5B}" srcOrd="0" destOrd="0" parTransId="{5F989B3B-84EF-4DA5-8F19-738DB4D13DBB}" sibTransId="{186E6BC3-DB02-4E13-B3DE-755CCAA22B50}"/>
    <dgm:cxn modelId="{D8C21F43-A07B-4942-BC58-234EE4351522}" srcId="{2E439497-FB6C-4394-B18A-D4D98A53C462}" destId="{C1197E7E-D019-4CC1-BC44-7A210E505BD4}" srcOrd="0" destOrd="0" parTransId="{75EF1846-1883-4D48-91A2-924DD745EBDC}" sibTransId="{32291CBF-C302-4922-9293-7CFDC0CE7620}"/>
    <dgm:cxn modelId="{75489D6E-D40E-4C45-9278-1528B786D8D0}" type="presOf" srcId="{EED94C2F-0385-4428-B163-D63EC623D5FF}" destId="{F1201033-4CF6-411A-A6D7-DC688C896392}" srcOrd="0" destOrd="0" presId="urn:microsoft.com/office/officeart/2005/8/layout/hierarchy1"/>
    <dgm:cxn modelId="{51489252-7E36-4972-A325-14BA633F9C79}" type="presOf" srcId="{5DEA7047-7A8E-4A78-9774-3CF04194EB5B}" destId="{E4690465-1334-4964-9825-6374A0D747EB}" srcOrd="0" destOrd="0" presId="urn:microsoft.com/office/officeart/2005/8/layout/hierarchy1"/>
    <dgm:cxn modelId="{555BEF55-86E7-4D74-982C-0D8F220DF6D5}" type="presOf" srcId="{75EF1846-1883-4D48-91A2-924DD745EBDC}" destId="{F465FB61-1660-41C1-B6F6-56A6B2C23475}" srcOrd="0" destOrd="0" presId="urn:microsoft.com/office/officeart/2005/8/layout/hierarchy1"/>
    <dgm:cxn modelId="{72097E7C-F183-4C47-9B54-78CF0E1616C8}" srcId="{F2D3A10A-6EBC-4D08-84FD-111072A3AAFD}" destId="{2E439497-FB6C-4394-B18A-D4D98A53C462}" srcOrd="1" destOrd="0" parTransId="{F991C748-4D14-4BFB-83F6-AF75B83D0AA0}" sibTransId="{30074B04-ED77-42AE-B3D8-0335F77E4BD2}"/>
    <dgm:cxn modelId="{BB9F8D7E-1B42-40B7-BA81-7CFDC7A0888D}" srcId="{0EC84228-419B-40D5-A5A7-7A951624AE99}" destId="{C9D803A9-C933-4DC0-8E97-7128AFB31023}" srcOrd="0" destOrd="0" parTransId="{33E682E9-3865-40C9-96FF-A6A53E6E1AA7}" sibTransId="{4A7FA283-2879-4C8A-BAAC-084CB9248BD8}"/>
    <dgm:cxn modelId="{31EA0D80-0764-4BF4-8F9B-4ACE5573BB2A}" type="presOf" srcId="{0EC84228-419B-40D5-A5A7-7A951624AE99}" destId="{419E12B7-1C2D-40F0-B22F-9A8ABDDB8CDD}" srcOrd="0" destOrd="0" presId="urn:microsoft.com/office/officeart/2005/8/layout/hierarchy1"/>
    <dgm:cxn modelId="{A28F7086-33ED-4B35-A0F9-1E24CFA8E4A7}" srcId="{C9D803A9-C933-4DC0-8E97-7128AFB31023}" destId="{68ACAF9D-F2E5-40E8-B317-FEBC98019A42}" srcOrd="4" destOrd="0" parTransId="{93C548FD-E52E-4906-A736-F1C46E8BAD57}" sibTransId="{ADE7B79F-B431-4FB6-9E29-8D6EFBEE76EE}"/>
    <dgm:cxn modelId="{C9A24C8C-5B8A-4F6F-B416-C9D9F6C8FC4E}" type="presOf" srcId="{B6F8724B-EDE1-4C3F-B0F4-C27EA4D3D82E}" destId="{936D5857-F07D-4110-8ECD-C382C084F82C}" srcOrd="0" destOrd="0" presId="urn:microsoft.com/office/officeart/2005/8/layout/hierarchy1"/>
    <dgm:cxn modelId="{B546E791-1025-425F-B995-1B77F07FD0D2}" type="presOf" srcId="{5F989B3B-84EF-4DA5-8F19-738DB4D13DBB}" destId="{F5110828-22D0-40E7-AF23-C928C4D3CD75}" srcOrd="0" destOrd="0" presId="urn:microsoft.com/office/officeart/2005/8/layout/hierarchy1"/>
    <dgm:cxn modelId="{12F48296-94BC-46F9-90DD-05D0BD324739}" type="presOf" srcId="{8CFBE49A-45CB-4622-BC30-7D1CE7B3DEE1}" destId="{6D01326E-C201-4DAD-8315-370B80106FF2}" srcOrd="0" destOrd="0" presId="urn:microsoft.com/office/officeart/2005/8/layout/hierarchy1"/>
    <dgm:cxn modelId="{935F1FA9-E09D-4E67-8013-E5D223734576}" type="presOf" srcId="{0E6F2F68-3948-4F70-A950-BF0CA80F9DD5}" destId="{DC8FD50D-5048-4A84-BE72-8A7CF68E78D0}" srcOrd="0" destOrd="0" presId="urn:microsoft.com/office/officeart/2005/8/layout/hierarchy1"/>
    <dgm:cxn modelId="{B899E2C2-2471-48A3-B71B-497C0AA1C15D}" type="presOf" srcId="{C1197E7E-D019-4CC1-BC44-7A210E505BD4}" destId="{25706085-082B-4CF1-847A-3A6D1A15736F}" srcOrd="0" destOrd="0" presId="urn:microsoft.com/office/officeart/2005/8/layout/hierarchy1"/>
    <dgm:cxn modelId="{A1FCC5C8-52EE-48C3-AB20-3B9AFCAF3F33}" type="presOf" srcId="{4842C6E8-D2C7-4921-AE71-AC7847455F69}" destId="{5B811E1B-F71A-4F7C-91C6-719262783C4C}" srcOrd="0" destOrd="0" presId="urn:microsoft.com/office/officeart/2005/8/layout/hierarchy1"/>
    <dgm:cxn modelId="{D09B45D9-F702-4C67-8697-6B0A5B35299B}" type="presOf" srcId="{AD122889-0CBD-4CE5-AA16-C6E156966583}" destId="{91AA1A19-B1A1-4AAB-BA75-00173F1C4BB8}" srcOrd="0" destOrd="0" presId="urn:microsoft.com/office/officeart/2005/8/layout/hierarchy1"/>
    <dgm:cxn modelId="{D1C204DD-166C-4F49-9C86-ED5E22C6A339}" srcId="{C9D803A9-C933-4DC0-8E97-7128AFB31023}" destId="{F2D3A10A-6EBC-4D08-84FD-111072A3AAFD}" srcOrd="2" destOrd="0" parTransId="{EED94C2F-0385-4428-B163-D63EC623D5FF}" sibTransId="{24151D61-C9F2-46C8-B6AD-D664EF11CF97}"/>
    <dgm:cxn modelId="{FB4365EA-99B6-4FC0-B734-DCBD475AE1CF}" type="presOf" srcId="{C9D803A9-C933-4DC0-8E97-7128AFB31023}" destId="{C0AB108A-C12E-4A3A-AA19-B18853559241}" srcOrd="0" destOrd="0" presId="urn:microsoft.com/office/officeart/2005/8/layout/hierarchy1"/>
    <dgm:cxn modelId="{584128F4-A853-44FC-AD4F-F31A24554D12}" srcId="{C9D803A9-C933-4DC0-8E97-7128AFB31023}" destId="{0E6F2F68-3948-4F70-A950-BF0CA80F9DD5}" srcOrd="3" destOrd="0" parTransId="{4842C6E8-D2C7-4921-AE71-AC7847455F69}" sibTransId="{DF612784-23A2-4F92-860A-8DABF404E4E6}"/>
    <dgm:cxn modelId="{C32CCBF9-D1BC-44FD-BED5-7EE92C075FC4}" type="presOf" srcId="{F2D3A10A-6EBC-4D08-84FD-111072A3AAFD}" destId="{64EA4D72-B601-44DB-AEF3-BD3E4039B296}" srcOrd="0" destOrd="0" presId="urn:microsoft.com/office/officeart/2005/8/layout/hierarchy1"/>
    <dgm:cxn modelId="{C04A2FFA-2143-4A5C-8317-80B363D3D462}" srcId="{F2D3A10A-6EBC-4D08-84FD-111072A3AAFD}" destId="{1DBD0867-E65A-440E-9497-2D8CACC92F52}" srcOrd="0" destOrd="0" parTransId="{AD122889-0CBD-4CE5-AA16-C6E156966583}" sibTransId="{5BC12500-63FA-4C3B-9115-5252B7548449}"/>
    <dgm:cxn modelId="{395BB8FC-DACA-42C5-8A5E-B46FA22E4177}" type="presOf" srcId="{B73C27D1-DAC7-4BC6-B798-0812B4C0E575}" destId="{89CACD30-D248-46AF-A696-74EC0E1E40D1}" srcOrd="0" destOrd="0" presId="urn:microsoft.com/office/officeart/2005/8/layout/hierarchy1"/>
    <dgm:cxn modelId="{6553E5FC-4414-48D0-835C-79A3E3DB4604}" srcId="{2E439497-FB6C-4394-B18A-D4D98A53C462}" destId="{85971365-34CE-4319-A651-5E2540B88DA2}" srcOrd="1" destOrd="0" parTransId="{B6F8724B-EDE1-4C3F-B0F4-C27EA4D3D82E}" sibTransId="{B8921D87-5C13-45D0-8763-3FD093D95382}"/>
    <dgm:cxn modelId="{4CE30E0C-125B-43EA-92EB-40A165B81665}" type="presParOf" srcId="{419E12B7-1C2D-40F0-B22F-9A8ABDDB8CDD}" destId="{1F20A6B6-BD14-4C2F-8326-3ABE06E50F0C}" srcOrd="0" destOrd="0" presId="urn:microsoft.com/office/officeart/2005/8/layout/hierarchy1"/>
    <dgm:cxn modelId="{558A7CCF-1439-43E2-B189-F16F216465CD}" type="presParOf" srcId="{1F20A6B6-BD14-4C2F-8326-3ABE06E50F0C}" destId="{2D94F986-21EB-4147-83E4-28B44EFDA37E}" srcOrd="0" destOrd="0" presId="urn:microsoft.com/office/officeart/2005/8/layout/hierarchy1"/>
    <dgm:cxn modelId="{E44C5C98-CD29-427A-8D23-E3B7767ED6A4}" type="presParOf" srcId="{2D94F986-21EB-4147-83E4-28B44EFDA37E}" destId="{4F170521-6D6E-4EDD-89BF-91B1D308DEA1}" srcOrd="0" destOrd="0" presId="urn:microsoft.com/office/officeart/2005/8/layout/hierarchy1"/>
    <dgm:cxn modelId="{27F4D0D4-B416-4302-9F44-2299907AD2D0}" type="presParOf" srcId="{2D94F986-21EB-4147-83E4-28B44EFDA37E}" destId="{C0AB108A-C12E-4A3A-AA19-B18853559241}" srcOrd="1" destOrd="0" presId="urn:microsoft.com/office/officeart/2005/8/layout/hierarchy1"/>
    <dgm:cxn modelId="{39C8E095-7E1E-4D5D-A9E1-44DE77DE1767}" type="presParOf" srcId="{1F20A6B6-BD14-4C2F-8326-3ABE06E50F0C}" destId="{942C8318-88B9-4D49-BE7D-FC6E9E6490B8}" srcOrd="1" destOrd="0" presId="urn:microsoft.com/office/officeart/2005/8/layout/hierarchy1"/>
    <dgm:cxn modelId="{B2F964BB-1ED3-40FA-90A9-1DAA3DECEF98}" type="presParOf" srcId="{942C8318-88B9-4D49-BE7D-FC6E9E6490B8}" destId="{F5110828-22D0-40E7-AF23-C928C4D3CD75}" srcOrd="0" destOrd="0" presId="urn:microsoft.com/office/officeart/2005/8/layout/hierarchy1"/>
    <dgm:cxn modelId="{41A36A7D-5249-4D84-BD2A-ACC3A743816A}" type="presParOf" srcId="{942C8318-88B9-4D49-BE7D-FC6E9E6490B8}" destId="{3751063C-91A8-4F84-BA5B-8188B992DFE7}" srcOrd="1" destOrd="0" presId="urn:microsoft.com/office/officeart/2005/8/layout/hierarchy1"/>
    <dgm:cxn modelId="{3CBA735C-DBD9-4D4F-B368-AF57F22F8AA7}" type="presParOf" srcId="{3751063C-91A8-4F84-BA5B-8188B992DFE7}" destId="{94AFAFE0-7A3A-4649-9B4F-7D82E5E8A11C}" srcOrd="0" destOrd="0" presId="urn:microsoft.com/office/officeart/2005/8/layout/hierarchy1"/>
    <dgm:cxn modelId="{17DE803C-A2BC-4FE4-939B-6738D391F98C}" type="presParOf" srcId="{94AFAFE0-7A3A-4649-9B4F-7D82E5E8A11C}" destId="{9E54CBB9-E290-44C2-8678-AD70BD93CE5B}" srcOrd="0" destOrd="0" presId="urn:microsoft.com/office/officeart/2005/8/layout/hierarchy1"/>
    <dgm:cxn modelId="{0BD59ACE-DD28-496E-9C9D-683EC58DB226}" type="presParOf" srcId="{94AFAFE0-7A3A-4649-9B4F-7D82E5E8A11C}" destId="{E4690465-1334-4964-9825-6374A0D747EB}" srcOrd="1" destOrd="0" presId="urn:microsoft.com/office/officeart/2005/8/layout/hierarchy1"/>
    <dgm:cxn modelId="{8475578A-E34D-445F-A7C0-1200D66DC769}" type="presParOf" srcId="{3751063C-91A8-4F84-BA5B-8188B992DFE7}" destId="{53B1617B-93A8-4775-8D4A-D9633C830B2E}" srcOrd="1" destOrd="0" presId="urn:microsoft.com/office/officeart/2005/8/layout/hierarchy1"/>
    <dgm:cxn modelId="{66FEDAE9-2A28-4432-BCB9-E87021638B21}" type="presParOf" srcId="{942C8318-88B9-4D49-BE7D-FC6E9E6490B8}" destId="{89CACD30-D248-46AF-A696-74EC0E1E40D1}" srcOrd="2" destOrd="0" presId="urn:microsoft.com/office/officeart/2005/8/layout/hierarchy1"/>
    <dgm:cxn modelId="{89A1AEF8-2193-445D-AFFB-E3D217AC1561}" type="presParOf" srcId="{942C8318-88B9-4D49-BE7D-FC6E9E6490B8}" destId="{CB8085BD-431E-4477-A63D-2EA719FEECEF}" srcOrd="3" destOrd="0" presId="urn:microsoft.com/office/officeart/2005/8/layout/hierarchy1"/>
    <dgm:cxn modelId="{C621BA21-F813-4D36-9D27-56762D91A60A}" type="presParOf" srcId="{CB8085BD-431E-4477-A63D-2EA719FEECEF}" destId="{3763E076-A28C-4813-97E3-9E54EA9EACBD}" srcOrd="0" destOrd="0" presId="urn:microsoft.com/office/officeart/2005/8/layout/hierarchy1"/>
    <dgm:cxn modelId="{E89A52FE-66BB-49E6-A8DC-0B9D7649FB5A}" type="presParOf" srcId="{3763E076-A28C-4813-97E3-9E54EA9EACBD}" destId="{537561C4-A54C-4D7F-B3E0-4901FAC4D064}" srcOrd="0" destOrd="0" presId="urn:microsoft.com/office/officeart/2005/8/layout/hierarchy1"/>
    <dgm:cxn modelId="{86EC6222-8E39-403F-9805-26CA61D07D85}" type="presParOf" srcId="{3763E076-A28C-4813-97E3-9E54EA9EACBD}" destId="{6D01326E-C201-4DAD-8315-370B80106FF2}" srcOrd="1" destOrd="0" presId="urn:microsoft.com/office/officeart/2005/8/layout/hierarchy1"/>
    <dgm:cxn modelId="{1934FF06-97A0-4F92-9782-3C2FA1D8071E}" type="presParOf" srcId="{CB8085BD-431E-4477-A63D-2EA719FEECEF}" destId="{299A8A28-1676-4FAD-A5ED-EE8287343454}" srcOrd="1" destOrd="0" presId="urn:microsoft.com/office/officeart/2005/8/layout/hierarchy1"/>
    <dgm:cxn modelId="{AFF20F4F-2C1A-4C25-B311-4D49AF1ABD40}" type="presParOf" srcId="{942C8318-88B9-4D49-BE7D-FC6E9E6490B8}" destId="{F1201033-4CF6-411A-A6D7-DC688C896392}" srcOrd="4" destOrd="0" presId="urn:microsoft.com/office/officeart/2005/8/layout/hierarchy1"/>
    <dgm:cxn modelId="{B19FAE34-21E8-4A9B-92F8-6D6FD2372CA1}" type="presParOf" srcId="{942C8318-88B9-4D49-BE7D-FC6E9E6490B8}" destId="{06D0F673-518B-42A2-B01B-3CCF5D148C54}" srcOrd="5" destOrd="0" presId="urn:microsoft.com/office/officeart/2005/8/layout/hierarchy1"/>
    <dgm:cxn modelId="{AD66C1F3-1A34-4E1C-92E4-C77F6CD5708A}" type="presParOf" srcId="{06D0F673-518B-42A2-B01B-3CCF5D148C54}" destId="{8E53AC0B-F58B-410D-8167-4E52E9E5439A}" srcOrd="0" destOrd="0" presId="urn:microsoft.com/office/officeart/2005/8/layout/hierarchy1"/>
    <dgm:cxn modelId="{4507E897-5172-4296-AFBB-87D60C2953BF}" type="presParOf" srcId="{8E53AC0B-F58B-410D-8167-4E52E9E5439A}" destId="{28D64F1C-7AB8-47CC-955D-B8630BFFF160}" srcOrd="0" destOrd="0" presId="urn:microsoft.com/office/officeart/2005/8/layout/hierarchy1"/>
    <dgm:cxn modelId="{DB209392-D7F5-410A-9456-BDAE8CF4CC92}" type="presParOf" srcId="{8E53AC0B-F58B-410D-8167-4E52E9E5439A}" destId="{64EA4D72-B601-44DB-AEF3-BD3E4039B296}" srcOrd="1" destOrd="0" presId="urn:microsoft.com/office/officeart/2005/8/layout/hierarchy1"/>
    <dgm:cxn modelId="{D489C69B-4DC3-4D55-987D-15AF0051E752}" type="presParOf" srcId="{06D0F673-518B-42A2-B01B-3CCF5D148C54}" destId="{6DBC0406-1D9D-4B0B-A71F-5116C9D51FC2}" srcOrd="1" destOrd="0" presId="urn:microsoft.com/office/officeart/2005/8/layout/hierarchy1"/>
    <dgm:cxn modelId="{0A0AAE98-D469-4275-9E52-CFF97C76EFCA}" type="presParOf" srcId="{6DBC0406-1D9D-4B0B-A71F-5116C9D51FC2}" destId="{91AA1A19-B1A1-4AAB-BA75-00173F1C4BB8}" srcOrd="0" destOrd="0" presId="urn:microsoft.com/office/officeart/2005/8/layout/hierarchy1"/>
    <dgm:cxn modelId="{9CDCD4EF-84FA-4399-8C7F-6AB626DE7666}" type="presParOf" srcId="{6DBC0406-1D9D-4B0B-A71F-5116C9D51FC2}" destId="{1333D381-E654-4C04-A818-46F5A595AADF}" srcOrd="1" destOrd="0" presId="urn:microsoft.com/office/officeart/2005/8/layout/hierarchy1"/>
    <dgm:cxn modelId="{5857B7F2-FA84-4BC5-B734-2B22D8588B0C}" type="presParOf" srcId="{1333D381-E654-4C04-A818-46F5A595AADF}" destId="{94C4F118-01D4-4071-A4A6-07F85C4C15CF}" srcOrd="0" destOrd="0" presId="urn:microsoft.com/office/officeart/2005/8/layout/hierarchy1"/>
    <dgm:cxn modelId="{B6730252-E8F8-4AE0-82FA-AFCEDD8422D1}" type="presParOf" srcId="{94C4F118-01D4-4071-A4A6-07F85C4C15CF}" destId="{1A6152FA-D355-454C-9155-12D5C77555A6}" srcOrd="0" destOrd="0" presId="urn:microsoft.com/office/officeart/2005/8/layout/hierarchy1"/>
    <dgm:cxn modelId="{AF7673AE-C657-4CCC-AD5B-5F6D5E0C5537}" type="presParOf" srcId="{94C4F118-01D4-4071-A4A6-07F85C4C15CF}" destId="{F0512984-C274-45EF-A620-D0DF857B7D99}" srcOrd="1" destOrd="0" presId="urn:microsoft.com/office/officeart/2005/8/layout/hierarchy1"/>
    <dgm:cxn modelId="{BEE08E79-888C-4DD6-A1BC-7AA78050C4F1}" type="presParOf" srcId="{1333D381-E654-4C04-A818-46F5A595AADF}" destId="{45125422-75A4-4A6F-8800-D5EAC4BA65D0}" srcOrd="1" destOrd="0" presId="urn:microsoft.com/office/officeart/2005/8/layout/hierarchy1"/>
    <dgm:cxn modelId="{88CD831C-B924-40B1-B6B8-A16628718DA9}" type="presParOf" srcId="{6DBC0406-1D9D-4B0B-A71F-5116C9D51FC2}" destId="{AE4240C1-FB42-41DB-AF89-6DC1DC8C8F09}" srcOrd="2" destOrd="0" presId="urn:microsoft.com/office/officeart/2005/8/layout/hierarchy1"/>
    <dgm:cxn modelId="{517B5E28-09F3-4469-92DB-E48737DC560B}" type="presParOf" srcId="{6DBC0406-1D9D-4B0B-A71F-5116C9D51FC2}" destId="{98415AD7-C734-47EA-ADC0-3E15FF588BF6}" srcOrd="3" destOrd="0" presId="urn:microsoft.com/office/officeart/2005/8/layout/hierarchy1"/>
    <dgm:cxn modelId="{A2F8BF15-4F1E-4A99-9764-07B552F65BDB}" type="presParOf" srcId="{98415AD7-C734-47EA-ADC0-3E15FF588BF6}" destId="{5C9B6B6F-758F-4677-8C32-45719EA16EB6}" srcOrd="0" destOrd="0" presId="urn:microsoft.com/office/officeart/2005/8/layout/hierarchy1"/>
    <dgm:cxn modelId="{D573F86F-51BB-4AF6-A7F8-94469F7178FA}" type="presParOf" srcId="{5C9B6B6F-758F-4677-8C32-45719EA16EB6}" destId="{E8D57F55-802A-4EC2-9F91-987C633091C8}" srcOrd="0" destOrd="0" presId="urn:microsoft.com/office/officeart/2005/8/layout/hierarchy1"/>
    <dgm:cxn modelId="{0A1EC11D-6BC6-4413-A13F-A928A79124D8}" type="presParOf" srcId="{5C9B6B6F-758F-4677-8C32-45719EA16EB6}" destId="{3DE9F714-458C-4AE1-9968-F3079AD7A779}" srcOrd="1" destOrd="0" presId="urn:microsoft.com/office/officeart/2005/8/layout/hierarchy1"/>
    <dgm:cxn modelId="{757DDD38-4150-438A-97BB-F4601D3A3ACF}" type="presParOf" srcId="{98415AD7-C734-47EA-ADC0-3E15FF588BF6}" destId="{CA1366AE-6D94-453A-BD0C-BA3AD0DFCDDE}" srcOrd="1" destOrd="0" presId="urn:microsoft.com/office/officeart/2005/8/layout/hierarchy1"/>
    <dgm:cxn modelId="{7585DA1F-7CC1-4FB7-94E3-D17CBE0369AB}" type="presParOf" srcId="{CA1366AE-6D94-453A-BD0C-BA3AD0DFCDDE}" destId="{F465FB61-1660-41C1-B6F6-56A6B2C23475}" srcOrd="0" destOrd="0" presId="urn:microsoft.com/office/officeart/2005/8/layout/hierarchy1"/>
    <dgm:cxn modelId="{F72495E0-B129-4FA7-BC4B-E06DFC26799C}" type="presParOf" srcId="{CA1366AE-6D94-453A-BD0C-BA3AD0DFCDDE}" destId="{D81EA22C-C33A-4A8C-B7CC-4A16005CC3FE}" srcOrd="1" destOrd="0" presId="urn:microsoft.com/office/officeart/2005/8/layout/hierarchy1"/>
    <dgm:cxn modelId="{141D39DD-AE35-405C-B5D5-EED1CBF8EBF6}" type="presParOf" srcId="{D81EA22C-C33A-4A8C-B7CC-4A16005CC3FE}" destId="{66255865-A7B9-497B-B9C7-C2815F1A04CF}" srcOrd="0" destOrd="0" presId="urn:microsoft.com/office/officeart/2005/8/layout/hierarchy1"/>
    <dgm:cxn modelId="{518ED141-FBC3-46A4-9503-11140281EF91}" type="presParOf" srcId="{66255865-A7B9-497B-B9C7-C2815F1A04CF}" destId="{9FD910D8-C8C0-40AF-8D3F-8A4E55372752}" srcOrd="0" destOrd="0" presId="urn:microsoft.com/office/officeart/2005/8/layout/hierarchy1"/>
    <dgm:cxn modelId="{0CAD2F24-735A-4714-B01C-27578929606A}" type="presParOf" srcId="{66255865-A7B9-497B-B9C7-C2815F1A04CF}" destId="{25706085-082B-4CF1-847A-3A6D1A15736F}" srcOrd="1" destOrd="0" presId="urn:microsoft.com/office/officeart/2005/8/layout/hierarchy1"/>
    <dgm:cxn modelId="{B47C21DE-5899-4A8D-988D-9D355DEAE37D}" type="presParOf" srcId="{D81EA22C-C33A-4A8C-B7CC-4A16005CC3FE}" destId="{3DD6A8A5-1D6F-4887-863A-11DCE047A58C}" srcOrd="1" destOrd="0" presId="urn:microsoft.com/office/officeart/2005/8/layout/hierarchy1"/>
    <dgm:cxn modelId="{6DA65A6F-91EC-4844-9915-43122BB1F8E6}" type="presParOf" srcId="{CA1366AE-6D94-453A-BD0C-BA3AD0DFCDDE}" destId="{936D5857-F07D-4110-8ECD-C382C084F82C}" srcOrd="2" destOrd="0" presId="urn:microsoft.com/office/officeart/2005/8/layout/hierarchy1"/>
    <dgm:cxn modelId="{03C1657D-E648-4FFD-9078-B0EA0EF5873C}" type="presParOf" srcId="{CA1366AE-6D94-453A-BD0C-BA3AD0DFCDDE}" destId="{396AC859-CAD5-4563-A2B0-4C6881E0A6A1}" srcOrd="3" destOrd="0" presId="urn:microsoft.com/office/officeart/2005/8/layout/hierarchy1"/>
    <dgm:cxn modelId="{B11DEB80-8F4E-46A8-95F6-40E0D5C509D1}" type="presParOf" srcId="{396AC859-CAD5-4563-A2B0-4C6881E0A6A1}" destId="{3073DCD5-1850-435A-894F-79A92B56F7A1}" srcOrd="0" destOrd="0" presId="urn:microsoft.com/office/officeart/2005/8/layout/hierarchy1"/>
    <dgm:cxn modelId="{D78D8897-BC13-46CF-8BD2-2D9B526C2FFD}" type="presParOf" srcId="{3073DCD5-1850-435A-894F-79A92B56F7A1}" destId="{A2D01C4A-1222-427B-9CD3-211E8C9AB2C3}" srcOrd="0" destOrd="0" presId="urn:microsoft.com/office/officeart/2005/8/layout/hierarchy1"/>
    <dgm:cxn modelId="{855F2E45-0B35-491B-AA1C-87D79C1491B2}" type="presParOf" srcId="{3073DCD5-1850-435A-894F-79A92B56F7A1}" destId="{06F4438B-0F9A-47AE-9578-8FC24CA69D11}" srcOrd="1" destOrd="0" presId="urn:microsoft.com/office/officeart/2005/8/layout/hierarchy1"/>
    <dgm:cxn modelId="{FFB66015-89B8-406E-A3BE-4E7D221EAB2F}" type="presParOf" srcId="{396AC859-CAD5-4563-A2B0-4C6881E0A6A1}" destId="{955D7A34-3817-443B-8932-165EF73D14F5}" srcOrd="1" destOrd="0" presId="urn:microsoft.com/office/officeart/2005/8/layout/hierarchy1"/>
    <dgm:cxn modelId="{63680A81-ABF2-4FA3-9E93-66083A7042DC}" type="presParOf" srcId="{942C8318-88B9-4D49-BE7D-FC6E9E6490B8}" destId="{5B811E1B-F71A-4F7C-91C6-719262783C4C}" srcOrd="6" destOrd="0" presId="urn:microsoft.com/office/officeart/2005/8/layout/hierarchy1"/>
    <dgm:cxn modelId="{CD860F1F-46FC-4480-943D-17333B658B70}" type="presParOf" srcId="{942C8318-88B9-4D49-BE7D-FC6E9E6490B8}" destId="{B57B90AC-1DE5-4339-BC89-42FD3BEC73B3}" srcOrd="7" destOrd="0" presId="urn:microsoft.com/office/officeart/2005/8/layout/hierarchy1"/>
    <dgm:cxn modelId="{A16E96BC-5315-4803-85DE-32BE34142C69}" type="presParOf" srcId="{B57B90AC-1DE5-4339-BC89-42FD3BEC73B3}" destId="{0DD2F953-D38F-4B39-A0CC-896509E5E083}" srcOrd="0" destOrd="0" presId="urn:microsoft.com/office/officeart/2005/8/layout/hierarchy1"/>
    <dgm:cxn modelId="{8C506430-C250-435F-B184-876A333A586C}" type="presParOf" srcId="{0DD2F953-D38F-4B39-A0CC-896509E5E083}" destId="{2F2E2A90-EED3-4D60-AFE0-40EE779ABD47}" srcOrd="0" destOrd="0" presId="urn:microsoft.com/office/officeart/2005/8/layout/hierarchy1"/>
    <dgm:cxn modelId="{933A263E-3138-4A18-A600-AD8FEF3DB280}" type="presParOf" srcId="{0DD2F953-D38F-4B39-A0CC-896509E5E083}" destId="{DC8FD50D-5048-4A84-BE72-8A7CF68E78D0}" srcOrd="1" destOrd="0" presId="urn:microsoft.com/office/officeart/2005/8/layout/hierarchy1"/>
    <dgm:cxn modelId="{6FF62C62-3750-4559-AF21-7845260C8CBE}" type="presParOf" srcId="{B57B90AC-1DE5-4339-BC89-42FD3BEC73B3}" destId="{96133489-A7F4-4186-AB7C-238DF5399BB3}" srcOrd="1" destOrd="0" presId="urn:microsoft.com/office/officeart/2005/8/layout/hierarchy1"/>
    <dgm:cxn modelId="{70BAD1DE-C741-471A-9AF5-D67BF2C19B05}" type="presParOf" srcId="{942C8318-88B9-4D49-BE7D-FC6E9E6490B8}" destId="{2BA1BFA5-10A5-4FDE-BCD0-4B990AEC625B}" srcOrd="8" destOrd="0" presId="urn:microsoft.com/office/officeart/2005/8/layout/hierarchy1"/>
    <dgm:cxn modelId="{81CD2AAE-2E30-4730-8A1B-DBDE31A3AE33}" type="presParOf" srcId="{942C8318-88B9-4D49-BE7D-FC6E9E6490B8}" destId="{F010ADA0-4C62-45C6-A27C-2E7146F03DBB}" srcOrd="9" destOrd="0" presId="urn:microsoft.com/office/officeart/2005/8/layout/hierarchy1"/>
    <dgm:cxn modelId="{BC46433E-DDDE-494C-A5BA-B7F58A82865D}" type="presParOf" srcId="{F010ADA0-4C62-45C6-A27C-2E7146F03DBB}" destId="{77A20FB5-2D80-45D9-B409-8C334CBD3065}" srcOrd="0" destOrd="0" presId="urn:microsoft.com/office/officeart/2005/8/layout/hierarchy1"/>
    <dgm:cxn modelId="{3B45A0AF-3CF6-4D01-AE27-67A49FFEC32D}" type="presParOf" srcId="{77A20FB5-2D80-45D9-B409-8C334CBD3065}" destId="{A5615EDA-E783-4ADF-A84D-4C42CF451CBD}" srcOrd="0" destOrd="0" presId="urn:microsoft.com/office/officeart/2005/8/layout/hierarchy1"/>
    <dgm:cxn modelId="{5D623F35-4E0C-4193-9923-AFE74DD2D212}" type="presParOf" srcId="{77A20FB5-2D80-45D9-B409-8C334CBD3065}" destId="{1A41EDE9-E55E-4170-A16E-2B0D96BBBF28}" srcOrd="1" destOrd="0" presId="urn:microsoft.com/office/officeart/2005/8/layout/hierarchy1"/>
    <dgm:cxn modelId="{27771AC5-EA61-4F7F-A007-E167530DAD75}" type="presParOf" srcId="{F010ADA0-4C62-45C6-A27C-2E7146F03DBB}" destId="{C30357BE-C013-4B5B-B644-2E76668D5D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1BFA5-10A5-4FDE-BCD0-4B990AEC625B}">
      <dsp:nvSpPr>
        <dsp:cNvPr id="0" name=""/>
        <dsp:cNvSpPr/>
      </dsp:nvSpPr>
      <dsp:spPr>
        <a:xfrm>
          <a:off x="5801495" y="943539"/>
          <a:ext cx="3628053" cy="431655"/>
        </a:xfrm>
        <a:custGeom>
          <a:avLst/>
          <a:gdLst/>
          <a:ahLst/>
          <a:cxnLst/>
          <a:rect l="0" t="0" r="0" b="0"/>
          <a:pathLst>
            <a:path>
              <a:moveTo>
                <a:pt x="0" y="0"/>
              </a:moveTo>
              <a:lnTo>
                <a:pt x="0" y="294160"/>
              </a:lnTo>
              <a:lnTo>
                <a:pt x="3628053" y="294160"/>
              </a:lnTo>
              <a:lnTo>
                <a:pt x="3628053" y="431655"/>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B811E1B-F71A-4F7C-91C6-719262783C4C}">
      <dsp:nvSpPr>
        <dsp:cNvPr id="0" name=""/>
        <dsp:cNvSpPr/>
      </dsp:nvSpPr>
      <dsp:spPr>
        <a:xfrm>
          <a:off x="5801495" y="943539"/>
          <a:ext cx="1814026" cy="431655"/>
        </a:xfrm>
        <a:custGeom>
          <a:avLst/>
          <a:gdLst/>
          <a:ahLst/>
          <a:cxnLst/>
          <a:rect l="0" t="0" r="0" b="0"/>
          <a:pathLst>
            <a:path>
              <a:moveTo>
                <a:pt x="0" y="0"/>
              </a:moveTo>
              <a:lnTo>
                <a:pt x="0" y="294160"/>
              </a:lnTo>
              <a:lnTo>
                <a:pt x="1814026" y="294160"/>
              </a:lnTo>
              <a:lnTo>
                <a:pt x="1814026" y="431655"/>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6D5857-F07D-4110-8ECD-C382C084F82C}">
      <dsp:nvSpPr>
        <dsp:cNvPr id="0" name=""/>
        <dsp:cNvSpPr/>
      </dsp:nvSpPr>
      <dsp:spPr>
        <a:xfrm>
          <a:off x="6708509" y="3691790"/>
          <a:ext cx="907013" cy="431655"/>
        </a:xfrm>
        <a:custGeom>
          <a:avLst/>
          <a:gdLst/>
          <a:ahLst/>
          <a:cxnLst/>
          <a:rect l="0" t="0" r="0" b="0"/>
          <a:pathLst>
            <a:path>
              <a:moveTo>
                <a:pt x="0" y="0"/>
              </a:moveTo>
              <a:lnTo>
                <a:pt x="0" y="294160"/>
              </a:lnTo>
              <a:lnTo>
                <a:pt x="907013" y="294160"/>
              </a:lnTo>
              <a:lnTo>
                <a:pt x="907013" y="431655"/>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65FB61-1660-41C1-B6F6-56A6B2C23475}">
      <dsp:nvSpPr>
        <dsp:cNvPr id="0" name=""/>
        <dsp:cNvSpPr/>
      </dsp:nvSpPr>
      <dsp:spPr>
        <a:xfrm>
          <a:off x="5801495" y="3691790"/>
          <a:ext cx="907013" cy="431655"/>
        </a:xfrm>
        <a:custGeom>
          <a:avLst/>
          <a:gdLst/>
          <a:ahLst/>
          <a:cxnLst/>
          <a:rect l="0" t="0" r="0" b="0"/>
          <a:pathLst>
            <a:path>
              <a:moveTo>
                <a:pt x="907013" y="0"/>
              </a:moveTo>
              <a:lnTo>
                <a:pt x="907013" y="294160"/>
              </a:lnTo>
              <a:lnTo>
                <a:pt x="0" y="294160"/>
              </a:lnTo>
              <a:lnTo>
                <a:pt x="0" y="431655"/>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E4240C1-FB42-41DB-AF89-6DC1DC8C8F09}">
      <dsp:nvSpPr>
        <dsp:cNvPr id="0" name=""/>
        <dsp:cNvSpPr/>
      </dsp:nvSpPr>
      <dsp:spPr>
        <a:xfrm>
          <a:off x="5801495" y="2317665"/>
          <a:ext cx="907013" cy="431655"/>
        </a:xfrm>
        <a:custGeom>
          <a:avLst/>
          <a:gdLst/>
          <a:ahLst/>
          <a:cxnLst/>
          <a:rect l="0" t="0" r="0" b="0"/>
          <a:pathLst>
            <a:path>
              <a:moveTo>
                <a:pt x="0" y="0"/>
              </a:moveTo>
              <a:lnTo>
                <a:pt x="0" y="294160"/>
              </a:lnTo>
              <a:lnTo>
                <a:pt x="907013" y="294160"/>
              </a:lnTo>
              <a:lnTo>
                <a:pt x="907013" y="431655"/>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1AA1A19-B1A1-4AAB-BA75-00173F1C4BB8}">
      <dsp:nvSpPr>
        <dsp:cNvPr id="0" name=""/>
        <dsp:cNvSpPr/>
      </dsp:nvSpPr>
      <dsp:spPr>
        <a:xfrm>
          <a:off x="4894482" y="2317665"/>
          <a:ext cx="907013" cy="431655"/>
        </a:xfrm>
        <a:custGeom>
          <a:avLst/>
          <a:gdLst/>
          <a:ahLst/>
          <a:cxnLst/>
          <a:rect l="0" t="0" r="0" b="0"/>
          <a:pathLst>
            <a:path>
              <a:moveTo>
                <a:pt x="907013" y="0"/>
              </a:moveTo>
              <a:lnTo>
                <a:pt x="907013" y="294160"/>
              </a:lnTo>
              <a:lnTo>
                <a:pt x="0" y="294160"/>
              </a:lnTo>
              <a:lnTo>
                <a:pt x="0" y="431655"/>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201033-4CF6-411A-A6D7-DC688C896392}">
      <dsp:nvSpPr>
        <dsp:cNvPr id="0" name=""/>
        <dsp:cNvSpPr/>
      </dsp:nvSpPr>
      <dsp:spPr>
        <a:xfrm>
          <a:off x="5755775" y="943539"/>
          <a:ext cx="91440" cy="431655"/>
        </a:xfrm>
        <a:custGeom>
          <a:avLst/>
          <a:gdLst/>
          <a:ahLst/>
          <a:cxnLst/>
          <a:rect l="0" t="0" r="0" b="0"/>
          <a:pathLst>
            <a:path>
              <a:moveTo>
                <a:pt x="45720" y="0"/>
              </a:moveTo>
              <a:lnTo>
                <a:pt x="45720" y="431655"/>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9CACD30-D248-46AF-A696-74EC0E1E40D1}">
      <dsp:nvSpPr>
        <dsp:cNvPr id="0" name=""/>
        <dsp:cNvSpPr/>
      </dsp:nvSpPr>
      <dsp:spPr>
        <a:xfrm>
          <a:off x="3987468" y="943539"/>
          <a:ext cx="1814026" cy="431655"/>
        </a:xfrm>
        <a:custGeom>
          <a:avLst/>
          <a:gdLst/>
          <a:ahLst/>
          <a:cxnLst/>
          <a:rect l="0" t="0" r="0" b="0"/>
          <a:pathLst>
            <a:path>
              <a:moveTo>
                <a:pt x="1814026" y="0"/>
              </a:moveTo>
              <a:lnTo>
                <a:pt x="1814026" y="294160"/>
              </a:lnTo>
              <a:lnTo>
                <a:pt x="0" y="294160"/>
              </a:lnTo>
              <a:lnTo>
                <a:pt x="0" y="431655"/>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5110828-22D0-40E7-AF23-C928C4D3CD75}">
      <dsp:nvSpPr>
        <dsp:cNvPr id="0" name=""/>
        <dsp:cNvSpPr/>
      </dsp:nvSpPr>
      <dsp:spPr>
        <a:xfrm>
          <a:off x="2173442" y="943539"/>
          <a:ext cx="3628053" cy="431655"/>
        </a:xfrm>
        <a:custGeom>
          <a:avLst/>
          <a:gdLst/>
          <a:ahLst/>
          <a:cxnLst/>
          <a:rect l="0" t="0" r="0" b="0"/>
          <a:pathLst>
            <a:path>
              <a:moveTo>
                <a:pt x="3628053" y="0"/>
              </a:moveTo>
              <a:lnTo>
                <a:pt x="3628053" y="294160"/>
              </a:lnTo>
              <a:lnTo>
                <a:pt x="0" y="294160"/>
              </a:lnTo>
              <a:lnTo>
                <a:pt x="0" y="431655"/>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F170521-6D6E-4EDD-89BF-91B1D308DEA1}">
      <dsp:nvSpPr>
        <dsp:cNvPr id="0" name=""/>
        <dsp:cNvSpPr/>
      </dsp:nvSpPr>
      <dsp:spPr>
        <a:xfrm>
          <a:off x="5059393" y="1070"/>
          <a:ext cx="1484203" cy="94246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0AB108A-C12E-4A3A-AA19-B18853559241}">
      <dsp:nvSpPr>
        <dsp:cNvPr id="0" name=""/>
        <dsp:cNvSpPr/>
      </dsp:nvSpPr>
      <dsp:spPr>
        <a:xfrm>
          <a:off x="5224305" y="157736"/>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Home(Index)</a:t>
          </a:r>
        </a:p>
      </dsp:txBody>
      <dsp:txXfrm>
        <a:off x="5251909" y="185340"/>
        <a:ext cx="1428995" cy="887261"/>
      </dsp:txXfrm>
    </dsp:sp>
    <dsp:sp modelId="{9E54CBB9-E290-44C2-8678-AD70BD93CE5B}">
      <dsp:nvSpPr>
        <dsp:cNvPr id="0" name=""/>
        <dsp:cNvSpPr/>
      </dsp:nvSpPr>
      <dsp:spPr>
        <a:xfrm>
          <a:off x="1431340" y="1375195"/>
          <a:ext cx="1484203" cy="94246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690465-1334-4964-9825-6374A0D747EB}">
      <dsp:nvSpPr>
        <dsp:cNvPr id="0" name=""/>
        <dsp:cNvSpPr/>
      </dsp:nvSpPr>
      <dsp:spPr>
        <a:xfrm>
          <a:off x="1596251" y="1531861"/>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About Us</a:t>
          </a:r>
        </a:p>
      </dsp:txBody>
      <dsp:txXfrm>
        <a:off x="1623855" y="1559465"/>
        <a:ext cx="1428995" cy="887261"/>
      </dsp:txXfrm>
    </dsp:sp>
    <dsp:sp modelId="{537561C4-A54C-4D7F-B3E0-4901FAC4D064}">
      <dsp:nvSpPr>
        <dsp:cNvPr id="0" name=""/>
        <dsp:cNvSpPr/>
      </dsp:nvSpPr>
      <dsp:spPr>
        <a:xfrm>
          <a:off x="3245366" y="1375195"/>
          <a:ext cx="1484203" cy="94246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D01326E-C201-4DAD-8315-370B80106FF2}">
      <dsp:nvSpPr>
        <dsp:cNvPr id="0" name=""/>
        <dsp:cNvSpPr/>
      </dsp:nvSpPr>
      <dsp:spPr>
        <a:xfrm>
          <a:off x="3410278" y="1531861"/>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Sign up</a:t>
          </a:r>
        </a:p>
      </dsp:txBody>
      <dsp:txXfrm>
        <a:off x="3437882" y="1559465"/>
        <a:ext cx="1428995" cy="887261"/>
      </dsp:txXfrm>
    </dsp:sp>
    <dsp:sp modelId="{28D64F1C-7AB8-47CC-955D-B8630BFFF160}">
      <dsp:nvSpPr>
        <dsp:cNvPr id="0" name=""/>
        <dsp:cNvSpPr/>
      </dsp:nvSpPr>
      <dsp:spPr>
        <a:xfrm>
          <a:off x="5059393" y="1375195"/>
          <a:ext cx="1484203" cy="94246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EA4D72-B601-44DB-AEF3-BD3E4039B296}">
      <dsp:nvSpPr>
        <dsp:cNvPr id="0" name=""/>
        <dsp:cNvSpPr/>
      </dsp:nvSpPr>
      <dsp:spPr>
        <a:xfrm>
          <a:off x="5224305" y="1531861"/>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Login</a:t>
          </a:r>
        </a:p>
      </dsp:txBody>
      <dsp:txXfrm>
        <a:off x="5251909" y="1559465"/>
        <a:ext cx="1428995" cy="887261"/>
      </dsp:txXfrm>
    </dsp:sp>
    <dsp:sp modelId="{1A6152FA-D355-454C-9155-12D5C77555A6}">
      <dsp:nvSpPr>
        <dsp:cNvPr id="0" name=""/>
        <dsp:cNvSpPr/>
      </dsp:nvSpPr>
      <dsp:spPr>
        <a:xfrm>
          <a:off x="4152380" y="2749320"/>
          <a:ext cx="1484203" cy="9424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0512984-C274-45EF-A620-D0DF857B7D99}">
      <dsp:nvSpPr>
        <dsp:cNvPr id="0" name=""/>
        <dsp:cNvSpPr/>
      </dsp:nvSpPr>
      <dsp:spPr>
        <a:xfrm>
          <a:off x="4317291" y="2905986"/>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Explicit Search</a:t>
          </a:r>
        </a:p>
      </dsp:txBody>
      <dsp:txXfrm>
        <a:off x="4344895" y="2933590"/>
        <a:ext cx="1428995" cy="887261"/>
      </dsp:txXfrm>
    </dsp:sp>
    <dsp:sp modelId="{E8D57F55-802A-4EC2-9F91-987C633091C8}">
      <dsp:nvSpPr>
        <dsp:cNvPr id="0" name=""/>
        <dsp:cNvSpPr/>
      </dsp:nvSpPr>
      <dsp:spPr>
        <a:xfrm>
          <a:off x="5966407" y="2749320"/>
          <a:ext cx="1484203" cy="9424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DE9F714-458C-4AE1-9968-F3079AD7A779}">
      <dsp:nvSpPr>
        <dsp:cNvPr id="0" name=""/>
        <dsp:cNvSpPr/>
      </dsp:nvSpPr>
      <dsp:spPr>
        <a:xfrm>
          <a:off x="6131318" y="2905986"/>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My Account</a:t>
          </a:r>
        </a:p>
      </dsp:txBody>
      <dsp:txXfrm>
        <a:off x="6158922" y="2933590"/>
        <a:ext cx="1428995" cy="887261"/>
      </dsp:txXfrm>
    </dsp:sp>
    <dsp:sp modelId="{9FD910D8-C8C0-40AF-8D3F-8A4E55372752}">
      <dsp:nvSpPr>
        <dsp:cNvPr id="0" name=""/>
        <dsp:cNvSpPr/>
      </dsp:nvSpPr>
      <dsp:spPr>
        <a:xfrm>
          <a:off x="5059393" y="4123446"/>
          <a:ext cx="1484203" cy="94246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5706085-082B-4CF1-847A-3A6D1A15736F}">
      <dsp:nvSpPr>
        <dsp:cNvPr id="0" name=""/>
        <dsp:cNvSpPr/>
      </dsp:nvSpPr>
      <dsp:spPr>
        <a:xfrm>
          <a:off x="5224305" y="4280112"/>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Shortlist</a:t>
          </a:r>
        </a:p>
      </dsp:txBody>
      <dsp:txXfrm>
        <a:off x="5251909" y="4307716"/>
        <a:ext cx="1428995" cy="887261"/>
      </dsp:txXfrm>
    </dsp:sp>
    <dsp:sp modelId="{A2D01C4A-1222-427B-9CD3-211E8C9AB2C3}">
      <dsp:nvSpPr>
        <dsp:cNvPr id="0" name=""/>
        <dsp:cNvSpPr/>
      </dsp:nvSpPr>
      <dsp:spPr>
        <a:xfrm>
          <a:off x="6873420" y="4123446"/>
          <a:ext cx="1484203" cy="94246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6F4438B-0F9A-47AE-9578-8FC24CA69D11}">
      <dsp:nvSpPr>
        <dsp:cNvPr id="0" name=""/>
        <dsp:cNvSpPr/>
      </dsp:nvSpPr>
      <dsp:spPr>
        <a:xfrm>
          <a:off x="7038332" y="4280112"/>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Recommendation</a:t>
          </a:r>
        </a:p>
      </dsp:txBody>
      <dsp:txXfrm>
        <a:off x="7065936" y="4307716"/>
        <a:ext cx="1428995" cy="887261"/>
      </dsp:txXfrm>
    </dsp:sp>
    <dsp:sp modelId="{2F2E2A90-EED3-4D60-AFE0-40EE779ABD47}">
      <dsp:nvSpPr>
        <dsp:cNvPr id="0" name=""/>
        <dsp:cNvSpPr/>
      </dsp:nvSpPr>
      <dsp:spPr>
        <a:xfrm>
          <a:off x="6873420" y="1375195"/>
          <a:ext cx="1484203" cy="94246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FD50D-5048-4A84-BE72-8A7CF68E78D0}">
      <dsp:nvSpPr>
        <dsp:cNvPr id="0" name=""/>
        <dsp:cNvSpPr/>
      </dsp:nvSpPr>
      <dsp:spPr>
        <a:xfrm>
          <a:off x="7038332" y="1531861"/>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Implicit Search</a:t>
          </a:r>
        </a:p>
      </dsp:txBody>
      <dsp:txXfrm>
        <a:off x="7065936" y="1559465"/>
        <a:ext cx="1428995" cy="887261"/>
      </dsp:txXfrm>
    </dsp:sp>
    <dsp:sp modelId="{A5615EDA-E783-4ADF-A84D-4C42CF451CBD}">
      <dsp:nvSpPr>
        <dsp:cNvPr id="0" name=""/>
        <dsp:cNvSpPr/>
      </dsp:nvSpPr>
      <dsp:spPr>
        <a:xfrm>
          <a:off x="8687447" y="1375195"/>
          <a:ext cx="1484203" cy="94246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A41EDE9-E55E-4170-A16E-2B0D96BBBF28}">
      <dsp:nvSpPr>
        <dsp:cNvPr id="0" name=""/>
        <dsp:cNvSpPr/>
      </dsp:nvSpPr>
      <dsp:spPr>
        <a:xfrm>
          <a:off x="8852359" y="1531861"/>
          <a:ext cx="1484203" cy="942469"/>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Estate </a:t>
          </a:r>
        </a:p>
      </dsp:txBody>
      <dsp:txXfrm>
        <a:off x="8879963" y="1559465"/>
        <a:ext cx="1428995" cy="8872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BC095-5E7C-7148-922B-7FF0DA0A6581}"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03763-6927-4E47-8030-3D7B4EC9E0C3}" type="slidenum">
              <a:rPr lang="en-US" smtClean="0"/>
              <a:t>‹#›</a:t>
            </a:fld>
            <a:endParaRPr lang="en-US"/>
          </a:p>
        </p:txBody>
      </p:sp>
    </p:spTree>
    <p:extLst>
      <p:ext uri="{BB962C8B-B14F-4D97-AF65-F5344CB8AC3E}">
        <p14:creationId xmlns:p14="http://schemas.microsoft.com/office/powerpoint/2010/main" val="68202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503763-6927-4E47-8030-3D7B4EC9E0C3}" type="slidenum">
              <a:rPr lang="en-US" smtClean="0"/>
              <a:t>4</a:t>
            </a:fld>
            <a:endParaRPr lang="en-US"/>
          </a:p>
        </p:txBody>
      </p:sp>
    </p:spTree>
    <p:extLst>
      <p:ext uri="{BB962C8B-B14F-4D97-AF65-F5344CB8AC3E}">
        <p14:creationId xmlns:p14="http://schemas.microsoft.com/office/powerpoint/2010/main" val="190343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503763-6927-4E47-8030-3D7B4EC9E0C3}" type="slidenum">
              <a:rPr lang="en-US" smtClean="0"/>
              <a:t>12</a:t>
            </a:fld>
            <a:endParaRPr lang="en-US"/>
          </a:p>
        </p:txBody>
      </p:sp>
    </p:spTree>
    <p:extLst>
      <p:ext uri="{BB962C8B-B14F-4D97-AF65-F5344CB8AC3E}">
        <p14:creationId xmlns:p14="http://schemas.microsoft.com/office/powerpoint/2010/main" val="243779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11A7-EABF-4F4D-ABED-C2FB022D0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7D3288-05D8-C841-8B13-22525D2FF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7A5E77-DBF7-A443-A496-2C763B382DDC}"/>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5" name="Footer Placeholder 4">
            <a:extLst>
              <a:ext uri="{FF2B5EF4-FFF2-40B4-BE49-F238E27FC236}">
                <a16:creationId xmlns:a16="http://schemas.microsoft.com/office/drawing/2014/main" id="{86D15CF0-4B46-C046-ABEC-D4AC8EA36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6D272-5667-554B-BD5B-AC569D3A27A3}"/>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80328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089B-57EC-D044-BBED-5B986E76A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48E4D1-2640-E34D-B145-C4E971753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9CB81-2B8D-634F-A655-B8C50BE87DC7}"/>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5" name="Footer Placeholder 4">
            <a:extLst>
              <a:ext uri="{FF2B5EF4-FFF2-40B4-BE49-F238E27FC236}">
                <a16:creationId xmlns:a16="http://schemas.microsoft.com/office/drawing/2014/main" id="{D0CE3152-029E-1044-B056-670D3C458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8977E-BC85-C147-AD16-58C940B07FE0}"/>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9841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646E6E-AB44-FE4E-92CF-79C208E6AE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CA8022-BD50-494E-A69D-07B49AE44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5D518-0D3F-E74F-9674-352651285294}"/>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5" name="Footer Placeholder 4">
            <a:extLst>
              <a:ext uri="{FF2B5EF4-FFF2-40B4-BE49-F238E27FC236}">
                <a16:creationId xmlns:a16="http://schemas.microsoft.com/office/drawing/2014/main" id="{6C2CEAD7-FB0F-614D-AB6F-2C7637C42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57D45-2E8B-AD4D-B9BC-16B7FFF9C436}"/>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116261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F6E7-9370-F842-898C-74E8201C62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90FE9-5A1C-5C48-BE4D-33F981028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E7255-7A9E-C247-B4FD-25B39868C189}"/>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5" name="Footer Placeholder 4">
            <a:extLst>
              <a:ext uri="{FF2B5EF4-FFF2-40B4-BE49-F238E27FC236}">
                <a16:creationId xmlns:a16="http://schemas.microsoft.com/office/drawing/2014/main" id="{C09776DA-5DD5-1D4D-8157-98C56531B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FEB97-6C1C-E046-AE2A-5D69ED344F35}"/>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308784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82C0-F014-B941-B3ED-CA4CFE812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924CDD-9522-A745-9164-814DE2A9C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918DD0-E373-1245-9ABE-6F3A81445049}"/>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5" name="Footer Placeholder 4">
            <a:extLst>
              <a:ext uri="{FF2B5EF4-FFF2-40B4-BE49-F238E27FC236}">
                <a16:creationId xmlns:a16="http://schemas.microsoft.com/office/drawing/2014/main" id="{4BDA2C0D-05A5-4E45-B77D-5EA7F9F79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C2F9A-9539-5542-AEA9-15EE69B18512}"/>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116193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2072-E21F-0C4C-87C3-A47D5D6A2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5A67F-D490-BF41-9A44-9105D06A0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8EB45F-DA92-C644-BE97-722F7DCA5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1A34F-A5A8-DD42-AEB3-10489C17E9D4}"/>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6" name="Footer Placeholder 5">
            <a:extLst>
              <a:ext uri="{FF2B5EF4-FFF2-40B4-BE49-F238E27FC236}">
                <a16:creationId xmlns:a16="http://schemas.microsoft.com/office/drawing/2014/main" id="{240CD2DD-776F-1A47-9BA9-B675F9F64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D2D97-CAE4-5E43-97F2-4E6E785A2034}"/>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335300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C75B-2703-DC41-8754-6CCCD70A32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9E4200-4935-B242-8B31-6383AB558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D1EC3-D0C0-024B-BC13-BC3433CE0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385AC-C7E2-B64F-87B7-FB914C2D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167B7-A8A3-3A4F-B4FF-3B9CD0F4C3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71F4A4-7441-D940-B52E-CBB4F1AD4AF2}"/>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8" name="Footer Placeholder 7">
            <a:extLst>
              <a:ext uri="{FF2B5EF4-FFF2-40B4-BE49-F238E27FC236}">
                <a16:creationId xmlns:a16="http://schemas.microsoft.com/office/drawing/2014/main" id="{DAA18499-8C77-6942-9E26-CCEF2AF7F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D4AC5E-FA3D-EB42-90FC-11F0CD8731A1}"/>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402611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ABF3-2C00-6247-8CCA-787A665688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2F9EA-4E72-0344-AD9B-AF3CAAC0A977}"/>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4" name="Footer Placeholder 3">
            <a:extLst>
              <a:ext uri="{FF2B5EF4-FFF2-40B4-BE49-F238E27FC236}">
                <a16:creationId xmlns:a16="http://schemas.microsoft.com/office/drawing/2014/main" id="{706C3452-01DD-214B-A613-503BB151F7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A1A01-7CEA-804D-A8E6-120AE3CA9053}"/>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166475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A98444-4DA1-C34A-BD3D-34DCCC45E093}"/>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3" name="Footer Placeholder 2">
            <a:extLst>
              <a:ext uri="{FF2B5EF4-FFF2-40B4-BE49-F238E27FC236}">
                <a16:creationId xmlns:a16="http://schemas.microsoft.com/office/drawing/2014/main" id="{8946C75F-C915-7749-B015-AB4B09E1F7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CE75E3-232B-3643-B2D2-97FFE5DCDFA8}"/>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103783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566F-3443-6B46-B647-4E2B916D3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4CF49-B896-B247-A09A-B2E4128B5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B6B2B-03DC-B84C-9489-234606599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741A2-4E21-D348-A365-8D4591280B8A}"/>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6" name="Footer Placeholder 5">
            <a:extLst>
              <a:ext uri="{FF2B5EF4-FFF2-40B4-BE49-F238E27FC236}">
                <a16:creationId xmlns:a16="http://schemas.microsoft.com/office/drawing/2014/main" id="{3A7BD906-3FE1-FF49-8A39-0F875309F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30C16-F15F-494A-B8A7-507F3E2D9098}"/>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239423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2CD0-45B9-8841-A5DC-98D0DB962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B78EC-3968-834F-82FD-C4882DA51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67AA2F-D6AE-0541-AD6E-65F5FC40C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2EBB0-34E3-F144-B509-E8583427BBFA}"/>
              </a:ext>
            </a:extLst>
          </p:cNvPr>
          <p:cNvSpPr>
            <a:spLocks noGrp="1"/>
          </p:cNvSpPr>
          <p:nvPr>
            <p:ph type="dt" sz="half" idx="10"/>
          </p:nvPr>
        </p:nvSpPr>
        <p:spPr/>
        <p:txBody>
          <a:bodyPr/>
          <a:lstStyle/>
          <a:p>
            <a:fld id="{953DD209-B41F-2E47-ABD1-6E308C6ED597}" type="datetimeFigureOut">
              <a:rPr lang="en-US" smtClean="0"/>
              <a:t>2/11/2020</a:t>
            </a:fld>
            <a:endParaRPr lang="en-US"/>
          </a:p>
        </p:txBody>
      </p:sp>
      <p:sp>
        <p:nvSpPr>
          <p:cNvPr id="6" name="Footer Placeholder 5">
            <a:extLst>
              <a:ext uri="{FF2B5EF4-FFF2-40B4-BE49-F238E27FC236}">
                <a16:creationId xmlns:a16="http://schemas.microsoft.com/office/drawing/2014/main" id="{E0EA39F1-4F79-7D43-AECF-F02053924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AC4CF-AA8A-6443-A1D2-9CB2AF94FA5F}"/>
              </a:ext>
            </a:extLst>
          </p:cNvPr>
          <p:cNvSpPr>
            <a:spLocks noGrp="1"/>
          </p:cNvSpPr>
          <p:nvPr>
            <p:ph type="sldNum" sz="quarter" idx="12"/>
          </p:nvPr>
        </p:nvSpPr>
        <p:spPr/>
        <p:txBody>
          <a:bodyPr/>
          <a:lstStyle/>
          <a:p>
            <a:fld id="{345A8438-2959-884E-8B3B-CB37AAE61F01}" type="slidenum">
              <a:rPr lang="en-US" smtClean="0"/>
              <a:t>‹#›</a:t>
            </a:fld>
            <a:endParaRPr lang="en-US"/>
          </a:p>
        </p:txBody>
      </p:sp>
    </p:spTree>
    <p:extLst>
      <p:ext uri="{BB962C8B-B14F-4D97-AF65-F5344CB8AC3E}">
        <p14:creationId xmlns:p14="http://schemas.microsoft.com/office/powerpoint/2010/main" val="7010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D8EE8-0B0A-F34A-B931-7C927E68D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347ABA-DF54-7846-A0D5-85AE20D9D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8A003-733F-2544-9C80-24809F521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DD209-B41F-2E47-ABD1-6E308C6ED597}" type="datetimeFigureOut">
              <a:rPr lang="en-US" smtClean="0"/>
              <a:t>2/11/2020</a:t>
            </a:fld>
            <a:endParaRPr lang="en-US"/>
          </a:p>
        </p:txBody>
      </p:sp>
      <p:sp>
        <p:nvSpPr>
          <p:cNvPr id="5" name="Footer Placeholder 4">
            <a:extLst>
              <a:ext uri="{FF2B5EF4-FFF2-40B4-BE49-F238E27FC236}">
                <a16:creationId xmlns:a16="http://schemas.microsoft.com/office/drawing/2014/main" id="{1DAE8BE4-8158-D441-8C30-ABBF779CF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C2EA9F-0F23-9A45-8F1A-B5FC7B768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A8438-2959-884E-8B3B-CB37AAE61F01}" type="slidenum">
              <a:rPr lang="en-US" smtClean="0"/>
              <a:t>‹#›</a:t>
            </a:fld>
            <a:endParaRPr lang="en-US"/>
          </a:p>
        </p:txBody>
      </p:sp>
    </p:spTree>
    <p:extLst>
      <p:ext uri="{BB962C8B-B14F-4D97-AF65-F5344CB8AC3E}">
        <p14:creationId xmlns:p14="http://schemas.microsoft.com/office/powerpoint/2010/main" val="488917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4E8DCD8-212A-7D42-9EAA-031FC87B74F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Overview</a:t>
            </a:r>
          </a:p>
        </p:txBody>
      </p:sp>
      <p:sp>
        <p:nvSpPr>
          <p:cNvPr id="5" name="Content Placeholder 4">
            <a:extLst>
              <a:ext uri="{FF2B5EF4-FFF2-40B4-BE49-F238E27FC236}">
                <a16:creationId xmlns:a16="http://schemas.microsoft.com/office/drawing/2014/main" id="{9F51C870-AABA-8942-8187-5FAD7749EB80}"/>
              </a:ext>
            </a:extLst>
          </p:cNvPr>
          <p:cNvSpPr>
            <a:spLocks noGrp="1"/>
          </p:cNvSpPr>
          <p:nvPr>
            <p:ph idx="1"/>
          </p:nvPr>
        </p:nvSpPr>
        <p:spPr>
          <a:xfrm>
            <a:off x="1179226" y="3092970"/>
            <a:ext cx="9833548" cy="2693976"/>
          </a:xfrm>
        </p:spPr>
        <p:txBody>
          <a:bodyPr>
            <a:normAutofit fontScale="85000" lnSpcReduction="10000"/>
          </a:bodyPr>
          <a:lstStyle/>
          <a:p>
            <a:r>
              <a:rPr lang="en-US" sz="2000" dirty="0">
                <a:solidFill>
                  <a:srgbClr val="000000"/>
                </a:solidFill>
              </a:rPr>
              <a:t>The aim of this application is to help landlords find their new clients and home-seekers find their new (and forever) home.</a:t>
            </a:r>
          </a:p>
          <a:p>
            <a:r>
              <a:rPr lang="en-US" sz="2000" dirty="0">
                <a:solidFill>
                  <a:srgbClr val="000000"/>
                </a:solidFill>
              </a:rPr>
              <a:t>What makes this application unique is that no agencies, no commissions and no extra fees are involved.</a:t>
            </a:r>
          </a:p>
          <a:p>
            <a:r>
              <a:rPr lang="en-US" sz="2000" dirty="0">
                <a:solidFill>
                  <a:srgbClr val="000000"/>
                </a:solidFill>
              </a:rPr>
              <a:t>Anyone who wants to move out of his current home, has the option to create an account, where he can post information and photos of it</a:t>
            </a:r>
          </a:p>
          <a:p>
            <a:r>
              <a:rPr lang="en-US" sz="2000" dirty="0">
                <a:solidFill>
                  <a:srgbClr val="000000"/>
                </a:solidFill>
              </a:rPr>
              <a:t>Landlords can create an account and advertise </a:t>
            </a:r>
            <a:r>
              <a:rPr lang="en-US" sz="2000">
                <a:solidFill>
                  <a:srgbClr val="000000"/>
                </a:solidFill>
              </a:rPr>
              <a:t>their properties</a:t>
            </a:r>
            <a:endParaRPr lang="en-US" sz="2000" dirty="0">
              <a:solidFill>
                <a:srgbClr val="000000"/>
              </a:solidFill>
            </a:endParaRPr>
          </a:p>
          <a:p>
            <a:r>
              <a:rPr lang="en-US" sz="2000" dirty="0">
                <a:solidFill>
                  <a:srgbClr val="000000"/>
                </a:solidFill>
              </a:rPr>
              <a:t>Everyone will able to browse a list of houses according to the specifications he has provided</a:t>
            </a:r>
          </a:p>
          <a:p>
            <a:r>
              <a:rPr lang="en-US" sz="2000" dirty="0">
                <a:solidFill>
                  <a:srgbClr val="000000"/>
                </a:solidFill>
              </a:rPr>
              <a:t>Users with registered accounts will have access to contact information of landlords so they can reach them for further discussion</a:t>
            </a:r>
          </a:p>
          <a:p>
            <a:endParaRPr lang="en-US" sz="2000" dirty="0">
              <a:solidFill>
                <a:srgbClr val="000000"/>
              </a:solidFill>
            </a:endParaRPr>
          </a:p>
          <a:p>
            <a:pPr marL="0" indent="0">
              <a:buNone/>
            </a:pPr>
            <a:endParaRPr lang="en-US" sz="2000" dirty="0">
              <a:solidFill>
                <a:srgbClr val="000000"/>
              </a:solidFill>
            </a:endParaRPr>
          </a:p>
        </p:txBody>
      </p:sp>
    </p:spTree>
    <p:extLst>
      <p:ext uri="{BB962C8B-B14F-4D97-AF65-F5344CB8AC3E}">
        <p14:creationId xmlns:p14="http://schemas.microsoft.com/office/powerpoint/2010/main" val="305537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DCCE98-2D0B-461C-8AF6-CA7FBA0A3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249" y="234056"/>
            <a:ext cx="10089502" cy="6623944"/>
          </a:xfrm>
        </p:spPr>
      </p:pic>
    </p:spTree>
    <p:extLst>
      <p:ext uri="{BB962C8B-B14F-4D97-AF65-F5344CB8AC3E}">
        <p14:creationId xmlns:p14="http://schemas.microsoft.com/office/powerpoint/2010/main" val="417015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369B7F-C9DD-4A53-A57D-752EB7EB0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992" y="0"/>
            <a:ext cx="10446015" cy="6858000"/>
          </a:xfrm>
          <a:prstGeom prst="rect">
            <a:avLst/>
          </a:prstGeom>
        </p:spPr>
      </p:pic>
    </p:spTree>
    <p:extLst>
      <p:ext uri="{BB962C8B-B14F-4D97-AF65-F5344CB8AC3E}">
        <p14:creationId xmlns:p14="http://schemas.microsoft.com/office/powerpoint/2010/main" val="12770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BDB244-64B8-4F20-8098-EADCDE4CB961}"/>
              </a:ext>
            </a:extLst>
          </p:cNvPr>
          <p:cNvSpPr>
            <a:spLocks noGrp="1"/>
          </p:cNvSpPr>
          <p:nvPr>
            <p:ph type="title"/>
          </p:nvPr>
        </p:nvSpPr>
        <p:spPr>
          <a:xfrm>
            <a:off x="640079" y="2053641"/>
            <a:ext cx="3669161" cy="2760098"/>
          </a:xfrm>
        </p:spPr>
        <p:txBody>
          <a:bodyPr>
            <a:normAutofit/>
          </a:bodyPr>
          <a:lstStyle/>
          <a:p>
            <a:r>
              <a:rPr lang="en-IN">
                <a:solidFill>
                  <a:srgbClr val="FFFFFF"/>
                </a:solidFill>
              </a:rPr>
              <a:t>URLS</a:t>
            </a:r>
          </a:p>
        </p:txBody>
      </p:sp>
      <p:sp>
        <p:nvSpPr>
          <p:cNvPr id="3" name="Content Placeholder 2">
            <a:extLst>
              <a:ext uri="{FF2B5EF4-FFF2-40B4-BE49-F238E27FC236}">
                <a16:creationId xmlns:a16="http://schemas.microsoft.com/office/drawing/2014/main" id="{61CF0C01-A227-4610-BD91-25000BB79C97}"/>
              </a:ext>
            </a:extLst>
          </p:cNvPr>
          <p:cNvSpPr>
            <a:spLocks noGrp="1"/>
          </p:cNvSpPr>
          <p:nvPr>
            <p:ph idx="1"/>
          </p:nvPr>
        </p:nvSpPr>
        <p:spPr>
          <a:xfrm>
            <a:off x="6090574" y="801866"/>
            <a:ext cx="5306084" cy="5230634"/>
          </a:xfrm>
        </p:spPr>
        <p:txBody>
          <a:bodyPr anchor="ctr">
            <a:normAutofit/>
          </a:bodyPr>
          <a:lstStyle/>
          <a:p>
            <a:r>
              <a:rPr lang="en-IN" sz="2400" dirty="0">
                <a:solidFill>
                  <a:srgbClr val="000000"/>
                </a:solidFill>
              </a:rPr>
              <a:t>/Home</a:t>
            </a:r>
          </a:p>
          <a:p>
            <a:r>
              <a:rPr lang="en-IN" sz="2400" dirty="0">
                <a:solidFill>
                  <a:srgbClr val="000000"/>
                </a:solidFill>
              </a:rPr>
              <a:t>/</a:t>
            </a:r>
            <a:r>
              <a:rPr lang="en-IN" sz="2400" dirty="0" err="1">
                <a:solidFill>
                  <a:srgbClr val="000000"/>
                </a:solidFill>
              </a:rPr>
              <a:t>AboutUs</a:t>
            </a:r>
            <a:endParaRPr lang="en-IN" sz="2400" dirty="0">
              <a:solidFill>
                <a:srgbClr val="000000"/>
              </a:solidFill>
            </a:endParaRPr>
          </a:p>
          <a:p>
            <a:r>
              <a:rPr lang="en-IN" sz="2400" dirty="0">
                <a:solidFill>
                  <a:srgbClr val="000000"/>
                </a:solidFill>
              </a:rPr>
              <a:t>/</a:t>
            </a:r>
            <a:r>
              <a:rPr lang="en-IN" sz="2400" dirty="0" err="1">
                <a:solidFill>
                  <a:srgbClr val="000000"/>
                </a:solidFill>
              </a:rPr>
              <a:t>SignUp</a:t>
            </a:r>
            <a:endParaRPr lang="en-IN" sz="2400" dirty="0">
              <a:solidFill>
                <a:srgbClr val="000000"/>
              </a:solidFill>
            </a:endParaRPr>
          </a:p>
          <a:p>
            <a:r>
              <a:rPr lang="en-IN" sz="2400" dirty="0">
                <a:solidFill>
                  <a:srgbClr val="000000"/>
                </a:solidFill>
              </a:rPr>
              <a:t>/Login</a:t>
            </a:r>
          </a:p>
          <a:p>
            <a:r>
              <a:rPr lang="en-IN" sz="2400" dirty="0">
                <a:solidFill>
                  <a:srgbClr val="000000"/>
                </a:solidFill>
              </a:rPr>
              <a:t>/Login/MyAccount</a:t>
            </a:r>
          </a:p>
          <a:p>
            <a:r>
              <a:rPr lang="en-IN" sz="2400" dirty="0">
                <a:solidFill>
                  <a:srgbClr val="000000"/>
                </a:solidFill>
              </a:rPr>
              <a:t>/Login</a:t>
            </a:r>
            <a:r>
              <a:rPr lang="en-IN" sz="2400">
                <a:solidFill>
                  <a:srgbClr val="000000"/>
                </a:solidFill>
              </a:rPr>
              <a:t>/Search</a:t>
            </a:r>
          </a:p>
          <a:p>
            <a:r>
              <a:rPr lang="en-IN" sz="2400" dirty="0">
                <a:solidFill>
                  <a:srgbClr val="000000"/>
                </a:solidFill>
              </a:rPr>
              <a:t>/Login/MyAccount/Shortlisted</a:t>
            </a:r>
          </a:p>
          <a:p>
            <a:r>
              <a:rPr lang="en-IN" sz="2400" dirty="0">
                <a:solidFill>
                  <a:srgbClr val="000000"/>
                </a:solidFill>
              </a:rPr>
              <a:t>/Login/MyAccount/Recommendations</a:t>
            </a:r>
          </a:p>
          <a:p>
            <a:r>
              <a:rPr lang="en-IN" sz="2400" dirty="0">
                <a:solidFill>
                  <a:srgbClr val="000000"/>
                </a:solidFill>
              </a:rPr>
              <a:t>/</a:t>
            </a:r>
            <a:r>
              <a:rPr lang="en-IN" sz="2400" dirty="0" err="1">
                <a:solidFill>
                  <a:srgbClr val="000000"/>
                </a:solidFill>
              </a:rPr>
              <a:t>SearchEstate</a:t>
            </a:r>
            <a:endParaRPr lang="en-IN" sz="2400" dirty="0">
              <a:solidFill>
                <a:srgbClr val="000000"/>
              </a:solidFill>
            </a:endParaRPr>
          </a:p>
          <a:p>
            <a:r>
              <a:rPr lang="en-IN" sz="2400" dirty="0">
                <a:solidFill>
                  <a:srgbClr val="000000"/>
                </a:solidFill>
              </a:rPr>
              <a:t>/Estate</a:t>
            </a:r>
          </a:p>
        </p:txBody>
      </p:sp>
    </p:spTree>
    <p:extLst>
      <p:ext uri="{BB962C8B-B14F-4D97-AF65-F5344CB8AC3E}">
        <p14:creationId xmlns:p14="http://schemas.microsoft.com/office/powerpoint/2010/main" val="420179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03DAFF6-2C94-B04D-8660-D228601C3384}"/>
              </a:ext>
            </a:extLst>
          </p:cNvPr>
          <p:cNvSpPr>
            <a:spLocks noGrp="1"/>
          </p:cNvSpPr>
          <p:nvPr>
            <p:ph type="title"/>
          </p:nvPr>
        </p:nvSpPr>
        <p:spPr>
          <a:xfrm>
            <a:off x="801340" y="802955"/>
            <a:ext cx="4977976" cy="1454051"/>
          </a:xfrm>
        </p:spPr>
        <p:txBody>
          <a:bodyPr>
            <a:normAutofit/>
          </a:bodyPr>
          <a:lstStyle/>
          <a:p>
            <a:r>
              <a:rPr lang="en-US">
                <a:solidFill>
                  <a:srgbClr val="000000"/>
                </a:solidFill>
              </a:rPr>
              <a:t>Requirements</a:t>
            </a:r>
          </a:p>
        </p:txBody>
      </p:sp>
      <p:sp>
        <p:nvSpPr>
          <p:cNvPr id="3" name="Content Placeholder 2">
            <a:extLst>
              <a:ext uri="{FF2B5EF4-FFF2-40B4-BE49-F238E27FC236}">
                <a16:creationId xmlns:a16="http://schemas.microsoft.com/office/drawing/2014/main" id="{8FAF4D16-BB7A-BA43-AB92-FDBFFBE6FF8D}"/>
              </a:ext>
            </a:extLst>
          </p:cNvPr>
          <p:cNvSpPr>
            <a:spLocks noGrp="1"/>
          </p:cNvSpPr>
          <p:nvPr>
            <p:ph idx="1"/>
          </p:nvPr>
        </p:nvSpPr>
        <p:spPr>
          <a:xfrm>
            <a:off x="797809" y="2421682"/>
            <a:ext cx="4977578" cy="3639289"/>
          </a:xfrm>
        </p:spPr>
        <p:txBody>
          <a:bodyPr anchor="ctr">
            <a:normAutofit fontScale="92500"/>
          </a:bodyPr>
          <a:lstStyle/>
          <a:p>
            <a:r>
              <a:rPr lang="en-US" sz="1700" dirty="0">
                <a:solidFill>
                  <a:srgbClr val="000000"/>
                </a:solidFill>
              </a:rPr>
              <a:t>Users must be able to create/edit/delete account</a:t>
            </a:r>
          </a:p>
          <a:p>
            <a:r>
              <a:rPr lang="en-US" sz="1700" dirty="0">
                <a:solidFill>
                  <a:srgbClr val="000000"/>
                </a:solidFill>
              </a:rPr>
              <a:t>Users must be able to sign in to and log out of their accounts</a:t>
            </a:r>
          </a:p>
          <a:p>
            <a:r>
              <a:rPr lang="en-US" sz="1700" dirty="0">
                <a:solidFill>
                  <a:srgbClr val="000000"/>
                </a:solidFill>
              </a:rPr>
              <a:t>Users must be able to choose the type of their account (Landlord/Client)</a:t>
            </a:r>
          </a:p>
          <a:p>
            <a:r>
              <a:rPr lang="en-US" sz="1700" dirty="0">
                <a:solidFill>
                  <a:srgbClr val="000000"/>
                </a:solidFill>
              </a:rPr>
              <a:t>Users must be able to upload information and images</a:t>
            </a:r>
          </a:p>
          <a:p>
            <a:r>
              <a:rPr lang="en-US" sz="1700" dirty="0">
                <a:solidFill>
                  <a:srgbClr val="000000"/>
                </a:solidFill>
              </a:rPr>
              <a:t>Anyone must be able to browse through a list of houses by giving specifications (Region, No of bedrooms, No of bathrooms, Rent Range etc.)</a:t>
            </a:r>
          </a:p>
          <a:p>
            <a:r>
              <a:rPr lang="en-US" sz="1700" dirty="0">
                <a:solidFill>
                  <a:srgbClr val="000000"/>
                </a:solidFill>
              </a:rPr>
              <a:t>Users could sign in using Facebook/Twitter</a:t>
            </a:r>
          </a:p>
          <a:p>
            <a:r>
              <a:rPr lang="en-US" sz="1700" dirty="0">
                <a:solidFill>
                  <a:srgbClr val="000000"/>
                </a:solidFill>
              </a:rPr>
              <a:t>Users must be able to find a map/address/directions for each house using Google Maps</a:t>
            </a:r>
          </a:p>
        </p:txBody>
      </p:sp>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Presentation with Checklist">
            <a:extLst>
              <a:ext uri="{FF2B5EF4-FFF2-40B4-BE49-F238E27FC236}">
                <a16:creationId xmlns:a16="http://schemas.microsoft.com/office/drawing/2014/main" id="{378B6775-7816-4BFC-8A8A-2F112C62E4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61009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2C0D3A-2A39-A044-B948-38046EC6E3BF}"/>
              </a:ext>
            </a:extLst>
          </p:cNvPr>
          <p:cNvSpPr>
            <a:spLocks noGrp="1"/>
          </p:cNvSpPr>
          <p:nvPr>
            <p:ph type="title"/>
          </p:nvPr>
        </p:nvSpPr>
        <p:spPr>
          <a:xfrm>
            <a:off x="4965430" y="629266"/>
            <a:ext cx="6586491" cy="1676603"/>
          </a:xfrm>
        </p:spPr>
        <p:txBody>
          <a:bodyPr vert="horz" lIns="91440" tIns="45720" rIns="91440" bIns="45720" rtlCol="0" anchor="ctr">
            <a:normAutofit/>
          </a:bodyPr>
          <a:lstStyle/>
          <a:p>
            <a:r>
              <a:rPr lang="en-US" sz="5400">
                <a:solidFill>
                  <a:schemeClr val="accent1"/>
                </a:solidFill>
              </a:rPr>
              <a:t>Persona One</a:t>
            </a:r>
          </a:p>
        </p:txBody>
      </p:sp>
      <p:sp>
        <p:nvSpPr>
          <p:cNvPr id="6" name="Text Placeholder 5">
            <a:extLst>
              <a:ext uri="{FF2B5EF4-FFF2-40B4-BE49-F238E27FC236}">
                <a16:creationId xmlns:a16="http://schemas.microsoft.com/office/drawing/2014/main" id="{1C89910B-6989-2443-99DF-267CBB50CFF0}"/>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r>
              <a:rPr lang="en-US" sz="2200" dirty="0"/>
              <a:t>This is Brendan, 32. Things are going well for Brendan lately, as he got a promotion 3 months ago, followed by a respectful raise in his salary. He is now the Project Manager of one of the UK’s biggest Software houses. Brendan has already arranged his wedding with Janice and they are now waiting for Brendan Jr who is on his way.</a:t>
            </a:r>
          </a:p>
          <a:p>
            <a:r>
              <a:rPr lang="en-US" sz="2200" dirty="0"/>
              <a:t>Brendan and his family can not live in a single bedroom apartment in </a:t>
            </a:r>
            <a:r>
              <a:rPr lang="en-US" sz="2200" dirty="0" err="1"/>
              <a:t>Coatbridge</a:t>
            </a:r>
            <a:r>
              <a:rPr lang="en-US" sz="2200" dirty="0"/>
              <a:t> anymore and he decided to move in a luxurious Penthouse in Glasgow. He needs somewhere to check for his options</a:t>
            </a:r>
          </a:p>
        </p:txBody>
      </p:sp>
      <p:pic>
        <p:nvPicPr>
          <p:cNvPr id="8" name="Content Placeholder 7" descr="A person wearing a suit and tie&#10;&#10;Description automatically generated">
            <a:extLst>
              <a:ext uri="{FF2B5EF4-FFF2-40B4-BE49-F238E27FC236}">
                <a16:creationId xmlns:a16="http://schemas.microsoft.com/office/drawing/2014/main" id="{D9A8654C-C6A8-5148-80BA-65A0B56352FA}"/>
              </a:ext>
            </a:extLst>
          </p:cNvPr>
          <p:cNvPicPr>
            <a:picLocks noGrp="1" noChangeAspect="1"/>
          </p:cNvPicPr>
          <p:nvPr>
            <p:ph idx="1"/>
          </p:nvPr>
        </p:nvPicPr>
        <p:blipFill rotWithShape="1">
          <a:blip r:embed="rId2"/>
          <a:srcRect l="13953" r="18453"/>
          <a:stretch/>
        </p:blipFill>
        <p:spPr>
          <a:xfrm>
            <a:off x="20" y="10"/>
            <a:ext cx="4635571" cy="6857990"/>
          </a:xfrm>
          <a:prstGeom prst="rect">
            <a:avLst/>
          </a:prstGeom>
          <a:effectLst/>
        </p:spPr>
      </p:pic>
    </p:spTree>
    <p:extLst>
      <p:ext uri="{BB962C8B-B14F-4D97-AF65-F5344CB8AC3E}">
        <p14:creationId xmlns:p14="http://schemas.microsoft.com/office/powerpoint/2010/main" val="110072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7A49-495C-C04B-9888-6185A9EF61DB}"/>
              </a:ext>
            </a:extLst>
          </p:cNvPr>
          <p:cNvSpPr>
            <a:spLocks noGrp="1"/>
          </p:cNvSpPr>
          <p:nvPr>
            <p:ph type="title"/>
          </p:nvPr>
        </p:nvSpPr>
        <p:spPr>
          <a:xfrm>
            <a:off x="4965430" y="629266"/>
            <a:ext cx="6586491" cy="1676603"/>
          </a:xfrm>
        </p:spPr>
        <p:txBody>
          <a:bodyPr vert="horz" lIns="91440" tIns="45720" rIns="91440" bIns="45720" rtlCol="0" anchor="ctr">
            <a:normAutofit/>
          </a:bodyPr>
          <a:lstStyle/>
          <a:p>
            <a:r>
              <a:rPr lang="en-US" sz="5400">
                <a:solidFill>
                  <a:schemeClr val="accent1"/>
                </a:solidFill>
              </a:rPr>
              <a:t>Persona Two</a:t>
            </a:r>
          </a:p>
        </p:txBody>
      </p:sp>
      <p:sp>
        <p:nvSpPr>
          <p:cNvPr id="4" name="Text Placeholder 3">
            <a:extLst>
              <a:ext uri="{FF2B5EF4-FFF2-40B4-BE49-F238E27FC236}">
                <a16:creationId xmlns:a16="http://schemas.microsoft.com/office/drawing/2014/main" id="{CE1A0BB2-79C6-D948-ADF4-D654D4404BC0}"/>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r>
              <a:rPr lang="en-US" sz="2000" dirty="0"/>
              <a:t>This is Martha, undefined. In contrast to Brendan, things for her are not so good at this point. Martha lost her husband lately but never her class. She is the owner of two vintage cottage houses that are located just outside Edinburgh. She lives in one of them but the other one has remained empty since her daughter moved to London and it is available for renting.</a:t>
            </a:r>
          </a:p>
          <a:p>
            <a:r>
              <a:rPr lang="en-US" sz="2000" dirty="0"/>
              <a:t>Martha hates agencies because they keep traffic away from her property by demanding unreasonable commissions. She believes that she can achieve a better deal between her and her client without them but she needs some space to advertise her property.</a:t>
            </a:r>
          </a:p>
        </p:txBody>
      </p:sp>
      <p:pic>
        <p:nvPicPr>
          <p:cNvPr id="6" name="Content Placeholder 5" descr="A person holding a phone&#10;&#10;Description automatically generated">
            <a:extLst>
              <a:ext uri="{FF2B5EF4-FFF2-40B4-BE49-F238E27FC236}">
                <a16:creationId xmlns:a16="http://schemas.microsoft.com/office/drawing/2014/main" id="{391807FE-1E99-C842-B9EF-A0E3A179B673}"/>
              </a:ext>
            </a:extLst>
          </p:cNvPr>
          <p:cNvPicPr>
            <a:picLocks noGrp="1" noChangeAspect="1"/>
          </p:cNvPicPr>
          <p:nvPr>
            <p:ph idx="1"/>
          </p:nvPr>
        </p:nvPicPr>
        <p:blipFill rotWithShape="1">
          <a:blip r:embed="rId3"/>
          <a:srcRect l="21262" r="11594" b="-2"/>
          <a:stretch/>
        </p:blipFill>
        <p:spPr>
          <a:xfrm>
            <a:off x="20" y="10"/>
            <a:ext cx="4635571" cy="6857990"/>
          </a:xfrm>
          <a:prstGeom prst="rect">
            <a:avLst/>
          </a:prstGeom>
          <a:effectLst/>
        </p:spPr>
      </p:pic>
    </p:spTree>
    <p:extLst>
      <p:ext uri="{BB962C8B-B14F-4D97-AF65-F5344CB8AC3E}">
        <p14:creationId xmlns:p14="http://schemas.microsoft.com/office/powerpoint/2010/main" val="175753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5B8C-4B5C-4210-9B4D-A2A88E4FB0DB}"/>
              </a:ext>
            </a:extLst>
          </p:cNvPr>
          <p:cNvSpPr>
            <a:spLocks noGrp="1"/>
          </p:cNvSpPr>
          <p:nvPr>
            <p:ph type="title"/>
          </p:nvPr>
        </p:nvSpPr>
        <p:spPr/>
        <p:txBody>
          <a:bodyPr/>
          <a:lstStyle/>
          <a:p>
            <a:r>
              <a:rPr lang="en-IN" dirty="0"/>
              <a:t>System Architecture</a:t>
            </a:r>
          </a:p>
        </p:txBody>
      </p:sp>
      <p:sp>
        <p:nvSpPr>
          <p:cNvPr id="7" name="Rectangle: Rounded Corners 6">
            <a:extLst>
              <a:ext uri="{FF2B5EF4-FFF2-40B4-BE49-F238E27FC236}">
                <a16:creationId xmlns:a16="http://schemas.microsoft.com/office/drawing/2014/main" id="{9216DFFB-DA8D-40A7-9499-4C14A898891A}"/>
              </a:ext>
            </a:extLst>
          </p:cNvPr>
          <p:cNvSpPr/>
          <p:nvPr/>
        </p:nvSpPr>
        <p:spPr>
          <a:xfrm>
            <a:off x="2763520" y="2479040"/>
            <a:ext cx="1869440" cy="1493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Client</a:t>
            </a:r>
            <a:endParaRPr lang="en-IN" dirty="0"/>
          </a:p>
        </p:txBody>
      </p:sp>
      <p:sp>
        <p:nvSpPr>
          <p:cNvPr id="8" name="Rectangle: Rounded Corners 7">
            <a:extLst>
              <a:ext uri="{FF2B5EF4-FFF2-40B4-BE49-F238E27FC236}">
                <a16:creationId xmlns:a16="http://schemas.microsoft.com/office/drawing/2014/main" id="{394B479E-DF80-4D9D-AAB1-2506A3FCEA49}"/>
              </a:ext>
            </a:extLst>
          </p:cNvPr>
          <p:cNvSpPr/>
          <p:nvPr/>
        </p:nvSpPr>
        <p:spPr>
          <a:xfrm>
            <a:off x="5933442" y="2479040"/>
            <a:ext cx="1869440" cy="1493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dirty="0"/>
              <a:t>Middleware</a:t>
            </a:r>
          </a:p>
          <a:p>
            <a:r>
              <a:rPr lang="en-IN" sz="1600" dirty="0"/>
              <a:t> </a:t>
            </a:r>
          </a:p>
          <a:p>
            <a:endParaRPr lang="en-IN" sz="1600" dirty="0"/>
          </a:p>
          <a:p>
            <a:endParaRPr lang="en-IN" sz="1600" dirty="0"/>
          </a:p>
          <a:p>
            <a:endParaRPr lang="en-IN" sz="1600" dirty="0"/>
          </a:p>
        </p:txBody>
      </p:sp>
      <p:sp>
        <p:nvSpPr>
          <p:cNvPr id="9" name="Cylinder 8">
            <a:extLst>
              <a:ext uri="{FF2B5EF4-FFF2-40B4-BE49-F238E27FC236}">
                <a16:creationId xmlns:a16="http://schemas.microsoft.com/office/drawing/2014/main" id="{B85F24B5-6F9B-4BE0-A570-97D7848C0957}"/>
              </a:ext>
            </a:extLst>
          </p:cNvPr>
          <p:cNvSpPr/>
          <p:nvPr/>
        </p:nvSpPr>
        <p:spPr>
          <a:xfrm>
            <a:off x="9364980" y="2072006"/>
            <a:ext cx="1397000" cy="2082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Database</a:t>
            </a:r>
            <a:endParaRPr lang="en-IN" dirty="0"/>
          </a:p>
        </p:txBody>
      </p:sp>
      <p:cxnSp>
        <p:nvCxnSpPr>
          <p:cNvPr id="11" name="Straight Arrow Connector 10">
            <a:extLst>
              <a:ext uri="{FF2B5EF4-FFF2-40B4-BE49-F238E27FC236}">
                <a16:creationId xmlns:a16="http://schemas.microsoft.com/office/drawing/2014/main" id="{806B38A8-2D74-42B0-93A4-0CD34CD58DC2}"/>
              </a:ext>
            </a:extLst>
          </p:cNvPr>
          <p:cNvCxnSpPr>
            <a:stCxn id="7" idx="3"/>
            <a:endCxn id="8" idx="1"/>
          </p:cNvCxnSpPr>
          <p:nvPr/>
        </p:nvCxnSpPr>
        <p:spPr>
          <a:xfrm>
            <a:off x="4632960" y="3225800"/>
            <a:ext cx="1296000" cy="0"/>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EB4F90D-17CE-494D-89B1-4739AB7E3AAB}"/>
              </a:ext>
            </a:extLst>
          </p:cNvPr>
          <p:cNvCxnSpPr>
            <a:cxnSpLocks/>
          </p:cNvCxnSpPr>
          <p:nvPr/>
        </p:nvCxnSpPr>
        <p:spPr>
          <a:xfrm>
            <a:off x="7802882" y="3225800"/>
            <a:ext cx="1562098" cy="0"/>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6" name="Rectangle: Rounded Corners 15">
            <a:extLst>
              <a:ext uri="{FF2B5EF4-FFF2-40B4-BE49-F238E27FC236}">
                <a16:creationId xmlns:a16="http://schemas.microsoft.com/office/drawing/2014/main" id="{EDC8D6D3-4637-48FF-BAC5-C8A28DBC0CD5}"/>
              </a:ext>
            </a:extLst>
          </p:cNvPr>
          <p:cNvSpPr/>
          <p:nvPr/>
        </p:nvSpPr>
        <p:spPr>
          <a:xfrm>
            <a:off x="1279093" y="2952212"/>
            <a:ext cx="75852" cy="611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miley Face 22">
            <a:extLst>
              <a:ext uri="{FF2B5EF4-FFF2-40B4-BE49-F238E27FC236}">
                <a16:creationId xmlns:a16="http://schemas.microsoft.com/office/drawing/2014/main" id="{492BB14F-FDB3-4245-98D7-26FBBCD6E174}"/>
              </a:ext>
            </a:extLst>
          </p:cNvPr>
          <p:cNvSpPr/>
          <p:nvPr/>
        </p:nvSpPr>
        <p:spPr>
          <a:xfrm>
            <a:off x="1017618" y="2413051"/>
            <a:ext cx="591820" cy="53916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3995E834-1D75-43F1-8B66-D47C1A38886C}"/>
              </a:ext>
            </a:extLst>
          </p:cNvPr>
          <p:cNvSpPr/>
          <p:nvPr/>
        </p:nvSpPr>
        <p:spPr>
          <a:xfrm rot="5400000">
            <a:off x="1299964" y="2740665"/>
            <a:ext cx="45719" cy="732747"/>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22A7121A-AB94-4D39-B51B-F8A49A7FD33A}"/>
              </a:ext>
            </a:extLst>
          </p:cNvPr>
          <p:cNvSpPr/>
          <p:nvPr/>
        </p:nvSpPr>
        <p:spPr>
          <a:xfrm rot="1484556">
            <a:off x="1176984" y="3502899"/>
            <a:ext cx="45719" cy="475328"/>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BAD15ED0-399E-4A7C-BF9D-7A9B1DF3FC8F}"/>
              </a:ext>
            </a:extLst>
          </p:cNvPr>
          <p:cNvSpPr/>
          <p:nvPr/>
        </p:nvSpPr>
        <p:spPr>
          <a:xfrm rot="20130263">
            <a:off x="1423219" y="3499597"/>
            <a:ext cx="45719" cy="475328"/>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2A20B371-E143-4EDA-91E2-340690083CF6}"/>
              </a:ext>
            </a:extLst>
          </p:cNvPr>
          <p:cNvCxnSpPr/>
          <p:nvPr/>
        </p:nvCxnSpPr>
        <p:spPr>
          <a:xfrm>
            <a:off x="1473510" y="3225800"/>
            <a:ext cx="1296000" cy="0"/>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1" name="Cloud 30">
            <a:extLst>
              <a:ext uri="{FF2B5EF4-FFF2-40B4-BE49-F238E27FC236}">
                <a16:creationId xmlns:a16="http://schemas.microsoft.com/office/drawing/2014/main" id="{3C996B7A-B658-4677-A8ED-130DD2900FEE}"/>
              </a:ext>
            </a:extLst>
          </p:cNvPr>
          <p:cNvSpPr/>
          <p:nvPr/>
        </p:nvSpPr>
        <p:spPr>
          <a:xfrm>
            <a:off x="3494441" y="4785358"/>
            <a:ext cx="2082800" cy="12445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Google Maps API</a:t>
            </a:r>
          </a:p>
        </p:txBody>
      </p:sp>
      <p:sp>
        <p:nvSpPr>
          <p:cNvPr id="32" name="Cloud 31">
            <a:extLst>
              <a:ext uri="{FF2B5EF4-FFF2-40B4-BE49-F238E27FC236}">
                <a16:creationId xmlns:a16="http://schemas.microsoft.com/office/drawing/2014/main" id="{7CF9C3BF-6732-4954-926A-52EDBFB2DEE5}"/>
              </a:ext>
            </a:extLst>
          </p:cNvPr>
          <p:cNvSpPr/>
          <p:nvPr/>
        </p:nvSpPr>
        <p:spPr>
          <a:xfrm>
            <a:off x="7434996" y="4867528"/>
            <a:ext cx="2581349" cy="16259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 API: Google, Twitter, Facebook</a:t>
            </a:r>
          </a:p>
        </p:txBody>
      </p:sp>
      <p:cxnSp>
        <p:nvCxnSpPr>
          <p:cNvPr id="33" name="Straight Arrow Connector 32">
            <a:extLst>
              <a:ext uri="{FF2B5EF4-FFF2-40B4-BE49-F238E27FC236}">
                <a16:creationId xmlns:a16="http://schemas.microsoft.com/office/drawing/2014/main" id="{07D98663-5D63-40C8-9406-17ADC38C1F27}"/>
              </a:ext>
            </a:extLst>
          </p:cNvPr>
          <p:cNvCxnSpPr>
            <a:cxnSpLocks/>
          </p:cNvCxnSpPr>
          <p:nvPr/>
        </p:nvCxnSpPr>
        <p:spPr>
          <a:xfrm rot="-2280000">
            <a:off x="4992057" y="4378959"/>
            <a:ext cx="1296000" cy="0"/>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0EA130-4F04-4795-97FF-6D19F96EFD3A}"/>
              </a:ext>
            </a:extLst>
          </p:cNvPr>
          <p:cNvCxnSpPr>
            <a:cxnSpLocks/>
          </p:cNvCxnSpPr>
          <p:nvPr/>
        </p:nvCxnSpPr>
        <p:spPr>
          <a:xfrm rot="2820000">
            <a:off x="7305745" y="4469585"/>
            <a:ext cx="1296000" cy="0"/>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0986242A-3E8C-4E84-B075-3699ADF7FEFF}"/>
              </a:ext>
            </a:extLst>
          </p:cNvPr>
          <p:cNvSpPr/>
          <p:nvPr/>
        </p:nvSpPr>
        <p:spPr>
          <a:xfrm>
            <a:off x="933592" y="4025659"/>
            <a:ext cx="772969" cy="461665"/>
          </a:xfrm>
          <a:prstGeom prst="rect">
            <a:avLst/>
          </a:prstGeom>
        </p:spPr>
        <p:txBody>
          <a:bodyPr wrap="none">
            <a:spAutoFit/>
          </a:bodyPr>
          <a:lstStyle/>
          <a:p>
            <a:r>
              <a:rPr lang="en-IN" sz="2400" b="1" dirty="0">
                <a:solidFill>
                  <a:schemeClr val="accent1"/>
                </a:solidFill>
              </a:rPr>
              <a:t>User</a:t>
            </a:r>
          </a:p>
        </p:txBody>
      </p:sp>
      <p:graphicFrame>
        <p:nvGraphicFramePr>
          <p:cNvPr id="5" name="Table 5">
            <a:extLst>
              <a:ext uri="{FF2B5EF4-FFF2-40B4-BE49-F238E27FC236}">
                <a16:creationId xmlns:a16="http://schemas.microsoft.com/office/drawing/2014/main" id="{C8ABA9CA-6E67-447E-B9DB-8050F9EEC492}"/>
              </a:ext>
            </a:extLst>
          </p:cNvPr>
          <p:cNvGraphicFramePr>
            <a:graphicFrameLocks noGrp="1"/>
          </p:cNvGraphicFramePr>
          <p:nvPr>
            <p:extLst>
              <p:ext uri="{D42A27DB-BD31-4B8C-83A1-F6EECF244321}">
                <p14:modId xmlns:p14="http://schemas.microsoft.com/office/powerpoint/2010/main" val="2422098156"/>
              </p:ext>
            </p:extLst>
          </p:nvPr>
        </p:nvGraphicFramePr>
        <p:xfrm>
          <a:off x="6186977" y="2928747"/>
          <a:ext cx="1362370" cy="1034265"/>
        </p:xfrm>
        <a:graphic>
          <a:graphicData uri="http://schemas.openxmlformats.org/drawingml/2006/table">
            <a:tbl>
              <a:tblPr firstRow="1" bandRow="1">
                <a:tableStyleId>{5C22544A-7EE6-4342-B048-85BDC9FD1C3A}</a:tableStyleId>
              </a:tblPr>
              <a:tblGrid>
                <a:gridCol w="784520">
                  <a:extLst>
                    <a:ext uri="{9D8B030D-6E8A-4147-A177-3AD203B41FA5}">
                      <a16:colId xmlns:a16="http://schemas.microsoft.com/office/drawing/2014/main" val="2558041060"/>
                    </a:ext>
                  </a:extLst>
                </a:gridCol>
                <a:gridCol w="577850">
                  <a:extLst>
                    <a:ext uri="{9D8B030D-6E8A-4147-A177-3AD203B41FA5}">
                      <a16:colId xmlns:a16="http://schemas.microsoft.com/office/drawing/2014/main" val="389522840"/>
                    </a:ext>
                  </a:extLst>
                </a:gridCol>
              </a:tblGrid>
              <a:tr h="344755">
                <a:tc>
                  <a:txBody>
                    <a:bodyPr/>
                    <a:lstStyle/>
                    <a:p>
                      <a:pPr rtl="0"/>
                      <a:r>
                        <a:rPr lang="en-IN" sz="1600" b="0" i="0" u="none" strike="noStrike" kern="1200" baseline="0" dirty="0">
                          <a:solidFill>
                            <a:schemeClr val="bg1"/>
                          </a:solidFill>
                          <a:latin typeface="Calibri" panose="020F0502020204030204" pitchFamily="34" charset="0"/>
                        </a:rPr>
                        <a:t>Django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sz="1600" b="0" dirty="0">
                          <a:solidFill>
                            <a:schemeClr val="bg1"/>
                          </a:solidFill>
                        </a:rPr>
                        <a:t>CSS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2171975"/>
                  </a:ext>
                </a:extLst>
              </a:tr>
              <a:tr h="344755">
                <a:tc>
                  <a:txBody>
                    <a:bodyPr/>
                    <a:lstStyle/>
                    <a:p>
                      <a:pPr rtl="0"/>
                      <a:r>
                        <a:rPr lang="en-IN" sz="1600" b="0" i="0" u="none" strike="noStrike" kern="1200" baseline="0" dirty="0">
                          <a:solidFill>
                            <a:schemeClr val="bg1"/>
                          </a:solidFill>
                          <a:latin typeface="Calibri" panose="020F0502020204030204" pitchFamily="34" charset="0"/>
                        </a:rPr>
                        <a:t>Python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IN" sz="1600" dirty="0">
                          <a:solidFill>
                            <a:schemeClr val="bg1"/>
                          </a:solidFill>
                        </a:rPr>
                        <a:t>JS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465137"/>
                  </a:ext>
                </a:extLst>
              </a:tr>
              <a:tr h="344755">
                <a:tc>
                  <a:txBody>
                    <a:bodyPr/>
                    <a:lstStyle/>
                    <a:p>
                      <a:pPr rtl="0"/>
                      <a:r>
                        <a:rPr lang="en-IN" sz="1600" b="0" i="0" u="none" strike="noStrike" kern="1200" baseline="0" dirty="0">
                          <a:solidFill>
                            <a:schemeClr val="bg1"/>
                          </a:solidFill>
                          <a:latin typeface="Calibri" panose="020F0502020204030204" pitchFamily="34" charset="0"/>
                        </a:rPr>
                        <a:t>HTML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solidFill>
                            <a:schemeClr val="bg1"/>
                          </a:solidFill>
                        </a:rPr>
                        <a:t>Ajax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6542430"/>
                  </a:ext>
                </a:extLst>
              </a:tr>
            </a:tbl>
          </a:graphicData>
        </a:graphic>
      </p:graphicFrame>
    </p:spTree>
    <p:extLst>
      <p:ext uri="{BB962C8B-B14F-4D97-AF65-F5344CB8AC3E}">
        <p14:creationId xmlns:p14="http://schemas.microsoft.com/office/powerpoint/2010/main" val="63908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9F1BE2-DBC2-4DB7-A439-970B3B287349}"/>
              </a:ext>
            </a:extLst>
          </p:cNvPr>
          <p:cNvSpPr/>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mj-lt"/>
                <a:ea typeface="+mj-ea"/>
                <a:cs typeface="+mj-cs"/>
              </a:rPr>
              <a:t>Site Map</a:t>
            </a:r>
          </a:p>
        </p:txBody>
      </p:sp>
      <p:graphicFrame>
        <p:nvGraphicFramePr>
          <p:cNvPr id="11" name="Diagram 10">
            <a:extLst>
              <a:ext uri="{FF2B5EF4-FFF2-40B4-BE49-F238E27FC236}">
                <a16:creationId xmlns:a16="http://schemas.microsoft.com/office/drawing/2014/main" id="{847733CC-F046-4FB8-9B70-C8A0221F4261}"/>
              </a:ext>
            </a:extLst>
          </p:cNvPr>
          <p:cNvGraphicFramePr/>
          <p:nvPr/>
        </p:nvGraphicFramePr>
        <p:xfrm>
          <a:off x="463007" y="1089498"/>
          <a:ext cx="11767903" cy="5223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106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E-R </a:t>
            </a:r>
            <a:r>
              <a:rPr lang="en-GB" dirty="0"/>
              <a:t>Diagram</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432091"/>
            <a:ext cx="11534775" cy="4867275"/>
          </a:xfrm>
          <a:prstGeom prst="rect">
            <a:avLst/>
          </a:prstGeom>
        </p:spPr>
      </p:pic>
    </p:spTree>
    <p:extLst>
      <p:ext uri="{BB962C8B-B14F-4D97-AF65-F5344CB8AC3E}">
        <p14:creationId xmlns:p14="http://schemas.microsoft.com/office/powerpoint/2010/main" val="425620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E-R </a:t>
            </a:r>
            <a:r>
              <a:rPr lang="en-GB" dirty="0"/>
              <a:t>Attribute</a:t>
            </a:r>
          </a:p>
        </p:txBody>
      </p:sp>
      <p:graphicFrame>
        <p:nvGraphicFramePr>
          <p:cNvPr id="3" name="Tablo 2"/>
          <p:cNvGraphicFramePr>
            <a:graphicFrameLocks noGrp="1"/>
          </p:cNvGraphicFramePr>
          <p:nvPr>
            <p:extLst>
              <p:ext uri="{D42A27DB-BD31-4B8C-83A1-F6EECF244321}">
                <p14:modId xmlns:p14="http://schemas.microsoft.com/office/powerpoint/2010/main" val="427325343"/>
              </p:ext>
            </p:extLst>
          </p:nvPr>
        </p:nvGraphicFramePr>
        <p:xfrm>
          <a:off x="413602" y="1890440"/>
          <a:ext cx="10109203" cy="3701415"/>
        </p:xfrm>
        <a:graphic>
          <a:graphicData uri="http://schemas.openxmlformats.org/drawingml/2006/table">
            <a:tbl>
              <a:tblPr/>
              <a:tblGrid>
                <a:gridCol w="609409">
                  <a:extLst>
                    <a:ext uri="{9D8B030D-6E8A-4147-A177-3AD203B41FA5}">
                      <a16:colId xmlns:a16="http://schemas.microsoft.com/office/drawing/2014/main" val="20000"/>
                    </a:ext>
                  </a:extLst>
                </a:gridCol>
                <a:gridCol w="1002985">
                  <a:extLst>
                    <a:ext uri="{9D8B030D-6E8A-4147-A177-3AD203B41FA5}">
                      <a16:colId xmlns:a16="http://schemas.microsoft.com/office/drawing/2014/main" val="20001"/>
                    </a:ext>
                  </a:extLst>
                </a:gridCol>
                <a:gridCol w="799849">
                  <a:extLst>
                    <a:ext uri="{9D8B030D-6E8A-4147-A177-3AD203B41FA5}">
                      <a16:colId xmlns:a16="http://schemas.microsoft.com/office/drawing/2014/main" val="20002"/>
                    </a:ext>
                  </a:extLst>
                </a:gridCol>
                <a:gridCol w="531504">
                  <a:extLst>
                    <a:ext uri="{9D8B030D-6E8A-4147-A177-3AD203B41FA5}">
                      <a16:colId xmlns:a16="http://schemas.microsoft.com/office/drawing/2014/main" val="20003"/>
                    </a:ext>
                  </a:extLst>
                </a:gridCol>
                <a:gridCol w="1322114">
                  <a:extLst>
                    <a:ext uri="{9D8B030D-6E8A-4147-A177-3AD203B41FA5}">
                      <a16:colId xmlns:a16="http://schemas.microsoft.com/office/drawing/2014/main" val="20004"/>
                    </a:ext>
                  </a:extLst>
                </a:gridCol>
                <a:gridCol w="138197">
                  <a:extLst>
                    <a:ext uri="{9D8B030D-6E8A-4147-A177-3AD203B41FA5}">
                      <a16:colId xmlns:a16="http://schemas.microsoft.com/office/drawing/2014/main" val="20005"/>
                    </a:ext>
                  </a:extLst>
                </a:gridCol>
                <a:gridCol w="736979">
                  <a:extLst>
                    <a:ext uri="{9D8B030D-6E8A-4147-A177-3AD203B41FA5}">
                      <a16:colId xmlns:a16="http://schemas.microsoft.com/office/drawing/2014/main" val="20013"/>
                    </a:ext>
                  </a:extLst>
                </a:gridCol>
                <a:gridCol w="562648">
                  <a:extLst>
                    <a:ext uri="{9D8B030D-6E8A-4147-A177-3AD203B41FA5}">
                      <a16:colId xmlns:a16="http://schemas.microsoft.com/office/drawing/2014/main" val="20006"/>
                    </a:ext>
                  </a:extLst>
                </a:gridCol>
                <a:gridCol w="926809">
                  <a:extLst>
                    <a:ext uri="{9D8B030D-6E8A-4147-A177-3AD203B41FA5}">
                      <a16:colId xmlns:a16="http://schemas.microsoft.com/office/drawing/2014/main" val="20007"/>
                    </a:ext>
                  </a:extLst>
                </a:gridCol>
                <a:gridCol w="749065">
                  <a:extLst>
                    <a:ext uri="{9D8B030D-6E8A-4147-A177-3AD203B41FA5}">
                      <a16:colId xmlns:a16="http://schemas.microsoft.com/office/drawing/2014/main" val="20008"/>
                    </a:ext>
                  </a:extLst>
                </a:gridCol>
                <a:gridCol w="450087">
                  <a:extLst>
                    <a:ext uri="{9D8B030D-6E8A-4147-A177-3AD203B41FA5}">
                      <a16:colId xmlns:a16="http://schemas.microsoft.com/office/drawing/2014/main" val="20009"/>
                    </a:ext>
                  </a:extLst>
                </a:gridCol>
                <a:gridCol w="777922">
                  <a:extLst>
                    <a:ext uri="{9D8B030D-6E8A-4147-A177-3AD203B41FA5}">
                      <a16:colId xmlns:a16="http://schemas.microsoft.com/office/drawing/2014/main" val="20010"/>
                    </a:ext>
                  </a:extLst>
                </a:gridCol>
                <a:gridCol w="155857">
                  <a:extLst>
                    <a:ext uri="{9D8B030D-6E8A-4147-A177-3AD203B41FA5}">
                      <a16:colId xmlns:a16="http://schemas.microsoft.com/office/drawing/2014/main" val="20014"/>
                    </a:ext>
                  </a:extLst>
                </a:gridCol>
                <a:gridCol w="594770">
                  <a:extLst>
                    <a:ext uri="{9D8B030D-6E8A-4147-A177-3AD203B41FA5}">
                      <a16:colId xmlns:a16="http://schemas.microsoft.com/office/drawing/2014/main" val="20011"/>
                    </a:ext>
                  </a:extLst>
                </a:gridCol>
                <a:gridCol w="751008">
                  <a:extLst>
                    <a:ext uri="{9D8B030D-6E8A-4147-A177-3AD203B41FA5}">
                      <a16:colId xmlns:a16="http://schemas.microsoft.com/office/drawing/2014/main" val="20012"/>
                    </a:ext>
                  </a:extLst>
                </a:gridCol>
              </a:tblGrid>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noProof="0" dirty="0">
                          <a:solidFill>
                            <a:srgbClr val="000000"/>
                          </a:solidFill>
                          <a:effectLst/>
                          <a:latin typeface="Calibri" panose="020F0502020204030204" pitchFamily="34" charset="0"/>
                        </a:rPr>
                        <a:t>Member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tr-TR" sz="1100" b="0" i="0" u="none" strike="noStrike" noProof="0" dirty="0" err="1">
                          <a:solidFill>
                            <a:srgbClr val="000000"/>
                          </a:solidFill>
                          <a:effectLst/>
                          <a:latin typeface="Calibri" panose="020F0502020204030204" pitchFamily="34" charset="0"/>
                        </a:rPr>
                        <a:t>Estate</a:t>
                      </a:r>
                      <a:r>
                        <a:rPr lang="tr-TR" sz="1100" b="0" i="0" u="none" strike="noStrike" noProof="0" dirty="0">
                          <a:solidFill>
                            <a:srgbClr val="000000"/>
                          </a:solidFill>
                          <a:effectLst/>
                          <a:latin typeface="Calibri" panose="020F0502020204030204" pitchFamily="34" charset="0"/>
                        </a:rPr>
                        <a:t> </a:t>
                      </a:r>
                      <a:r>
                        <a:rPr lang="tr-TR" sz="1100" b="0" i="0" u="none" strike="noStrike" noProof="0" dirty="0" err="1">
                          <a:solidFill>
                            <a:srgbClr val="000000"/>
                          </a:solidFill>
                          <a:effectLst/>
                          <a:latin typeface="Calibri" panose="020F0502020204030204" pitchFamily="34" charset="0"/>
                        </a:rPr>
                        <a:t>Responsible</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tr-TR"/>
                    </a:p>
                  </a:txBody>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noProof="0" dirty="0">
                          <a:solidFill>
                            <a:srgbClr val="000000"/>
                          </a:solidFill>
                          <a:effectLst/>
                          <a:latin typeface="Calibri" panose="020F0502020204030204" pitchFamily="34" charset="0"/>
                        </a:rPr>
                        <a:t>Estates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0" u="none" strike="noStrike" noProof="0" dirty="0" err="1">
                          <a:solidFill>
                            <a:srgbClr val="000000"/>
                          </a:solidFill>
                          <a:effectLst/>
                          <a:latin typeface="Calibri" panose="020F0502020204030204" pitchFamily="34" charset="0"/>
                        </a:rPr>
                        <a:t>Userid</a:t>
                      </a:r>
                      <a:endParaRPr lang="en-GB" sz="1100" b="1"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1" i="1" u="none" strike="noStrike" noProof="0" dirty="0" err="1">
                          <a:solidFill>
                            <a:srgbClr val="000000"/>
                          </a:solidFill>
                          <a:effectLst/>
                          <a:latin typeface="Calibri" panose="020F0502020204030204" pitchFamily="34" charset="0"/>
                        </a:rPr>
                        <a:t>Userid</a:t>
                      </a:r>
                      <a:endParaRPr lang="en-GB" sz="1100" b="1" i="1"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0" u="none" strike="noStrike" noProof="0" dirty="0" err="1">
                          <a:solidFill>
                            <a:srgbClr val="000000"/>
                          </a:solidFill>
                          <a:effectLst/>
                          <a:latin typeface="Calibri" panose="020F0502020204030204" pitchFamily="34" charset="0"/>
                        </a:rPr>
                        <a:t>Estateid</a:t>
                      </a:r>
                      <a:endParaRPr lang="en-GB" sz="1100" b="1"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Username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1" i="1" u="none" strike="noStrike" noProof="0" dirty="0" err="1">
                          <a:solidFill>
                            <a:srgbClr val="000000"/>
                          </a:solidFill>
                          <a:effectLst/>
                          <a:latin typeface="Calibri" panose="020F0502020204030204" pitchFamily="34" charset="0"/>
                        </a:rPr>
                        <a:t>Estateid</a:t>
                      </a:r>
                      <a:endParaRPr lang="en-GB" sz="1100" b="1" i="1"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Address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Password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a:noFill/>
                    </a:lnT>
                    <a:lnB>
                      <a:noFill/>
                    </a:lnB>
                  </a:tcPr>
                </a:tc>
                <a:tc gridSpan="2">
                  <a:txBody>
                    <a:bodyPr/>
                    <a:lstStyle/>
                    <a:p>
                      <a:pPr algn="l" fontAlgn="b"/>
                      <a:r>
                        <a:rPr lang="tr-TR" sz="1100" b="0" i="0" u="none" strike="noStrike" noProof="0" dirty="0" err="1">
                          <a:solidFill>
                            <a:srgbClr val="000000"/>
                          </a:solidFill>
                          <a:effectLst/>
                          <a:latin typeface="Calibri" panose="020F0502020204030204" pitchFamily="34" charset="0"/>
                        </a:rPr>
                        <a:t>Owner_Tenant_Token</a:t>
                      </a:r>
                      <a:endParaRPr lang="en-GB"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err="1">
                          <a:solidFill>
                            <a:srgbClr val="000000"/>
                          </a:solidFill>
                          <a:effectLst/>
                          <a:latin typeface="Calibri" panose="020F0502020204030204" pitchFamily="34" charset="0"/>
                        </a:rPr>
                        <a:t>MoveOutDate</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DateField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err="1">
                          <a:solidFill>
                            <a:srgbClr val="000000"/>
                          </a:solidFill>
                          <a:effectLst/>
                          <a:latin typeface="Calibri" panose="020F0502020204030204" pitchFamily="34" charset="0"/>
                        </a:rPr>
                        <a:t>Phonenumber</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FloatField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bg1">
                          <a:lumMod val="50000"/>
                        </a:schemeClr>
                      </a:solidFill>
                      <a:prstDash val="solid"/>
                      <a:round/>
                      <a:headEnd type="none" w="med" len="med"/>
                      <a:tailEnd type="none" w="med" len="med"/>
                    </a:lnT>
                    <a:lnB>
                      <a:noFill/>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endParaRPr lang="tr-TR"/>
                    </a:p>
                  </a:txBody>
                  <a:tcPr marL="9525" marR="9525" marT="9525" marB="0" anchor="b">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err="1">
                          <a:solidFill>
                            <a:srgbClr val="000000"/>
                          </a:solidFill>
                          <a:effectLst/>
                          <a:latin typeface="Calibri" panose="020F0502020204030204" pitchFamily="34" charset="0"/>
                        </a:rPr>
                        <a:t>Signupdate</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DateField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endParaRPr lang="tr-TR" dirty="0"/>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Slug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SlugField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Email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EmailField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endParaRPr lang="tr-T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Slug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SlugField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endParaRPr lang="tr-T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endParaRPr lang="tr-T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tr-T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noProof="0" dirty="0" err="1">
                          <a:solidFill>
                            <a:srgbClr val="000000"/>
                          </a:solidFill>
                          <a:effectLst/>
                          <a:latin typeface="Calibri" panose="020F0502020204030204" pitchFamily="34" charset="0"/>
                        </a:rPr>
                        <a:t>EstateDetails</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en-GB" sz="1100" b="0" i="0" u="none" strike="noStrike" noProof="0" dirty="0">
                          <a:solidFill>
                            <a:srgbClr val="000000"/>
                          </a:solidFill>
                          <a:effectLst/>
                          <a:latin typeface="Calibri" panose="020F0502020204030204" pitchFamily="34" charset="0"/>
                        </a:rPr>
                        <a:t>Facilities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tr-TR"/>
                    </a:p>
                  </a:txBody>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noProof="0" dirty="0">
                          <a:solidFill>
                            <a:srgbClr val="000000"/>
                          </a:solidFill>
                          <a:effectLst/>
                          <a:latin typeface="Calibri" panose="020F0502020204030204" pitchFamily="34" charset="0"/>
                        </a:rPr>
                        <a:t>Shortlist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b"/>
                      <a:r>
                        <a:rPr lang="en-GB" sz="1100" b="0" i="0" u="none" strike="noStrike" noProof="0" dirty="0">
                          <a:solidFill>
                            <a:srgbClr val="000000"/>
                          </a:solidFill>
                          <a:effectLst/>
                          <a:latin typeface="Calibri" panose="020F0502020204030204" pitchFamily="34" charset="0"/>
                        </a:rPr>
                        <a:t>Images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tr-TR"/>
                    </a:p>
                  </a:txBody>
                  <a:tcPr/>
                </a:tc>
                <a:tc hMerge="1">
                  <a:txBody>
                    <a:bodyPr/>
                    <a:lstStyle/>
                    <a:p>
                      <a:endParaRPr lang="tr-TR"/>
                    </a:p>
                  </a:txBody>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1" u="none" strike="noStrike" noProof="0" dirty="0" err="1">
                          <a:solidFill>
                            <a:srgbClr val="000000"/>
                          </a:solidFill>
                          <a:effectLst/>
                          <a:latin typeface="Calibri" panose="020F0502020204030204" pitchFamily="34" charset="0"/>
                        </a:rPr>
                        <a:t>Estateid</a:t>
                      </a:r>
                      <a:endParaRPr lang="en-GB" sz="1100" b="1" i="1"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1" i="0" u="none" strike="noStrike" noProof="0" dirty="0" err="1">
                          <a:solidFill>
                            <a:srgbClr val="000000"/>
                          </a:solidFill>
                          <a:effectLst/>
                          <a:latin typeface="Calibri" panose="020F0502020204030204" pitchFamily="34" charset="0"/>
                        </a:rPr>
                        <a:t>Facilityid</a:t>
                      </a:r>
                      <a:endParaRPr lang="en-GB" sz="1100" b="1"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1" u="none" strike="noStrike" noProof="0" dirty="0" err="1">
                          <a:solidFill>
                            <a:srgbClr val="000000"/>
                          </a:solidFill>
                          <a:effectLst/>
                          <a:latin typeface="Calibri" panose="020F0502020204030204" pitchFamily="34" charset="0"/>
                        </a:rPr>
                        <a:t>Userid</a:t>
                      </a:r>
                      <a:endParaRPr lang="en-GB" sz="1100" b="1" i="1"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0" u="none" strike="noStrike" noProof="0" dirty="0" err="1">
                          <a:solidFill>
                            <a:srgbClr val="000000"/>
                          </a:solidFill>
                          <a:effectLst/>
                          <a:latin typeface="Calibri" panose="020F0502020204030204" pitchFamily="34" charset="0"/>
                        </a:rPr>
                        <a:t>Imgid</a:t>
                      </a:r>
                      <a:endParaRPr lang="en-GB" sz="1100" b="1"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100" b="0" i="0" u="none" strike="noStrike" noProof="0" dirty="0" err="1">
                          <a:solidFill>
                            <a:srgbClr val="000000"/>
                          </a:solidFill>
                          <a:effectLst/>
                          <a:latin typeface="Calibri" panose="020F0502020204030204" pitchFamily="34" charset="0"/>
                        </a:rPr>
                        <a:t>ImageField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1" u="none" strike="noStrike" noProof="0" dirty="0" err="1">
                          <a:solidFill>
                            <a:srgbClr val="000000"/>
                          </a:solidFill>
                          <a:effectLst/>
                          <a:latin typeface="Calibri" panose="020F0502020204030204" pitchFamily="34" charset="0"/>
                        </a:rPr>
                        <a:t>Facilityid</a:t>
                      </a:r>
                      <a:endParaRPr lang="en-GB" sz="1100" b="1" i="1"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noProof="0" dirty="0">
                          <a:solidFill>
                            <a:srgbClr val="000000"/>
                          </a:solidFill>
                          <a:effectLst/>
                          <a:latin typeface="Calibri" panose="020F0502020204030204" pitchFamily="34" charset="0"/>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1" u="none" strike="noStrike" noProof="0" dirty="0" err="1">
                          <a:solidFill>
                            <a:srgbClr val="000000"/>
                          </a:solidFill>
                          <a:effectLst/>
                          <a:latin typeface="Calibri" panose="020F0502020204030204" pitchFamily="34" charset="0"/>
                        </a:rPr>
                        <a:t>Estateid</a:t>
                      </a:r>
                      <a:endParaRPr lang="en-GB" sz="1100" b="1" i="1"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1" i="1" u="none" strike="noStrike" noProof="0" dirty="0" err="1">
                          <a:solidFill>
                            <a:srgbClr val="000000"/>
                          </a:solidFill>
                          <a:effectLst/>
                          <a:latin typeface="Calibri" panose="020F0502020204030204" pitchFamily="34" charset="0"/>
                        </a:rPr>
                        <a:t>Estateid</a:t>
                      </a:r>
                      <a:endParaRPr lang="en-GB" sz="1100" b="1" i="1"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100" b="0" i="0" u="none" strike="noStrike" noProof="0" dirty="0" err="1">
                          <a:solidFill>
                            <a:srgbClr val="000000"/>
                          </a:solidFill>
                          <a:effectLst/>
                          <a:latin typeface="Calibri" panose="020F0502020204030204" pitchFamily="34" charset="0"/>
                        </a:rPr>
                        <a:t>CharField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noProof="0" dirty="0">
                          <a:solidFill>
                            <a:srgbClr val="000000"/>
                          </a:solidFill>
                          <a:effectLst/>
                          <a:latin typeface="Calibri" panose="020F0502020204030204" pitchFamily="34" charset="0"/>
                        </a:rPr>
                        <a:t>Slug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noProof="0" dirty="0" err="1">
                          <a:solidFill>
                            <a:srgbClr val="000000"/>
                          </a:solidFill>
                          <a:effectLst/>
                          <a:latin typeface="Calibri" panose="020F0502020204030204" pitchFamily="34" charset="0"/>
                        </a:rPr>
                        <a:t>SlugField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noProof="0" dirty="0">
                          <a:solidFill>
                            <a:srgbClr val="000000"/>
                          </a:solidFill>
                          <a:effectLst/>
                          <a:latin typeface="Calibri" panose="020F0502020204030204" pitchFamily="34" charset="0"/>
                        </a:rPr>
                        <a:t>Slug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100" b="0" i="0" u="none" strike="noStrike" noProof="0" dirty="0" err="1">
                          <a:solidFill>
                            <a:srgbClr val="000000"/>
                          </a:solidFill>
                          <a:effectLst/>
                          <a:latin typeface="Calibri" panose="020F0502020204030204" pitchFamily="34" charset="0"/>
                        </a:rPr>
                        <a:t>SlugField</a:t>
                      </a:r>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190500">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tr-T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tr-T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noProof="0"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09715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4E9FA3-5BBD-4A87-99E0-96CF01CCF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842026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592</Words>
  <Application>Microsoft Office PowerPoint</Application>
  <PresentationFormat>Widescreen</PresentationFormat>
  <Paragraphs>119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Overview</vt:lpstr>
      <vt:lpstr>Requirements</vt:lpstr>
      <vt:lpstr>Persona One</vt:lpstr>
      <vt:lpstr>Persona Two</vt:lpstr>
      <vt:lpstr>System Architecture</vt:lpstr>
      <vt:lpstr>PowerPoint Presentation</vt:lpstr>
      <vt:lpstr>E-R Diagram</vt:lpstr>
      <vt:lpstr>E-R Attribute</vt:lpstr>
      <vt:lpstr>PowerPoint Presentation</vt:lpstr>
      <vt:lpstr>PowerPoint Presentation</vt:lpstr>
      <vt:lpstr>PowerPoint Presentation</vt:lpstr>
      <vt:lpstr>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Kyriacos Sophocleous (student)</dc:creator>
  <cp:lastModifiedBy>Ashwin</cp:lastModifiedBy>
  <cp:revision>12</cp:revision>
  <dcterms:created xsi:type="dcterms:W3CDTF">2020-02-08T19:55:08Z</dcterms:created>
  <dcterms:modified xsi:type="dcterms:W3CDTF">2020-02-11T14:20:16Z</dcterms:modified>
</cp:coreProperties>
</file>