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F0DFE-56A6-4993-8F01-6F187367D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BBB50-2896-4CA9-9703-2B7C216F2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E1D73-6688-416A-B5BC-DE3994BA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FAD2F-0B5F-48AA-8533-2CF06406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0D338-9CB6-4455-B9F9-161D307B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BDD6B-D858-4CE0-8D8B-018DAC23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7E453-540D-4B90-8630-B06624BA9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71089-4DBF-4060-9FB0-371EAC9D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05C3F-6548-4E6E-BA45-937C3688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EFDB6-DE9F-4737-B1A8-197B95C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C2B338-13F4-4D2F-8EDE-C96D21393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6F9912-2783-4D4D-9BD3-66A8BBD9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811BD-36BC-4657-9DBB-582DC74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4797-9697-4AF1-9E95-AC406DF0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476A9-B71B-4915-A6BB-3144FA0F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E8FB-8099-47C5-9814-4E5BA257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DB8FA-7858-4DD7-ACBD-2E6A7A64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887DB-0DB0-4037-A159-06E9B1C2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5CDF1-BEB4-46C1-BF7B-C8A9A075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E5A5-6567-4D29-9D39-576C37AA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1F7B4-B591-4889-9750-63153EE9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FD953-77AF-43C0-A2D6-A020381B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15913-35D2-4ED0-B418-19D7ADAC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DA163-3983-4E78-B25E-6B178B22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CB4B2-374F-4303-9F1E-5619F34B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FEDE-F5AB-4D50-9160-2C451D57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B7460-C86F-4A2D-9A57-0D978091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17651-3514-4867-847A-3B29EFFC6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BD5F7-597B-4848-8A38-BC0C8866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B7334-CDE2-49A6-839C-DFAE3536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FC7CC-F31A-4A49-9195-F7D3F7A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3DF7-AE0D-40F1-8467-435DB62A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69A898-B57B-4ADD-8B5D-7A7E56BE4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704F7-A846-4886-854D-BB998337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802374-A93B-426E-8E28-8ECED53F8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BBAC8-B7DE-4612-B434-12CED6505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A1FED7-9F63-4B4C-8764-09FA10B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001A0-387E-49EE-ADBC-0E56823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86A064-0FF1-463D-A4D1-F19653A0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66B12-CF7F-4925-8AA4-1FA40536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131BB2-1E97-4582-8243-7B4F317D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335B7A-8501-416B-9EEE-B8C17A5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882E2B-9D1B-4A5C-9039-02B9449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D7D0CB-55CF-4C2B-9997-CF620434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4CE0E5-37CC-451D-A6D9-265B9CBB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F8B8C0-2616-455D-BA2E-4B0EDA02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6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FFC2A-401F-40F4-82DC-5D7CB8B1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665EC-26AB-4D86-8F44-4C184736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F10D8F-3CD5-45E1-AC6E-1DE6E68A2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5ADA33-689E-433A-B584-B7BB57D3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D98C5-CA28-464E-8712-7DBC45A5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EA874-7D42-4E98-A864-C82F2615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D946-AC71-46A2-BFD3-3956C3B7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DFA9A6-36C9-4F8F-8A32-2E032E58C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555CA-5579-430A-B747-A9B78F7EC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E75A9B-F97F-474E-9BB7-C9D44D79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F7B7E-CDBA-4DCF-99D7-89641C61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2B3F6-5CCE-4681-9554-6B1D60C2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4E775F-ABD7-4450-887E-FE32173F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C308A-892E-4253-99A5-23193F36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AB9D7-8114-439A-96D2-DA84FC2DA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87375-4FAF-414E-B4B0-8D2DBEC1B62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173E4-9164-43F6-B987-8E584E23C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A8622-3C16-4560-847C-832992056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D205-49E5-447B-8E89-0CB354CEF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2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19D986-43C6-4254-8B87-354AA5C656F7}"/>
              </a:ext>
            </a:extLst>
          </p:cNvPr>
          <p:cNvSpPr/>
          <p:nvPr/>
        </p:nvSpPr>
        <p:spPr>
          <a:xfrm>
            <a:off x="3272396" y="295602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0411B4-1BE8-4FE0-8ED6-4A1451D94615}"/>
              </a:ext>
            </a:extLst>
          </p:cNvPr>
          <p:cNvSpPr/>
          <p:nvPr/>
        </p:nvSpPr>
        <p:spPr>
          <a:xfrm>
            <a:off x="4648200" y="1638298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ectd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65F1DF-02EA-470C-A7E7-AA2B6E262423}"/>
              </a:ext>
            </a:extLst>
          </p:cNvPr>
          <p:cNvSpPr/>
          <p:nvPr/>
        </p:nvSpPr>
        <p:spPr>
          <a:xfrm>
            <a:off x="1896592" y="1638298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003D1F-3853-47AF-9C49-0D54B1F82916}"/>
              </a:ext>
            </a:extLst>
          </p:cNvPr>
          <p:cNvSpPr/>
          <p:nvPr/>
        </p:nvSpPr>
        <p:spPr>
          <a:xfrm>
            <a:off x="2678038" y="2980993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737D88-DEF0-4AE5-9859-5C063A6E044A}"/>
              </a:ext>
            </a:extLst>
          </p:cNvPr>
          <p:cNvSpPr/>
          <p:nvPr/>
        </p:nvSpPr>
        <p:spPr>
          <a:xfrm>
            <a:off x="1029489" y="2994128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841EBE-DF19-4FB5-A7F5-A8F0C87A875B}"/>
              </a:ext>
            </a:extLst>
          </p:cNvPr>
          <p:cNvSpPr/>
          <p:nvPr/>
        </p:nvSpPr>
        <p:spPr>
          <a:xfrm>
            <a:off x="21020" y="1638298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D513727-84AC-4FAA-96AC-B2301AD04EA9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3912476" y="844242"/>
            <a:ext cx="735724" cy="1068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D2C730-B410-4068-B0CC-4652C2CB8BB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1669569" y="2186938"/>
            <a:ext cx="867103" cy="807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E57755-AE27-4811-A010-5C798285D3B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176752" y="1912618"/>
            <a:ext cx="1471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4FE2A8-C42D-4E5A-AF39-9AC8D168B063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1301180" y="1912618"/>
            <a:ext cx="595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788B58D-6394-4036-B5F9-52C1D0D95078}"/>
              </a:ext>
            </a:extLst>
          </p:cNvPr>
          <p:cNvSpPr/>
          <p:nvPr/>
        </p:nvSpPr>
        <p:spPr>
          <a:xfrm>
            <a:off x="21020" y="295602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A350CC4-D765-41CA-9ACC-9B6F5F20E1CF}"/>
              </a:ext>
            </a:extLst>
          </p:cNvPr>
          <p:cNvCxnSpPr>
            <a:stCxn id="27" idx="2"/>
            <a:endCxn id="9" idx="0"/>
          </p:cNvCxnSpPr>
          <p:nvPr/>
        </p:nvCxnSpPr>
        <p:spPr>
          <a:xfrm>
            <a:off x="661100" y="844242"/>
            <a:ext cx="0" cy="79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F1B2206-91FF-4743-A261-0663793981C7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1301180" y="569922"/>
            <a:ext cx="19712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526164B-A68F-4816-9D7C-7CD1CF40666C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3176752" y="844242"/>
            <a:ext cx="735724" cy="1068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0A0C7BA-30E1-420D-BC0C-D8DAD8E1065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2536672" y="2186938"/>
            <a:ext cx="781446" cy="794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B209E86-0883-4A4A-BE14-5A73C7A93173}"/>
              </a:ext>
            </a:extLst>
          </p:cNvPr>
          <p:cNvSpPr/>
          <p:nvPr/>
        </p:nvSpPr>
        <p:spPr>
          <a:xfrm>
            <a:off x="21020" y="2171168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OSS</a:t>
            </a:r>
            <a:r>
              <a:rPr lang="zh-CN" altLang="en-US" dirty="0">
                <a:solidFill>
                  <a:schemeClr val="tx1"/>
                </a:solidFill>
              </a:rPr>
              <a:t>存储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0B61AB5-89E5-44F0-8BF7-6D669565500B}"/>
              </a:ext>
            </a:extLst>
          </p:cNvPr>
          <p:cNvSpPr/>
          <p:nvPr/>
        </p:nvSpPr>
        <p:spPr>
          <a:xfrm>
            <a:off x="4648200" y="2158034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服务发现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5A1801D-B1CC-42A8-ADF3-B8A6244DF4F2}"/>
              </a:ext>
            </a:extLst>
          </p:cNvPr>
          <p:cNvSpPr/>
          <p:nvPr/>
        </p:nvSpPr>
        <p:spPr>
          <a:xfrm>
            <a:off x="1029489" y="3526997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缓存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B3FB4E-E19F-4B0A-B4CC-A1D261BDBB6F}"/>
              </a:ext>
            </a:extLst>
          </p:cNvPr>
          <p:cNvSpPr/>
          <p:nvPr/>
        </p:nvSpPr>
        <p:spPr>
          <a:xfrm>
            <a:off x="8655269" y="1638298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ectd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13EF889-4D70-4B02-9B7D-E48EADD356C5}"/>
              </a:ext>
            </a:extLst>
          </p:cNvPr>
          <p:cNvSpPr/>
          <p:nvPr/>
        </p:nvSpPr>
        <p:spPr>
          <a:xfrm>
            <a:off x="8655269" y="295602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63E102-2302-4D11-87BD-9D97848C22EF}"/>
              </a:ext>
            </a:extLst>
          </p:cNvPr>
          <p:cNvSpPr/>
          <p:nvPr/>
        </p:nvSpPr>
        <p:spPr>
          <a:xfrm>
            <a:off x="6870087" y="2978357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9303019-5B7A-47DD-ADDF-F928E9F5C670}"/>
              </a:ext>
            </a:extLst>
          </p:cNvPr>
          <p:cNvSpPr/>
          <p:nvPr/>
        </p:nvSpPr>
        <p:spPr>
          <a:xfrm>
            <a:off x="8655269" y="2978357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Video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A559D6-D438-4FAD-B6A3-C62EF67385AE}"/>
              </a:ext>
            </a:extLst>
          </p:cNvPr>
          <p:cNvSpPr/>
          <p:nvPr/>
        </p:nvSpPr>
        <p:spPr>
          <a:xfrm>
            <a:off x="10440451" y="2978357"/>
            <a:ext cx="1280160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C98490CC-C179-4A41-A0D8-02132FC44FA5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7715873" y="2025640"/>
            <a:ext cx="1052418" cy="82637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AEF16B9-B5D0-4723-A944-1780BD0A4C7B}"/>
              </a:ext>
            </a:extLst>
          </p:cNvPr>
          <p:cNvCxnSpPr>
            <a:cxnSpLocks/>
            <a:endCxn id="20" idx="3"/>
          </p:cNvCxnSpPr>
          <p:nvPr/>
        </p:nvCxnSpPr>
        <p:spPr>
          <a:xfrm rot="16200000" flipV="1">
            <a:off x="9806547" y="2041500"/>
            <a:ext cx="1081510" cy="82374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5F45A04-01B2-45FC-A07F-19D0A25CD302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9295349" y="844242"/>
            <a:ext cx="0" cy="794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91D2326-2155-4D29-8625-C4C9AC625C83}"/>
              </a:ext>
            </a:extLst>
          </p:cNvPr>
          <p:cNvSpPr/>
          <p:nvPr/>
        </p:nvSpPr>
        <p:spPr>
          <a:xfrm>
            <a:off x="8653955" y="2054241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服务注册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212ADE-2D27-47ED-B363-ADCEEDBECE20}"/>
              </a:ext>
            </a:extLst>
          </p:cNvPr>
          <p:cNvSpPr/>
          <p:nvPr/>
        </p:nvSpPr>
        <p:spPr>
          <a:xfrm>
            <a:off x="9545758" y="3119981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依赖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30A4685-67B8-4BEC-9389-9ADFA5058FCB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>
            <a:off x="8150247" y="3252677"/>
            <a:ext cx="505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9E337FC-C168-478B-B562-18B799708B0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9935429" y="3252677"/>
            <a:ext cx="505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09BFDF5E-17A2-4E5F-BA10-7584809C3963}"/>
              </a:ext>
            </a:extLst>
          </p:cNvPr>
          <p:cNvCxnSpPr>
            <a:stCxn id="24" idx="2"/>
            <a:endCxn id="22" idx="2"/>
          </p:cNvCxnSpPr>
          <p:nvPr/>
        </p:nvCxnSpPr>
        <p:spPr>
          <a:xfrm rot="5400000">
            <a:off x="9295349" y="1741815"/>
            <a:ext cx="12700" cy="3570364"/>
          </a:xfrm>
          <a:prstGeom prst="bentConnector3">
            <a:avLst>
              <a:gd name="adj1" fmla="val 6268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A65A3602-BC45-4E50-B353-A85387B4A302}"/>
              </a:ext>
            </a:extLst>
          </p:cNvPr>
          <p:cNvSpPr/>
          <p:nvPr/>
        </p:nvSpPr>
        <p:spPr>
          <a:xfrm>
            <a:off x="7769182" y="3154680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依赖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28A9B0A-2A36-48A1-A4D0-4ADA52959689}"/>
              </a:ext>
            </a:extLst>
          </p:cNvPr>
          <p:cNvSpPr/>
          <p:nvPr/>
        </p:nvSpPr>
        <p:spPr>
          <a:xfrm>
            <a:off x="8606396" y="3892964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依赖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BB50A85-0418-4E0C-84DB-3BB1CA0ADC8C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flipV="1">
            <a:off x="9295349" y="2186938"/>
            <a:ext cx="0" cy="791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9133088-296F-45A0-9068-94403FE66E5C}"/>
              </a:ext>
            </a:extLst>
          </p:cNvPr>
          <p:cNvCxnSpPr>
            <a:stCxn id="21" idx="1"/>
            <a:endCxn id="22" idx="0"/>
          </p:cNvCxnSpPr>
          <p:nvPr/>
        </p:nvCxnSpPr>
        <p:spPr>
          <a:xfrm rot="10800000" flipV="1">
            <a:off x="7510167" y="569921"/>
            <a:ext cx="1145102" cy="240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E4C53615-F668-4FAC-B898-7A072F3B7C39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>
            <a:off x="9935429" y="569922"/>
            <a:ext cx="1145102" cy="240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936C5F5F-6463-4061-A437-1A2E324B3855}"/>
              </a:ext>
            </a:extLst>
          </p:cNvPr>
          <p:cNvSpPr/>
          <p:nvPr/>
        </p:nvSpPr>
        <p:spPr>
          <a:xfrm>
            <a:off x="9297714" y="847397"/>
            <a:ext cx="1012936" cy="2112579"/>
          </a:xfrm>
          <a:custGeom>
            <a:avLst/>
            <a:gdLst>
              <a:gd name="connsiteX0" fmla="*/ 0 w 1012936"/>
              <a:gd name="connsiteY0" fmla="*/ 0 h 2112579"/>
              <a:gd name="connsiteX1" fmla="*/ 1012934 w 1012936"/>
              <a:gd name="connsiteY1" fmla="*/ 1056289 h 2112579"/>
              <a:gd name="connsiteX2" fmla="*/ 7883 w 1012936"/>
              <a:gd name="connsiteY2" fmla="*/ 2112579 h 211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936" h="2112579">
                <a:moveTo>
                  <a:pt x="0" y="0"/>
                </a:moveTo>
                <a:cubicBezTo>
                  <a:pt x="505810" y="352096"/>
                  <a:pt x="1011620" y="704193"/>
                  <a:pt x="1012934" y="1056289"/>
                </a:cubicBezTo>
                <a:cubicBezTo>
                  <a:pt x="1014248" y="1408385"/>
                  <a:pt x="511065" y="1760482"/>
                  <a:pt x="7883" y="2112579"/>
                </a:cubicBezTo>
              </a:path>
            </a:pathLst>
          </a:custGeom>
          <a:noFill/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AEF38CD-2958-43FB-A083-9FA88FD93B8D}"/>
              </a:ext>
            </a:extLst>
          </p:cNvPr>
          <p:cNvSpPr/>
          <p:nvPr/>
        </p:nvSpPr>
        <p:spPr>
          <a:xfrm>
            <a:off x="7119970" y="470533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7B2EEAE-8B1A-4BA5-AB23-B68330502F84}"/>
              </a:ext>
            </a:extLst>
          </p:cNvPr>
          <p:cNvSpPr/>
          <p:nvPr/>
        </p:nvSpPr>
        <p:spPr>
          <a:xfrm>
            <a:off x="10153518" y="467870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69E4639-3ECE-4730-B264-4A71FD2778F3}"/>
              </a:ext>
            </a:extLst>
          </p:cNvPr>
          <p:cNvSpPr/>
          <p:nvPr/>
        </p:nvSpPr>
        <p:spPr>
          <a:xfrm>
            <a:off x="9513438" y="946294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调用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B80D2B-1DC5-4DD4-8556-0853D7E97075}"/>
              </a:ext>
            </a:extLst>
          </p:cNvPr>
          <p:cNvSpPr txBox="1"/>
          <p:nvPr/>
        </p:nvSpPr>
        <p:spPr>
          <a:xfrm>
            <a:off x="0" y="0"/>
            <a:ext cx="3657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  <a:p>
            <a:r>
              <a:rPr lang="en-US" dirty="0"/>
              <a:t>id: INT (Primary Key)</a:t>
            </a:r>
          </a:p>
          <a:p>
            <a:r>
              <a:rPr lang="en-US" altLang="zh-CN" dirty="0" err="1"/>
              <a:t>video_filename</a:t>
            </a:r>
            <a:r>
              <a:rPr lang="en-US" dirty="0"/>
              <a:t>: VARCHAR(?)</a:t>
            </a:r>
          </a:p>
          <a:p>
            <a:r>
              <a:rPr lang="en-US" altLang="zh-CN" dirty="0" err="1"/>
              <a:t>cover_filename</a:t>
            </a:r>
            <a:r>
              <a:rPr lang="en-US" altLang="zh-CN" dirty="0"/>
              <a:t> </a:t>
            </a:r>
            <a:r>
              <a:rPr lang="en-US" dirty="0"/>
              <a:t>: VARCHAR(?)</a:t>
            </a:r>
          </a:p>
          <a:p>
            <a:r>
              <a:rPr lang="en-US" dirty="0" err="1"/>
              <a:t>favorite_count</a:t>
            </a:r>
            <a:r>
              <a:rPr lang="en-US" dirty="0"/>
              <a:t>: INT (Update)</a:t>
            </a:r>
          </a:p>
          <a:p>
            <a:r>
              <a:rPr lang="en-US" dirty="0" err="1"/>
              <a:t>comment_count</a:t>
            </a:r>
            <a:r>
              <a:rPr lang="en-US" dirty="0"/>
              <a:t>: INT (Update)</a:t>
            </a:r>
          </a:p>
          <a:p>
            <a:r>
              <a:rPr lang="en-US" dirty="0" err="1"/>
              <a:t>author_id</a:t>
            </a:r>
            <a:r>
              <a:rPr lang="en-US" dirty="0"/>
              <a:t>: INT (</a:t>
            </a:r>
            <a:r>
              <a:rPr lang="en-US" altLang="zh-CN" dirty="0"/>
              <a:t>Foreign Key)</a:t>
            </a:r>
          </a:p>
          <a:p>
            <a:r>
              <a:rPr lang="en-US" dirty="0"/>
              <a:t>title: VARCHAR(?)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B55C70-E0D8-4886-9AB7-72FD523D1F10}"/>
              </a:ext>
            </a:extLst>
          </p:cNvPr>
          <p:cNvSpPr txBox="1"/>
          <p:nvPr/>
        </p:nvSpPr>
        <p:spPr>
          <a:xfrm>
            <a:off x="4762500" y="4000500"/>
            <a:ext cx="3657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id: INT (Primary Key)</a:t>
            </a:r>
          </a:p>
          <a:p>
            <a:r>
              <a:rPr lang="en-US" dirty="0" err="1"/>
              <a:t>email_account</a:t>
            </a:r>
            <a:r>
              <a:rPr lang="en-US" dirty="0"/>
              <a:t>: VARCHAR(?)</a:t>
            </a:r>
          </a:p>
          <a:p>
            <a:r>
              <a:rPr lang="en-US" dirty="0" err="1"/>
              <a:t>email_domain</a:t>
            </a:r>
            <a:r>
              <a:rPr lang="en-US" dirty="0"/>
              <a:t>: VARCHAR(?)</a:t>
            </a:r>
          </a:p>
          <a:p>
            <a:r>
              <a:rPr lang="en-US" dirty="0"/>
              <a:t>password: BINARY(40)</a:t>
            </a:r>
          </a:p>
          <a:p>
            <a:r>
              <a:rPr lang="en-US" dirty="0"/>
              <a:t>name: VARCHAR(?)</a:t>
            </a:r>
          </a:p>
          <a:p>
            <a:r>
              <a:rPr lang="en-US" dirty="0" err="1"/>
              <a:t>follow_count</a:t>
            </a:r>
            <a:r>
              <a:rPr lang="en-US" dirty="0"/>
              <a:t>: INT (Update)</a:t>
            </a:r>
          </a:p>
          <a:p>
            <a:r>
              <a:rPr lang="en-US" dirty="0" err="1"/>
              <a:t>follower_count</a:t>
            </a:r>
            <a:r>
              <a:rPr lang="en-US" dirty="0"/>
              <a:t>: INT (Update)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7A258C-0733-4119-8800-D5557FC7AD6F}"/>
              </a:ext>
            </a:extLst>
          </p:cNvPr>
          <p:cNvSpPr txBox="1"/>
          <p:nvPr/>
        </p:nvSpPr>
        <p:spPr>
          <a:xfrm>
            <a:off x="8534401" y="0"/>
            <a:ext cx="3657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Comment</a:t>
            </a:r>
          </a:p>
          <a:p>
            <a:r>
              <a:rPr lang="en-US" dirty="0"/>
              <a:t>id: INT (Primary Key)</a:t>
            </a:r>
          </a:p>
          <a:p>
            <a:r>
              <a:rPr lang="en-US" dirty="0" err="1"/>
              <a:t>reviewer_id</a:t>
            </a:r>
            <a:r>
              <a:rPr lang="en-US" dirty="0"/>
              <a:t>: INT (</a:t>
            </a:r>
            <a:r>
              <a:rPr lang="en-US" altLang="zh-CN" dirty="0"/>
              <a:t>Foreign Key)</a:t>
            </a:r>
          </a:p>
          <a:p>
            <a:r>
              <a:rPr lang="en-US" dirty="0" err="1"/>
              <a:t>video_id</a:t>
            </a:r>
            <a:r>
              <a:rPr lang="en-US" dirty="0"/>
              <a:t>: INT (Foreign Key) </a:t>
            </a:r>
            <a:endParaRPr lang="en-US" altLang="zh-CN" dirty="0"/>
          </a:p>
          <a:p>
            <a:r>
              <a:rPr lang="en-US" dirty="0"/>
              <a:t>content: VARCHAR(?)</a:t>
            </a:r>
          </a:p>
          <a:p>
            <a:r>
              <a:rPr lang="en-US" dirty="0" err="1"/>
              <a:t>created_at</a:t>
            </a:r>
            <a:r>
              <a:rPr lang="en-US" dirty="0"/>
              <a:t>: DATE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2891E6-23F2-4F75-9FE8-05C3C6CE57B0}"/>
              </a:ext>
            </a:extLst>
          </p:cNvPr>
          <p:cNvSpPr txBox="1"/>
          <p:nvPr/>
        </p:nvSpPr>
        <p:spPr>
          <a:xfrm>
            <a:off x="4762500" y="1828800"/>
            <a:ext cx="36576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Following </a:t>
            </a:r>
          </a:p>
          <a:p>
            <a:r>
              <a:rPr lang="en-US" dirty="0"/>
              <a:t>(User-User Relation: Soft-delete?)</a:t>
            </a:r>
          </a:p>
          <a:p>
            <a:r>
              <a:rPr lang="en-US" dirty="0"/>
              <a:t>id: INT (Primary Key)</a:t>
            </a:r>
          </a:p>
          <a:p>
            <a:r>
              <a:rPr lang="en-US" dirty="0" err="1"/>
              <a:t>leader_id</a:t>
            </a:r>
            <a:r>
              <a:rPr lang="en-US" dirty="0"/>
              <a:t>: INT (Foreign Key)</a:t>
            </a:r>
          </a:p>
          <a:p>
            <a:r>
              <a:rPr lang="en-US" dirty="0" err="1"/>
              <a:t>follower_id</a:t>
            </a:r>
            <a:r>
              <a:rPr lang="en-US" dirty="0"/>
              <a:t>: INT (Foreign Key)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BBFAD2-502A-47A5-800C-1F6DA7EB5ABA}"/>
              </a:ext>
            </a:extLst>
          </p:cNvPr>
          <p:cNvSpPr txBox="1"/>
          <p:nvPr/>
        </p:nvSpPr>
        <p:spPr>
          <a:xfrm>
            <a:off x="-1" y="4457700"/>
            <a:ext cx="36576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Favorite </a:t>
            </a:r>
          </a:p>
          <a:p>
            <a:r>
              <a:rPr lang="en-US" dirty="0"/>
              <a:t>(Video-User Relation: Soft-delete?)</a:t>
            </a:r>
          </a:p>
          <a:p>
            <a:r>
              <a:rPr lang="en-US" dirty="0"/>
              <a:t>id: INT (Primary Key)</a:t>
            </a:r>
          </a:p>
          <a:p>
            <a:r>
              <a:rPr lang="en-US" dirty="0" err="1"/>
              <a:t>video_id</a:t>
            </a:r>
            <a:r>
              <a:rPr lang="en-US" dirty="0"/>
              <a:t>: INT (Foreign Key) </a:t>
            </a:r>
          </a:p>
          <a:p>
            <a:r>
              <a:rPr lang="en-US" dirty="0" err="1"/>
              <a:t>user_id</a:t>
            </a:r>
            <a:r>
              <a:rPr lang="en-US" dirty="0"/>
              <a:t>: INT (Foreign Key)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7D6E01D-042F-4063-9F8E-EA142406610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591300" y="3657600"/>
            <a:ext cx="0" cy="342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5FE622-588C-40D8-A41F-06F658BA0303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8420100" y="2743200"/>
            <a:ext cx="1943101" cy="2628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BE3EAAB-06F9-460A-B37E-6526F7C73A4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57600" y="1371600"/>
            <a:ext cx="48768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F298C4F-CFF9-4638-BBFD-1F23801966F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1828800" y="2743200"/>
            <a:ext cx="2933700" cy="2628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140F3A-3298-4C19-938F-2C972A77914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828799" y="2743200"/>
            <a:ext cx="1" cy="1714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BF1893C-95E2-4F7C-AFF2-76E727E3A596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57599" y="5372100"/>
            <a:ext cx="1104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9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219</Words>
  <Application>Microsoft Office PowerPoint</Application>
  <PresentationFormat>宽屏</PresentationFormat>
  <Paragraphs>54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向前</dc:creator>
  <cp:lastModifiedBy>赵 向前</cp:lastModifiedBy>
  <cp:revision>25</cp:revision>
  <dcterms:created xsi:type="dcterms:W3CDTF">2022-05-22T08:20:07Z</dcterms:created>
  <dcterms:modified xsi:type="dcterms:W3CDTF">2022-06-10T09:39:04Z</dcterms:modified>
</cp:coreProperties>
</file>