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4"/>
  </p:sldMasterIdLst>
  <p:notesMasterIdLst>
    <p:notesMasterId r:id="rId22"/>
  </p:notesMasterIdLst>
  <p:handoutMasterIdLst>
    <p:handoutMasterId r:id="rId23"/>
  </p:handoutMasterIdLst>
  <p:sldIdLst>
    <p:sldId id="257" r:id="rId5"/>
    <p:sldId id="2146449584" r:id="rId6"/>
    <p:sldId id="258" r:id="rId7"/>
    <p:sldId id="2146449570" r:id="rId8"/>
    <p:sldId id="2146449572" r:id="rId9"/>
    <p:sldId id="2146449609" r:id="rId10"/>
    <p:sldId id="2146449592" r:id="rId11"/>
    <p:sldId id="2147483617" r:id="rId12"/>
    <p:sldId id="2146449613" r:id="rId13"/>
    <p:sldId id="2146449614" r:id="rId14"/>
    <p:sldId id="2146449615" r:id="rId15"/>
    <p:sldId id="2146449611" r:id="rId16"/>
    <p:sldId id="2146449612" r:id="rId17"/>
    <p:sldId id="2146449604" r:id="rId18"/>
    <p:sldId id="2146449581" r:id="rId19"/>
    <p:sldId id="2146449583" r:id="rId20"/>
    <p:sldId id="2146449610" r:id="rId21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35F5102-A77E-2637-1F75-5925AA8BBE9F}" name="Frederico Floeter" initials="" userId="2dd2cec9ae09f755" providerId="Windows Live"/>
  <p188:author id="{4F175965-BB89-5F62-DDEC-5B2C81551008}" name="Hacker, Katherine" initials="KH" userId="S::katherine.girgis@hp.com::a8967c1c-dc6d-443b-aaa9-8375427bfccd" providerId="AD"/>
  <p188:author id="{F50E469F-6FF6-D1A8-94B8-9E21CBB06A30}" name="Scalzoni Rosa, Stefane" initials="" userId="S::stefane.s.rosa@accenture.com::82745840-7b7d-4214-a49e-fb59a5ffc9ee" providerId="AD"/>
  <p188:author id="{6C49EDCF-64B3-F56D-2703-C5E30BF34525}" name="Sanchez, Patricia" initials="PS" userId="S::patricia.sanchez@hp.com::fa33efaa-5637-4f57-9dbc-1e879347dcc5" providerId="AD"/>
  <p188:author id="{876566E3-9FC9-AF40-3F37-6CFCAEC28081}" name="Hacker, Katherine Girgis" initials="HKG" userId="Hacker, Katherine Girgis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AD8"/>
    <a:srgbClr val="FFB9B9"/>
    <a:srgbClr val="0249D6"/>
    <a:srgbClr val="AA72D4"/>
    <a:srgbClr val="C5D8FE"/>
    <a:srgbClr val="80A4EB"/>
    <a:srgbClr val="DFE8FA"/>
    <a:srgbClr val="C2E8F7"/>
    <a:srgbClr val="024AD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6F11C-353F-AD60-C81A-6DA37B91E0E1}" v="306" dt="2025-06-27T15:56:51.657"/>
    <p1510:client id="{ABC20094-3579-448D-A4FA-37FDFECFDE03}" v="315" dt="2025-06-27T15:57:53.062"/>
    <p1510:client id="{B544B1C2-0803-404D-97D8-79AB2A026CA9}" v="11" dt="2025-06-27T15:54:38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D5B411E-F944-D689-9FA4-36AD8A676E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E6F97E-2819-DBDF-E4D9-4FA82E8E58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11FF9-5BD6-455D-96BC-1D098AB41243}" type="datetimeFigureOut">
              <a:rPr lang="pt-BR" smtClean="0"/>
              <a:t>27/06/2025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57BFEBF-D172-E42D-65F1-FCAD2B12DC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DA10C82-4DD1-8C5A-993D-7EDDB04209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C90AA-3292-4D76-B61E-44A79C1D969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847385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CC4A7-0DE3-494B-9962-224354960836}" type="datetimeFigureOut">
              <a:rPr lang="en-BR" smtClean="0"/>
              <a:t>06/27/2025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153E8-63D9-C440-AEC5-58512FFEF81B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0722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B1B9D8C4-A19C-6B6E-1B4A-DCDC4D51E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>
            <a:extLst>
              <a:ext uri="{FF2B5EF4-FFF2-40B4-BE49-F238E27FC236}">
                <a16:creationId xmlns:a16="http://schemas.microsoft.com/office/drawing/2014/main" id="{0DFBB7EF-8581-2E41-6A21-2182CA0A55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:notes">
            <a:extLst>
              <a:ext uri="{FF2B5EF4-FFF2-40B4-BE49-F238E27FC236}">
                <a16:creationId xmlns:a16="http://schemas.microsoft.com/office/drawing/2014/main" id="{33A980A7-24D4-5999-7E6B-BB13EBC568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2674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D32B434B-4500-5190-5FCB-B6B04375C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>
            <a:extLst>
              <a:ext uri="{FF2B5EF4-FFF2-40B4-BE49-F238E27FC236}">
                <a16:creationId xmlns:a16="http://schemas.microsoft.com/office/drawing/2014/main" id="{D3F8E69E-24D1-498E-E0AE-2AD887EC32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:notes">
            <a:extLst>
              <a:ext uri="{FF2B5EF4-FFF2-40B4-BE49-F238E27FC236}">
                <a16:creationId xmlns:a16="http://schemas.microsoft.com/office/drawing/2014/main" id="{1A6DD5B8-88D7-9703-7668-F8C5D3A2B7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74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>
          <a:extLst>
            <a:ext uri="{FF2B5EF4-FFF2-40B4-BE49-F238E27FC236}">
              <a16:creationId xmlns:a16="http://schemas.microsoft.com/office/drawing/2014/main" id="{16B24423-F993-25CB-9550-84069B596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>
            <a:extLst>
              <a:ext uri="{FF2B5EF4-FFF2-40B4-BE49-F238E27FC236}">
                <a16:creationId xmlns:a16="http://schemas.microsoft.com/office/drawing/2014/main" id="{290C1B35-335D-440D-42DF-306A0D630C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:notes">
            <a:extLst>
              <a:ext uri="{FF2B5EF4-FFF2-40B4-BE49-F238E27FC236}">
                <a16:creationId xmlns:a16="http://schemas.microsoft.com/office/drawing/2014/main" id="{346F9DF0-F660-0F2B-A8AA-EB55A70BD5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1941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>
          <a:extLst>
            <a:ext uri="{FF2B5EF4-FFF2-40B4-BE49-F238E27FC236}">
              <a16:creationId xmlns:a16="http://schemas.microsoft.com/office/drawing/2014/main" id="{594CFD74-D17E-AF4B-CE36-0B2949E76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>
            <a:extLst>
              <a:ext uri="{FF2B5EF4-FFF2-40B4-BE49-F238E27FC236}">
                <a16:creationId xmlns:a16="http://schemas.microsoft.com/office/drawing/2014/main" id="{698A004A-728D-D75E-4892-A098AEA9CF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:notes">
            <a:extLst>
              <a:ext uri="{FF2B5EF4-FFF2-40B4-BE49-F238E27FC236}">
                <a16:creationId xmlns:a16="http://schemas.microsoft.com/office/drawing/2014/main" id="{E5B095E2-25F4-2D22-DDF9-74D1312E3F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2170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9D91CEFE-A58B-8B0B-4E26-A80A84C55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>
            <a:extLst>
              <a:ext uri="{FF2B5EF4-FFF2-40B4-BE49-F238E27FC236}">
                <a16:creationId xmlns:a16="http://schemas.microsoft.com/office/drawing/2014/main" id="{5144787C-7B46-DD37-30E2-CF44B9CBF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:notes">
            <a:extLst>
              <a:ext uri="{FF2B5EF4-FFF2-40B4-BE49-F238E27FC236}">
                <a16:creationId xmlns:a16="http://schemas.microsoft.com/office/drawing/2014/main" id="{40851DA6-B5EB-C173-8266-3D5B5FB43E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1269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CBFC54D0-AE49-4E0D-B092-974A3E44C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>
            <a:extLst>
              <a:ext uri="{FF2B5EF4-FFF2-40B4-BE49-F238E27FC236}">
                <a16:creationId xmlns:a16="http://schemas.microsoft.com/office/drawing/2014/main" id="{4607C473-B455-6E20-9188-775AF0D35F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:notes">
            <a:extLst>
              <a:ext uri="{FF2B5EF4-FFF2-40B4-BE49-F238E27FC236}">
                <a16:creationId xmlns:a16="http://schemas.microsoft.com/office/drawing/2014/main" id="{3FD7C8D4-7FA4-1FBC-AA1A-0C88EC4467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667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4896A8B8-A559-D4FC-A01B-1AE6EF19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>
            <a:extLst>
              <a:ext uri="{FF2B5EF4-FFF2-40B4-BE49-F238E27FC236}">
                <a16:creationId xmlns:a16="http://schemas.microsoft.com/office/drawing/2014/main" id="{EAA48B6B-62F3-D715-5ED0-E371AE413D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:notes">
            <a:extLst>
              <a:ext uri="{FF2B5EF4-FFF2-40B4-BE49-F238E27FC236}">
                <a16:creationId xmlns:a16="http://schemas.microsoft.com/office/drawing/2014/main" id="{F3F77354-0AB0-886E-C8CA-16790E4A9B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3270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E2CE1C23-D973-5170-029F-D6AAA3C47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>
            <a:extLst>
              <a:ext uri="{FF2B5EF4-FFF2-40B4-BE49-F238E27FC236}">
                <a16:creationId xmlns:a16="http://schemas.microsoft.com/office/drawing/2014/main" id="{DB694E09-71DD-2E49-D803-049BB87CD8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:notes">
            <a:extLst>
              <a:ext uri="{FF2B5EF4-FFF2-40B4-BE49-F238E27FC236}">
                <a16:creationId xmlns:a16="http://schemas.microsoft.com/office/drawing/2014/main" id="{05CF699D-83F6-7E32-828E-E1E3C7402E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767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0595DCBE-E7BA-D6A0-869B-72D6F1C74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>
            <a:extLst>
              <a:ext uri="{FF2B5EF4-FFF2-40B4-BE49-F238E27FC236}">
                <a16:creationId xmlns:a16="http://schemas.microsoft.com/office/drawing/2014/main" id="{63FF8703-F85F-D4F8-99C8-23386E3286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:notes">
            <a:extLst>
              <a:ext uri="{FF2B5EF4-FFF2-40B4-BE49-F238E27FC236}">
                <a16:creationId xmlns:a16="http://schemas.microsoft.com/office/drawing/2014/main" id="{7A2AC147-D053-6B57-55A2-F2304B7715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1283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err="1"/>
              <a:t>Ollama</a:t>
            </a:r>
            <a:r>
              <a:rPr lang="en-US"/>
              <a:t> quick and easy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153E8-63D9-C440-AEC5-58512FFEF81B}" type="slidenum">
              <a:rPr lang="en-BR" smtClean="0"/>
              <a:t>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47731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84F22BDC-E525-989A-C7FC-047B8D947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>
            <a:extLst>
              <a:ext uri="{FF2B5EF4-FFF2-40B4-BE49-F238E27FC236}">
                <a16:creationId xmlns:a16="http://schemas.microsoft.com/office/drawing/2014/main" id="{334BF62A-81DE-2374-57AD-A0B40C1FDD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:notes">
            <a:extLst>
              <a:ext uri="{FF2B5EF4-FFF2-40B4-BE49-F238E27FC236}">
                <a16:creationId xmlns:a16="http://schemas.microsoft.com/office/drawing/2014/main" id="{34C88324-7588-9B21-2B3E-11A75646BD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7523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CF8A0E3A-DE5C-9795-8DD0-8771C9D58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>
            <a:extLst>
              <a:ext uri="{FF2B5EF4-FFF2-40B4-BE49-F238E27FC236}">
                <a16:creationId xmlns:a16="http://schemas.microsoft.com/office/drawing/2014/main" id="{34B2E13A-4D82-8D7D-7B2F-BFA2BDE0C2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:notes">
            <a:extLst>
              <a:ext uri="{FF2B5EF4-FFF2-40B4-BE49-F238E27FC236}">
                <a16:creationId xmlns:a16="http://schemas.microsoft.com/office/drawing/2014/main" id="{7423D4B6-E64E-DBB9-DEAD-4443F56D8A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2470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6A8C3674-C672-8A10-8A2D-143BEEA28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>
            <a:extLst>
              <a:ext uri="{FF2B5EF4-FFF2-40B4-BE49-F238E27FC236}">
                <a16:creationId xmlns:a16="http://schemas.microsoft.com/office/drawing/2014/main" id="{6940DE5D-C0F3-564F-8CFD-F1CBF414B8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:notes">
            <a:extLst>
              <a:ext uri="{FF2B5EF4-FFF2-40B4-BE49-F238E27FC236}">
                <a16:creationId xmlns:a16="http://schemas.microsoft.com/office/drawing/2014/main" id="{4466DF6D-26C3-EFD3-EC86-F914C7697A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864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-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5334163-28FB-B2A3-FD21-5175C37037C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GB"/>
              <a:t>CLICK TO INSERT PICTURE</a:t>
            </a:r>
          </a:p>
        </p:txBody>
      </p:sp>
      <p:pic>
        <p:nvPicPr>
          <p:cNvPr id="2" name="Picture 1" descr="A blue circle with white letters on it&#10;&#10;AI-generated content may be incorrect.">
            <a:extLst>
              <a:ext uri="{FF2B5EF4-FFF2-40B4-BE49-F238E27FC236}">
                <a16:creationId xmlns:a16="http://schemas.microsoft.com/office/drawing/2014/main" id="{BE5C70BA-F3C9-5E73-B1AD-70D337A39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83239" y="190501"/>
            <a:ext cx="309600" cy="3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0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/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262654D-1AF2-52C5-18CE-C77C28F9D037}"/>
              </a:ext>
            </a:extLst>
          </p:cNvPr>
          <p:cNvSpPr/>
          <p:nvPr userDrawn="1"/>
        </p:nvSpPr>
        <p:spPr bwMode="ltGray">
          <a:xfrm>
            <a:off x="10884323" y="3547533"/>
            <a:ext cx="2005753" cy="3318768"/>
          </a:xfrm>
          <a:prstGeom prst="parallelogram">
            <a:avLst>
              <a:gd name="adj" fmla="val 6073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Forma DJR Display" pitchFamily="2" charset="77"/>
            </a:endParaRP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C3048B2E-1D23-6955-B2AC-F4DE502510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962399" y="0"/>
            <a:ext cx="8746067" cy="6544899"/>
          </a:xfrm>
          <a:prstGeom prst="parallelogram">
            <a:avLst>
              <a:gd name="adj" fmla="val 35934"/>
            </a:avLst>
          </a:prstGeom>
          <a:solidFill>
            <a:schemeClr val="accent2"/>
          </a:solidFill>
        </p:spPr>
        <p:txBody>
          <a:bodyPr anchor="ctr"/>
          <a:lstStyle>
            <a:lvl1pPr algn="ctr">
              <a:defRPr b="0" i="0">
                <a:latin typeface="Forma DJR Display" pitchFamily="2" charset="77"/>
              </a:defRPr>
            </a:lvl1pPr>
          </a:lstStyle>
          <a:p>
            <a:r>
              <a:rPr lang="en-GB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4579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circle with white letters on it&#10;&#10;AI-generated content may be incorrect.">
            <a:extLst>
              <a:ext uri="{FF2B5EF4-FFF2-40B4-BE49-F238E27FC236}">
                <a16:creationId xmlns:a16="http://schemas.microsoft.com/office/drawing/2014/main" id="{03A47BB1-EFCA-4DB7-8BFE-737626E114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83239" y="190501"/>
            <a:ext cx="309600" cy="3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80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 preserve="1">
  <p:cSld name="2_Thank You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7"/>
          <p:cNvSpPr txBox="1">
            <a:spLocks noGrp="1"/>
          </p:cNvSpPr>
          <p:nvPr>
            <p:ph type="body" idx="1" hasCustomPrompt="1"/>
          </p:nvPr>
        </p:nvSpPr>
        <p:spPr>
          <a:xfrm>
            <a:off x="95500" y="142997"/>
            <a:ext cx="6402479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  <a:defRPr sz="10000" b="0" i="0" baseline="0">
                <a:solidFill>
                  <a:srgbClr val="FF5050"/>
                </a:solidFill>
                <a:latin typeface="Forma DJR Display" pitchFamily="2" charset="77"/>
                <a:ea typeface="Forma DJR Display" pitchFamily="2" charset="77"/>
                <a:cs typeface="Arial"/>
                <a:sym typeface="Arial"/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/>
              <a:t>Orange </a:t>
            </a:r>
          </a:p>
          <a:p>
            <a:r>
              <a:rPr lang="en-US"/>
              <a:t>Bloom</a:t>
            </a:r>
            <a:endParaRPr/>
          </a:p>
        </p:txBody>
      </p:sp>
      <p:pic>
        <p:nvPicPr>
          <p:cNvPr id="2" name="Picture 1" descr="A blue circle with white letters on it&#10;&#10;AI-generated content may be incorrect.">
            <a:extLst>
              <a:ext uri="{FF2B5EF4-FFF2-40B4-BE49-F238E27FC236}">
                <a16:creationId xmlns:a16="http://schemas.microsoft.com/office/drawing/2014/main" id="{67F5AC1C-AB8E-FF31-554C-3AC5ED14B6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83239" y="190501"/>
            <a:ext cx="309600" cy="3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73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white stripes on a black background&#10;&#10;AI-generated content may be incorrect.">
            <a:extLst>
              <a:ext uri="{FF2B5EF4-FFF2-40B4-BE49-F238E27FC236}">
                <a16:creationId xmlns:a16="http://schemas.microsoft.com/office/drawing/2014/main" id="{15506D00-884A-A33E-2306-92123A4582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63758" y="0"/>
            <a:ext cx="4128242" cy="6848696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21BE5B4A-7B80-F7C0-3D4F-91947FABF1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1133" y="560420"/>
            <a:ext cx="6720367" cy="2201830"/>
          </a:xfrm>
          <a:prstGeom prst="rect">
            <a:avLst/>
          </a:prstGeom>
        </p:spPr>
        <p:txBody>
          <a:bodyPr lIns="0" tIns="0" rIns="0" bIns="0"/>
          <a:lstStyle>
            <a:lvl1pPr>
              <a:defRPr sz="9000" b="0" i="0">
                <a:latin typeface="+mj-lt"/>
              </a:defRPr>
            </a:lvl1pPr>
          </a:lstStyle>
          <a:p>
            <a:r>
              <a:rPr lang="en-US"/>
              <a:t>Agenda</a:t>
            </a:r>
            <a:endParaRPr lang="en-BR"/>
          </a:p>
        </p:txBody>
      </p:sp>
      <p:sp>
        <p:nvSpPr>
          <p:cNvPr id="18" name="Text Placeholder 32">
            <a:extLst>
              <a:ext uri="{FF2B5EF4-FFF2-40B4-BE49-F238E27FC236}">
                <a16:creationId xmlns:a16="http://schemas.microsoft.com/office/drawing/2014/main" id="{6AF5E000-94E4-DFC0-2BCD-6BB0736506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300" y="3285875"/>
            <a:ext cx="714755" cy="2831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spcBef>
                <a:spcPts val="0"/>
              </a:spcBef>
              <a:buNone/>
              <a:defRPr sz="1400" b="0" i="0">
                <a:latin typeface="Forma DJR Micro" pitchFamily="2" charset="77"/>
              </a:defRPr>
            </a:lvl1pPr>
            <a:lvl2pPr marL="457200" indent="0" algn="r">
              <a:buNone/>
              <a:defRPr sz="1400" b="0" i="0">
                <a:latin typeface="Forma DJR Micro" pitchFamily="2" charset="77"/>
              </a:defRPr>
            </a:lvl2pPr>
            <a:lvl3pPr marL="914400" indent="0" algn="r">
              <a:buNone/>
              <a:defRPr sz="1400" b="0" i="0">
                <a:latin typeface="Forma DJR Micro" pitchFamily="2" charset="77"/>
              </a:defRPr>
            </a:lvl3pPr>
            <a:lvl4pPr marL="1371600" indent="0" algn="r">
              <a:buNone/>
              <a:defRPr sz="1400" b="0" i="0">
                <a:latin typeface="Forma DJR Micro" pitchFamily="2" charset="77"/>
              </a:defRPr>
            </a:lvl4pPr>
            <a:lvl5pPr marL="1828800" indent="0" algn="r">
              <a:buNone/>
              <a:defRPr sz="1400" b="0" i="0">
                <a:latin typeface="Forma DJR Micro" pitchFamily="2" charset="77"/>
              </a:defRPr>
            </a:lvl5pPr>
          </a:lstStyle>
          <a:p>
            <a:pPr lvl="0"/>
            <a:r>
              <a:rPr lang="en-US"/>
              <a:t>Nº</a:t>
            </a:r>
            <a:endParaRPr lang="en-BR"/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03217E14-3AB1-4F85-70A6-A197146D65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9459" y="3238500"/>
            <a:ext cx="5902041" cy="28312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2200" b="0" i="0">
                <a:latin typeface="Forma DJR Micro" pitchFamily="2" charset="77"/>
              </a:defRPr>
            </a:lvl1pPr>
            <a:lvl2pPr marL="457200" indent="0" algn="l">
              <a:buNone/>
              <a:defRPr sz="2200" b="0" i="0">
                <a:latin typeface="Forma DJR Micro" pitchFamily="2" charset="77"/>
              </a:defRPr>
            </a:lvl2pPr>
            <a:lvl3pPr marL="914400" indent="0" algn="l">
              <a:buNone/>
              <a:defRPr sz="2200" b="0" i="0">
                <a:latin typeface="Forma DJR Micro" pitchFamily="2" charset="77"/>
              </a:defRPr>
            </a:lvl3pPr>
            <a:lvl4pPr marL="1371600" indent="0" algn="l">
              <a:buNone/>
              <a:defRPr sz="2200" b="0" i="0">
                <a:latin typeface="Forma DJR Micro" pitchFamily="2" charset="77"/>
              </a:defRPr>
            </a:lvl4pPr>
            <a:lvl5pPr marL="1828800" indent="0" algn="l">
              <a:buNone/>
              <a:defRPr sz="2200" b="0" i="0">
                <a:latin typeface="Forma DJR Micro" pitchFamily="2" charset="77"/>
              </a:defRPr>
            </a:lvl5pPr>
          </a:lstStyle>
          <a:p>
            <a:pPr lvl="0"/>
            <a:r>
              <a:rPr lang="en-US"/>
              <a:t>Section Name</a:t>
            </a:r>
          </a:p>
          <a:p>
            <a:pPr lvl="0"/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orma DJR Micro" panose="00000000000000090000" pitchFamily="2" charset="0"/>
              <a:buNone/>
              <a:tabLst/>
              <a:defRPr/>
            </a:pPr>
            <a:r>
              <a:rPr lang="en-US"/>
              <a:t>Section Name</a:t>
            </a:r>
            <a:endParaRPr lang="en-BR"/>
          </a:p>
          <a:p>
            <a:pPr lvl="0"/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orma DJR Micro" panose="00000000000000090000" pitchFamily="2" charset="0"/>
              <a:buNone/>
              <a:tabLst/>
              <a:defRPr/>
            </a:pPr>
            <a:r>
              <a:rPr lang="en-US"/>
              <a:t>Section Name</a:t>
            </a:r>
            <a:endParaRPr lang="en-BR"/>
          </a:p>
          <a:p>
            <a:pPr lvl="0"/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orma DJR Micro" panose="00000000000000090000" pitchFamily="2" charset="0"/>
              <a:buNone/>
              <a:tabLst/>
              <a:defRPr/>
            </a:pPr>
            <a:r>
              <a:rPr lang="en-US"/>
              <a:t>Section Name</a:t>
            </a:r>
            <a:endParaRPr lang="en-BR"/>
          </a:p>
          <a:p>
            <a:pPr lvl="0"/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orma DJR Micro" panose="00000000000000090000" pitchFamily="2" charset="0"/>
              <a:buNone/>
              <a:tabLst/>
              <a:defRPr/>
            </a:pPr>
            <a:r>
              <a:rPr lang="en-US"/>
              <a:t>Section Name</a:t>
            </a:r>
            <a:endParaRPr lang="en-BR"/>
          </a:p>
          <a:p>
            <a:pPr lvl="0"/>
            <a:endParaRPr lang="en-BR"/>
          </a:p>
        </p:txBody>
      </p:sp>
      <p:pic>
        <p:nvPicPr>
          <p:cNvPr id="4" name="Picture 3" descr="A blue circle with white letters on it&#10;&#10;AI-generated content may be incorrect.">
            <a:extLst>
              <a:ext uri="{FF2B5EF4-FFF2-40B4-BE49-F238E27FC236}">
                <a16:creationId xmlns:a16="http://schemas.microsoft.com/office/drawing/2014/main" id="{F6ACFAA6-025D-E6ED-E5E8-7BA02643BE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83239" y="190501"/>
            <a:ext cx="309600" cy="3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49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Subtitle + 1 Text + Large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6C40F7-ECA2-EC7B-22E3-F4ADAD6A6B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1056" y="1120779"/>
            <a:ext cx="5075548" cy="7842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latinLnBrk="0">
              <a:spcBef>
                <a:spcPts val="0"/>
              </a:spcBef>
              <a:buFont typeface="Arial" panose="020B0604020202020204" pitchFamily="34" charset="0"/>
              <a:buNone/>
              <a:defRPr sz="1800"/>
            </a:lvl1pPr>
            <a:lvl2pPr marL="800100" indent="-342900">
              <a:buFont typeface="Arial" panose="020B0604020202020204" pitchFamily="34" charset="0"/>
              <a:buChar char="•"/>
              <a:defRPr sz="1100"/>
            </a:lvl2pPr>
            <a:lvl3pPr marL="1257300" indent="-342900">
              <a:buFont typeface="Arial" panose="020B0604020202020204" pitchFamily="34" charset="0"/>
              <a:buChar char="•"/>
              <a:defRPr sz="1100"/>
            </a:lvl3pPr>
            <a:lvl4pPr marL="1657350" indent="-285750">
              <a:buFont typeface="Arial" panose="020B0604020202020204" pitchFamily="34" charset="0"/>
              <a:buChar char="•"/>
              <a:defRPr sz="1100"/>
            </a:lvl4pPr>
            <a:lvl5pPr marL="2114550" indent="-2857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Insert Subtitle Here</a:t>
            </a:r>
          </a:p>
          <a:p>
            <a:pPr lvl="0"/>
            <a:endParaRPr lang="en-US"/>
          </a:p>
          <a:p>
            <a:pPr lvl="0"/>
            <a:endParaRPr lang="en-BR"/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355D1AA2-D3A7-BB50-9515-649EEAD140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192" y="2384427"/>
            <a:ext cx="4697412" cy="2092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latinLnBrk="0">
              <a:spcBef>
                <a:spcPts val="0"/>
              </a:spcBef>
              <a:buFont typeface="Arial" panose="020B0604020202020204" pitchFamily="34" charset="0"/>
              <a:buNone/>
              <a:defRPr sz="1300"/>
            </a:lvl1pPr>
            <a:lvl2pPr marL="800100" indent="-342900">
              <a:buFont typeface="Arial" panose="020B0604020202020204" pitchFamily="34" charset="0"/>
              <a:buChar char="•"/>
              <a:defRPr sz="1100"/>
            </a:lvl2pPr>
            <a:lvl3pPr marL="1257300" indent="-342900">
              <a:buFont typeface="Arial" panose="020B0604020202020204" pitchFamily="34" charset="0"/>
              <a:buChar char="•"/>
              <a:defRPr sz="1100"/>
            </a:lvl3pPr>
            <a:lvl4pPr marL="1657350" indent="-285750">
              <a:buFont typeface="Arial" panose="020B0604020202020204" pitchFamily="34" charset="0"/>
              <a:buChar char="•"/>
              <a:defRPr sz="1100"/>
            </a:lvl4pPr>
            <a:lvl5pPr marL="2114550" indent="-2857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Insert Body Text  Here</a:t>
            </a:r>
          </a:p>
          <a:p>
            <a:pPr lvl="0"/>
            <a:endParaRPr lang="en-US"/>
          </a:p>
          <a:p>
            <a:pPr lvl="0"/>
            <a:endParaRPr lang="en-B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656C97-A0F1-B751-4B74-514B0B95D2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8830" y="641350"/>
            <a:ext cx="5080000" cy="390359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Title Here Lorem Ipsum</a:t>
            </a:r>
            <a:endParaRPr lang="en-BR"/>
          </a:p>
        </p:txBody>
      </p:sp>
      <p:sp>
        <p:nvSpPr>
          <p:cNvPr id="4" name="CaixaDeTexto 10">
            <a:extLst>
              <a:ext uri="{FF2B5EF4-FFF2-40B4-BE49-F238E27FC236}">
                <a16:creationId xmlns:a16="http://schemas.microsoft.com/office/drawing/2014/main" id="{B7182577-89F3-082C-D42D-A96D5BBD43FA}"/>
              </a:ext>
            </a:extLst>
          </p:cNvPr>
          <p:cNvSpPr txBox="1"/>
          <p:nvPr userDrawn="1"/>
        </p:nvSpPr>
        <p:spPr>
          <a:xfrm>
            <a:off x="11469209" y="6353796"/>
            <a:ext cx="525338" cy="304868"/>
          </a:xfrm>
          <a:prstGeom prst="rect">
            <a:avLst/>
          </a:prstGeom>
          <a:noFill/>
        </p:spPr>
        <p:txBody>
          <a:bodyPr wrap="square" lIns="0" tIns="180000" rIns="0" bIns="0" rtlCol="0" anchor="b">
            <a:noAutofit/>
          </a:bodyPr>
          <a:lstStyle/>
          <a:p>
            <a:pPr algn="r"/>
            <a:fld id="{6B464925-B76F-4EDB-B6B7-9E35A8F06ADE}" type="slidenum">
              <a:rPr lang="pt-BR" sz="800" smtClean="0"/>
              <a:pPr algn="r"/>
              <a:t>‹#›</a:t>
            </a:fld>
            <a:endParaRPr lang="pt-BR" sz="800"/>
          </a:p>
        </p:txBody>
      </p:sp>
      <p:pic>
        <p:nvPicPr>
          <p:cNvPr id="7" name="Picture 6" descr="A blue circle with white letters on it&#10;&#10;AI-generated content may be incorrect.">
            <a:extLst>
              <a:ext uri="{FF2B5EF4-FFF2-40B4-BE49-F238E27FC236}">
                <a16:creationId xmlns:a16="http://schemas.microsoft.com/office/drawing/2014/main" id="{085440B0-DC91-B69A-7988-FD5EDEA6E4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83239" y="190501"/>
            <a:ext cx="309600" cy="309600"/>
          </a:xfrm>
          <a:prstGeom prst="rect">
            <a:avLst/>
          </a:prstGeom>
        </p:spPr>
      </p:pic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9EB19708-78BE-D7E4-8165-088539954A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822027" y="0"/>
            <a:ext cx="9167622" cy="6869062"/>
          </a:xfrm>
          <a:prstGeom prst="parallelogram">
            <a:avLst>
              <a:gd name="adj" fmla="val 36709"/>
            </a:avLst>
          </a:prstGeom>
          <a:solidFill>
            <a:schemeClr val="accent2"/>
          </a:solidFill>
        </p:spPr>
        <p:txBody>
          <a:bodyPr anchor="ctr"/>
          <a:lstStyle>
            <a:lvl1pPr algn="ctr">
              <a:defRPr b="0" i="0">
                <a:latin typeface="Forma DJR Display" pitchFamily="2" charset="77"/>
              </a:defRPr>
            </a:lvl1pPr>
          </a:lstStyle>
          <a:p>
            <a:r>
              <a:rPr lang="en-GB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089672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hotos + Captions (Opt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3D8FB2-D264-E86A-FE81-A71BF07FEF0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0499" y="1524000"/>
            <a:ext cx="3685639" cy="381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Click </a:t>
            </a:r>
            <a:r>
              <a:rPr lang="pt-BR" err="1"/>
              <a:t>on</a:t>
            </a:r>
            <a:r>
              <a:rPr lang="pt-BR"/>
              <a:t> </a:t>
            </a:r>
            <a:r>
              <a:rPr lang="pt-BR" err="1"/>
              <a:t>the</a:t>
            </a:r>
            <a:r>
              <a:rPr lang="pt-BR"/>
              <a:t> </a:t>
            </a:r>
            <a:r>
              <a:rPr lang="pt-BR" err="1"/>
              <a:t>icon</a:t>
            </a:r>
            <a:r>
              <a:rPr lang="pt-BR"/>
              <a:t> </a:t>
            </a:r>
            <a:r>
              <a:rPr lang="pt-BR" err="1"/>
              <a:t>to</a:t>
            </a:r>
            <a:r>
              <a:rPr lang="pt-BR"/>
              <a:t> </a:t>
            </a:r>
            <a:r>
              <a:rPr lang="pt-BR" err="1"/>
              <a:t>insert</a:t>
            </a:r>
            <a:r>
              <a:rPr lang="pt-BR"/>
              <a:t> </a:t>
            </a:r>
            <a:r>
              <a:rPr lang="pt-BR" err="1"/>
              <a:t>image</a:t>
            </a:r>
            <a:endParaRPr lang="pt-BR"/>
          </a:p>
        </p:txBody>
      </p:sp>
      <p:sp>
        <p:nvSpPr>
          <p:cNvPr id="10" name="Espaço Reservado para Texto 5">
            <a:extLst>
              <a:ext uri="{FF2B5EF4-FFF2-40B4-BE49-F238E27FC236}">
                <a16:creationId xmlns:a16="http://schemas.microsoft.com/office/drawing/2014/main" id="{8ED33225-BE39-0FD6-E152-1EE3A718BA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099" y="5458846"/>
            <a:ext cx="2660401" cy="79374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baseline="0">
                <a:latin typeface="Forma DJR Micro" pitchFamily="2" charset="77"/>
              </a:defRPr>
            </a:lvl1pPr>
          </a:lstStyle>
          <a:p>
            <a:pPr lvl="0"/>
            <a:r>
              <a:rPr lang="pt-BR" err="1"/>
              <a:t>Caption</a:t>
            </a:r>
            <a:r>
              <a:rPr lang="pt-BR"/>
              <a:t> </a:t>
            </a:r>
            <a:r>
              <a:rPr lang="pt-BR" err="1"/>
              <a:t>Text</a:t>
            </a:r>
            <a:r>
              <a:rPr lang="pt-BR"/>
              <a:t> </a:t>
            </a:r>
            <a:r>
              <a:rPr lang="pt-BR" err="1"/>
              <a:t>Here</a:t>
            </a:r>
            <a:endParaRPr lang="pt-BR"/>
          </a:p>
        </p:txBody>
      </p:sp>
      <p:sp>
        <p:nvSpPr>
          <p:cNvPr id="6" name="Espaço Reservado para Imagem 2">
            <a:extLst>
              <a:ext uri="{FF2B5EF4-FFF2-40B4-BE49-F238E27FC236}">
                <a16:creationId xmlns:a16="http://schemas.microsoft.com/office/drawing/2014/main" id="{81745D2C-E5FA-599A-730E-9C57C95D45B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25098" y="1524000"/>
            <a:ext cx="3683000" cy="381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Click </a:t>
            </a:r>
            <a:r>
              <a:rPr lang="pt-BR" err="1"/>
              <a:t>on</a:t>
            </a:r>
            <a:r>
              <a:rPr lang="pt-BR"/>
              <a:t> </a:t>
            </a:r>
            <a:r>
              <a:rPr lang="pt-BR" err="1"/>
              <a:t>the</a:t>
            </a:r>
            <a:r>
              <a:rPr lang="pt-BR"/>
              <a:t> </a:t>
            </a:r>
            <a:r>
              <a:rPr lang="pt-BR" err="1"/>
              <a:t>icon</a:t>
            </a:r>
            <a:r>
              <a:rPr lang="pt-BR"/>
              <a:t> </a:t>
            </a:r>
            <a:r>
              <a:rPr lang="pt-BR" err="1"/>
              <a:t>to</a:t>
            </a:r>
            <a:r>
              <a:rPr lang="pt-BR"/>
              <a:t> </a:t>
            </a:r>
            <a:r>
              <a:rPr lang="pt-BR" err="1"/>
              <a:t>insert</a:t>
            </a:r>
            <a:r>
              <a:rPr lang="pt-BR"/>
              <a:t> </a:t>
            </a:r>
            <a:r>
              <a:rPr lang="pt-BR" err="1"/>
              <a:t>image</a:t>
            </a:r>
            <a:endParaRPr lang="pt-BR"/>
          </a:p>
        </p:txBody>
      </p:sp>
      <p:sp>
        <p:nvSpPr>
          <p:cNvPr id="7" name="Espaço Reservado para Imagem 2">
            <a:extLst>
              <a:ext uri="{FF2B5EF4-FFF2-40B4-BE49-F238E27FC236}">
                <a16:creationId xmlns:a16="http://schemas.microsoft.com/office/drawing/2014/main" id="{2BC99517-107C-A37F-05FF-C3A4C1DA5F6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51861" y="1524000"/>
            <a:ext cx="3685639" cy="381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/>
              <a:t>Click </a:t>
            </a:r>
            <a:r>
              <a:rPr lang="pt-BR" err="1"/>
              <a:t>on</a:t>
            </a:r>
            <a:r>
              <a:rPr lang="pt-BR"/>
              <a:t> </a:t>
            </a:r>
            <a:r>
              <a:rPr lang="pt-BR" err="1"/>
              <a:t>the</a:t>
            </a:r>
            <a:r>
              <a:rPr lang="pt-BR"/>
              <a:t> </a:t>
            </a:r>
            <a:r>
              <a:rPr lang="pt-BR" err="1"/>
              <a:t>icon</a:t>
            </a:r>
            <a:r>
              <a:rPr lang="pt-BR"/>
              <a:t> </a:t>
            </a:r>
            <a:r>
              <a:rPr lang="pt-BR" err="1"/>
              <a:t>to</a:t>
            </a:r>
            <a:r>
              <a:rPr lang="pt-BR"/>
              <a:t> </a:t>
            </a:r>
            <a:r>
              <a:rPr lang="pt-BR" err="1"/>
              <a:t>insert</a:t>
            </a:r>
            <a:r>
              <a:rPr lang="pt-BR"/>
              <a:t> </a:t>
            </a:r>
            <a:r>
              <a:rPr lang="pt-BR" err="1"/>
              <a:t>image</a:t>
            </a:r>
            <a:endParaRPr lang="pt-BR"/>
          </a:p>
        </p:txBody>
      </p:sp>
      <p:sp>
        <p:nvSpPr>
          <p:cNvPr id="8" name="Espaço Reservado para Texto 5">
            <a:extLst>
              <a:ext uri="{FF2B5EF4-FFF2-40B4-BE49-F238E27FC236}">
                <a16:creationId xmlns:a16="http://schemas.microsoft.com/office/drawing/2014/main" id="{2348CDA0-857D-33BF-7CD2-7F620B4091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70337" y="5458846"/>
            <a:ext cx="2651163" cy="79374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baseline="0">
                <a:latin typeface="Forma DJR Micro" pitchFamily="2" charset="77"/>
              </a:defRPr>
            </a:lvl1pPr>
          </a:lstStyle>
          <a:p>
            <a:pPr lvl="0"/>
            <a:r>
              <a:rPr lang="pt-BR" err="1"/>
              <a:t>Caption</a:t>
            </a:r>
            <a:r>
              <a:rPr lang="pt-BR"/>
              <a:t> </a:t>
            </a:r>
            <a:r>
              <a:rPr lang="pt-BR" err="1"/>
              <a:t>Text</a:t>
            </a:r>
            <a:r>
              <a:rPr lang="pt-BR"/>
              <a:t> </a:t>
            </a:r>
            <a:r>
              <a:rPr lang="pt-BR" err="1"/>
              <a:t>Here</a:t>
            </a:r>
            <a:endParaRPr lang="pt-BR"/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EC60650F-81BC-2FFF-01AF-CC5BA3749F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31697" y="5458846"/>
            <a:ext cx="2653803" cy="79374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 baseline="0">
                <a:latin typeface="Forma DJR Micro" pitchFamily="2" charset="77"/>
              </a:defRPr>
            </a:lvl1pPr>
          </a:lstStyle>
          <a:p>
            <a:pPr lvl="0"/>
            <a:r>
              <a:rPr lang="pt-BR" err="1"/>
              <a:t>Caption</a:t>
            </a:r>
            <a:r>
              <a:rPr lang="pt-BR"/>
              <a:t> </a:t>
            </a:r>
            <a:r>
              <a:rPr lang="pt-BR" err="1"/>
              <a:t>Text</a:t>
            </a:r>
            <a:r>
              <a:rPr lang="pt-BR"/>
              <a:t> </a:t>
            </a:r>
            <a:r>
              <a:rPr lang="pt-BR" err="1"/>
              <a:t>Here</a:t>
            </a:r>
            <a:endParaRPr lang="pt-BR"/>
          </a:p>
        </p:txBody>
      </p:sp>
      <p:pic>
        <p:nvPicPr>
          <p:cNvPr id="4" name="Picture 3" descr="A blue circle with white letters on it&#10;&#10;AI-generated content may be incorrect.">
            <a:extLst>
              <a:ext uri="{FF2B5EF4-FFF2-40B4-BE49-F238E27FC236}">
                <a16:creationId xmlns:a16="http://schemas.microsoft.com/office/drawing/2014/main" id="{D6117C07-C808-E566-78A1-0788E77B8F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83239" y="190501"/>
            <a:ext cx="309600" cy="309600"/>
          </a:xfrm>
          <a:prstGeom prst="rect">
            <a:avLst/>
          </a:prstGeom>
        </p:spPr>
      </p:pic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20E09ACF-73F8-1B8B-90CB-34B56D1126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2790" y="921823"/>
            <a:ext cx="3683348" cy="477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aseline="0">
                <a:latin typeface="Forma DJR Micro" pitchFamily="2" charset="77"/>
              </a:defRPr>
            </a:lvl1pPr>
          </a:lstStyle>
          <a:p>
            <a:r>
              <a:rPr lang="en-BR"/>
              <a:t>Title One or Two Lines</a:t>
            </a:r>
          </a:p>
        </p:txBody>
      </p:sp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78864BB5-6575-7542-3A9E-F32F316D41F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51861" y="921823"/>
            <a:ext cx="3683348" cy="477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aseline="0">
                <a:latin typeface="Forma DJR Micro" pitchFamily="2" charset="77"/>
              </a:defRPr>
            </a:lvl1pPr>
          </a:lstStyle>
          <a:p>
            <a:r>
              <a:rPr lang="en-BR"/>
              <a:t>Title One or Two Lines</a:t>
            </a:r>
          </a:p>
        </p:txBody>
      </p:sp>
      <p:sp>
        <p:nvSpPr>
          <p:cNvPr id="11" name="Espaço Reservado para Texto 3">
            <a:extLst>
              <a:ext uri="{FF2B5EF4-FFF2-40B4-BE49-F238E27FC236}">
                <a16:creationId xmlns:a16="http://schemas.microsoft.com/office/drawing/2014/main" id="{B2C94798-77BB-89B2-4811-3DF12B4AF5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31697" y="921823"/>
            <a:ext cx="3683348" cy="477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 baseline="0">
                <a:latin typeface="Forma DJR Micro" pitchFamily="2" charset="77"/>
              </a:defRPr>
            </a:lvl1pPr>
          </a:lstStyle>
          <a:p>
            <a:r>
              <a:rPr lang="en-BR"/>
              <a:t>Title One or Two Lines</a:t>
            </a:r>
          </a:p>
        </p:txBody>
      </p:sp>
    </p:spTree>
    <p:extLst>
      <p:ext uri="{BB962C8B-B14F-4D97-AF65-F5344CB8AC3E}">
        <p14:creationId xmlns:p14="http://schemas.microsoft.com/office/powerpoint/2010/main" val="3384714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hoto Photo (Blan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DAFD70-EC4B-8ACF-D771-DD978D19C9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1133" y="6115033"/>
            <a:ext cx="9778998" cy="656831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sz="5500" b="0" i="0">
                <a:latin typeface="Forma DJR Display" pitchFamily="2" charset="77"/>
              </a:defRPr>
            </a:lvl1pPr>
          </a:lstStyle>
          <a:p>
            <a:r>
              <a:rPr lang="en-US"/>
              <a:t>Insert Cover Title Here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2C1CE-4846-C8C9-D97B-A72360B911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1133" y="201133"/>
            <a:ext cx="4064000" cy="85725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lnSpc>
                <a:spcPct val="90000"/>
              </a:lnSpc>
              <a:buNone/>
              <a:defRPr sz="2400">
                <a:latin typeface="+mn-lt"/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Insert Subtitle Here</a:t>
            </a:r>
            <a:endParaRPr lang="en-BR"/>
          </a:p>
        </p:txBody>
      </p:sp>
      <p:pic>
        <p:nvPicPr>
          <p:cNvPr id="2" name="Picture 1" descr="A blue circle with white letters on it&#10;&#10;AI-generated content may be incorrect.">
            <a:extLst>
              <a:ext uri="{FF2B5EF4-FFF2-40B4-BE49-F238E27FC236}">
                <a16:creationId xmlns:a16="http://schemas.microsoft.com/office/drawing/2014/main" id="{04C652BC-5830-D509-7850-A9DAF8355C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83239" y="190501"/>
            <a:ext cx="309600" cy="3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21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1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355D1AA2-D3A7-BB50-9515-649EEAD140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2088" y="2384427"/>
            <a:ext cx="5713412" cy="2092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latinLnBrk="0">
              <a:spcBef>
                <a:spcPts val="0"/>
              </a:spcBef>
              <a:buFont typeface="Arial" panose="020B0604020202020204" pitchFamily="34" charset="0"/>
              <a:buNone/>
              <a:defRPr sz="1300"/>
            </a:lvl1pPr>
            <a:lvl2pPr marL="800100" indent="-342900">
              <a:buFont typeface="Arial" panose="020B0604020202020204" pitchFamily="34" charset="0"/>
              <a:buChar char="•"/>
              <a:defRPr sz="1100"/>
            </a:lvl2pPr>
            <a:lvl3pPr marL="1257300" indent="-342900">
              <a:buFont typeface="Arial" panose="020B0604020202020204" pitchFamily="34" charset="0"/>
              <a:buChar char="•"/>
              <a:defRPr sz="1100"/>
            </a:lvl3pPr>
            <a:lvl4pPr marL="1657350" indent="-285750">
              <a:buFont typeface="Arial" panose="020B0604020202020204" pitchFamily="34" charset="0"/>
              <a:buChar char="•"/>
              <a:defRPr sz="1100"/>
            </a:lvl4pPr>
            <a:lvl5pPr marL="2114550" indent="-2857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Insert Body Text  Here</a:t>
            </a:r>
          </a:p>
          <a:p>
            <a:pPr lvl="0"/>
            <a:endParaRPr lang="en-US"/>
          </a:p>
          <a:p>
            <a:pPr lvl="0"/>
            <a:endParaRPr lang="en-BR"/>
          </a:p>
        </p:txBody>
      </p:sp>
      <p:pic>
        <p:nvPicPr>
          <p:cNvPr id="6" name="stripes 101" descr="preencoded.png">
            <a:extLst>
              <a:ext uri="{FF2B5EF4-FFF2-40B4-BE49-F238E27FC236}">
                <a16:creationId xmlns:a16="http://schemas.microsoft.com/office/drawing/2014/main" id="{80375962-77A0-93B7-8C76-012CA9D0E7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839"/>
          <a:stretch/>
        </p:blipFill>
        <p:spPr>
          <a:xfrm>
            <a:off x="5905500" y="3625654"/>
            <a:ext cx="5461000" cy="323234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CA3BD4-6A9F-A218-F286-894A5DDA22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500" y="641350"/>
            <a:ext cx="5715000" cy="390359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Forma DJR Display" pitchFamily="2" charset="77"/>
              </a:defRPr>
            </a:lvl1pPr>
          </a:lstStyle>
          <a:p>
            <a:r>
              <a:rPr lang="en-US"/>
              <a:t>Title Here Lorem Ipsum</a:t>
            </a:r>
            <a:endParaRPr lang="en-BR"/>
          </a:p>
        </p:txBody>
      </p:sp>
      <p:sp>
        <p:nvSpPr>
          <p:cNvPr id="10" name="CaixaDeTexto 10">
            <a:extLst>
              <a:ext uri="{FF2B5EF4-FFF2-40B4-BE49-F238E27FC236}">
                <a16:creationId xmlns:a16="http://schemas.microsoft.com/office/drawing/2014/main" id="{D28FD599-8D48-7DAC-0B6D-3813CA084182}"/>
              </a:ext>
            </a:extLst>
          </p:cNvPr>
          <p:cNvSpPr txBox="1"/>
          <p:nvPr userDrawn="1"/>
        </p:nvSpPr>
        <p:spPr>
          <a:xfrm>
            <a:off x="11469209" y="6353796"/>
            <a:ext cx="525338" cy="304868"/>
          </a:xfrm>
          <a:prstGeom prst="rect">
            <a:avLst/>
          </a:prstGeom>
          <a:noFill/>
        </p:spPr>
        <p:txBody>
          <a:bodyPr wrap="square" lIns="0" tIns="180000" rIns="0" bIns="0" rtlCol="0" anchor="b">
            <a:noAutofit/>
          </a:bodyPr>
          <a:lstStyle/>
          <a:p>
            <a:pPr algn="r"/>
            <a:fld id="{6B464925-B76F-4EDB-B6B7-9E35A8F06ADE}" type="slidenum">
              <a:rPr lang="pt-BR" sz="800" smtClean="0"/>
              <a:pPr algn="r"/>
              <a:t>‹#›</a:t>
            </a:fld>
            <a:endParaRPr lang="pt-BR" sz="800"/>
          </a:p>
        </p:txBody>
      </p:sp>
      <p:pic>
        <p:nvPicPr>
          <p:cNvPr id="4" name="Picture 3" descr="A blue circle with white letters on it&#10;&#10;AI-generated content may be incorrect.">
            <a:extLst>
              <a:ext uri="{FF2B5EF4-FFF2-40B4-BE49-F238E27FC236}">
                <a16:creationId xmlns:a16="http://schemas.microsoft.com/office/drawing/2014/main" id="{A3448E84-17CA-CC43-E07B-C5608AEDC28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683239" y="190501"/>
            <a:ext cx="309600" cy="3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+ Wide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2">
            <a:extLst>
              <a:ext uri="{FF2B5EF4-FFF2-40B4-BE49-F238E27FC236}">
                <a16:creationId xmlns:a16="http://schemas.microsoft.com/office/drawing/2014/main" id="{496CCDC0-BC6A-FCFC-E746-4D1FCDB6240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11366500" cy="5334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lIns="0" tIns="1800000" anchor="t" anchorCtr="1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pt-BR"/>
              <a:t>Click </a:t>
            </a:r>
            <a:r>
              <a:rPr lang="pt-BR" err="1"/>
              <a:t>on</a:t>
            </a:r>
            <a:r>
              <a:rPr lang="pt-BR"/>
              <a:t> </a:t>
            </a:r>
            <a:r>
              <a:rPr lang="pt-BR" err="1"/>
              <a:t>the</a:t>
            </a:r>
            <a:r>
              <a:rPr lang="pt-BR"/>
              <a:t> </a:t>
            </a:r>
            <a:r>
              <a:rPr lang="pt-BR" err="1"/>
              <a:t>icon</a:t>
            </a:r>
            <a:r>
              <a:rPr lang="pt-BR"/>
              <a:t> </a:t>
            </a:r>
            <a:r>
              <a:rPr lang="pt-BR" err="1"/>
              <a:t>to</a:t>
            </a:r>
            <a:r>
              <a:rPr lang="pt-BR"/>
              <a:t> </a:t>
            </a:r>
            <a:r>
              <a:rPr lang="pt-BR" err="1"/>
              <a:t>insert</a:t>
            </a:r>
            <a:r>
              <a:rPr lang="pt-BR"/>
              <a:t> </a:t>
            </a:r>
            <a:r>
              <a:rPr lang="pt-BR" err="1"/>
              <a:t>image</a:t>
            </a:r>
            <a:endParaRPr lang="pt-BR"/>
          </a:p>
        </p:txBody>
      </p:sp>
      <p:sp>
        <p:nvSpPr>
          <p:cNvPr id="44" name="Espaço Reservado para Texto 42">
            <a:extLst>
              <a:ext uri="{FF2B5EF4-FFF2-40B4-BE49-F238E27FC236}">
                <a16:creationId xmlns:a16="http://schemas.microsoft.com/office/drawing/2014/main" id="{287F9254-D547-12C0-C378-70B7CBD289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80093" y="6233700"/>
            <a:ext cx="1697397" cy="21236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algn="r">
              <a:defRPr sz="1200" baseline="0"/>
            </a:lvl1pPr>
          </a:lstStyle>
          <a:p>
            <a:pPr lvl="0"/>
            <a:r>
              <a:rPr lang="pt-BR" err="1"/>
              <a:t>Source</a:t>
            </a:r>
            <a:r>
              <a:rPr lang="pt-BR"/>
              <a:t> </a:t>
            </a:r>
            <a:r>
              <a:rPr lang="pt-BR" err="1"/>
              <a:t>or</a:t>
            </a:r>
            <a:r>
              <a:rPr lang="pt-BR"/>
              <a:t> </a:t>
            </a:r>
            <a:r>
              <a:rPr lang="pt-BR" err="1"/>
              <a:t>attribution</a:t>
            </a:r>
            <a:endParaRPr lang="pt-BR"/>
          </a:p>
        </p:txBody>
      </p:sp>
      <p:sp>
        <p:nvSpPr>
          <p:cNvPr id="67" name="Título 66">
            <a:extLst>
              <a:ext uri="{FF2B5EF4-FFF2-40B4-BE49-F238E27FC236}">
                <a16:creationId xmlns:a16="http://schemas.microsoft.com/office/drawing/2014/main" id="{D37A8A98-8105-C54D-0C14-79800D35A7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510" y="5697400"/>
            <a:ext cx="8494806" cy="748666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sz="2800" baseline="0">
                <a:latin typeface="+mn-lt"/>
              </a:defRPr>
            </a:lvl1pPr>
          </a:lstStyle>
          <a:p>
            <a:r>
              <a:rPr lang="en-US"/>
              <a:t>“Type impactful and longer quote here and include quotation marks before and after text.”</a:t>
            </a:r>
            <a:endParaRPr lang="pt-BR"/>
          </a:p>
        </p:txBody>
      </p:sp>
      <p:pic>
        <p:nvPicPr>
          <p:cNvPr id="2" name="Picture 1" descr="A blue circle with white letters on it&#10;&#10;AI-generated content may be incorrect.">
            <a:extLst>
              <a:ext uri="{FF2B5EF4-FFF2-40B4-BE49-F238E27FC236}">
                <a16:creationId xmlns:a16="http://schemas.microsoft.com/office/drawing/2014/main" id="{0501652A-AED6-8877-531F-D536696EB5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83239" y="190501"/>
            <a:ext cx="309600" cy="3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12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">
  <p:cSld name="Title + 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 descr="preencoded.png"/>
          <p:cNvPicPr preferRelativeResize="0"/>
          <p:nvPr/>
        </p:nvPicPr>
        <p:blipFill rotWithShape="1">
          <a:blip r:embed="rId2">
            <a:alphaModFix/>
          </a:blip>
          <a:srcRect l="51563" r="9895"/>
          <a:stretch/>
        </p:blipFill>
        <p:spPr>
          <a:xfrm>
            <a:off x="6286502" y="0"/>
            <a:ext cx="4698998" cy="13969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190500" y="641350"/>
            <a:ext cx="5715000" cy="390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/>
          <p:nvPr/>
        </p:nvSpPr>
        <p:spPr>
          <a:xfrm>
            <a:off x="11469209" y="6353796"/>
            <a:ext cx="525338" cy="30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000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7" descr="A blue circle with white letters on it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83239" y="190501"/>
            <a:ext cx="309600" cy="3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055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A1F9033B-288A-B59D-53C3-564AA9FD9A75}"/>
              </a:ext>
            </a:extLst>
          </p:cNvPr>
          <p:cNvSpPr/>
          <p:nvPr userDrawn="1"/>
        </p:nvSpPr>
        <p:spPr bwMode="ltGray">
          <a:xfrm>
            <a:off x="7052733" y="-2"/>
            <a:ext cx="2540000" cy="4925235"/>
          </a:xfrm>
          <a:prstGeom prst="parallelogram">
            <a:avLst>
              <a:gd name="adj" fmla="val 719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Forma DJR Display" pitchFamily="2" charset="77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A25D2EE2-7864-9E28-BE76-5D0EC4EBEE21}"/>
              </a:ext>
            </a:extLst>
          </p:cNvPr>
          <p:cNvSpPr/>
          <p:nvPr userDrawn="1"/>
        </p:nvSpPr>
        <p:spPr bwMode="ltGray">
          <a:xfrm>
            <a:off x="8915400" y="1932765"/>
            <a:ext cx="2540000" cy="4925235"/>
          </a:xfrm>
          <a:prstGeom prst="parallelogram">
            <a:avLst>
              <a:gd name="adj" fmla="val 719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Forma DJR Display" pitchFamily="2" charset="77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EB6535-FEDC-1189-C30E-FB281CCF01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820334" y="1"/>
            <a:ext cx="8746067" cy="4470076"/>
          </a:xfrm>
          <a:prstGeom prst="parallelogram">
            <a:avLst>
              <a:gd name="adj" fmla="val 35934"/>
            </a:avLst>
          </a:prstGeom>
          <a:solidFill>
            <a:schemeClr val="accent2"/>
          </a:solidFill>
        </p:spPr>
        <p:txBody>
          <a:bodyPr anchor="ctr"/>
          <a:lstStyle>
            <a:lvl1pPr algn="ctr">
              <a:defRPr b="0" i="0">
                <a:latin typeface="Forma DJR Display" pitchFamily="2" charset="77"/>
              </a:defRPr>
            </a:lvl1pPr>
          </a:lstStyle>
          <a:p>
            <a:r>
              <a:rPr lang="en-GB"/>
              <a:t>CLICK TO INSERT PICTURE</a:t>
            </a:r>
          </a:p>
        </p:txBody>
      </p:sp>
      <p:pic>
        <p:nvPicPr>
          <p:cNvPr id="4" name="Picture 3" descr="A blue circle with white letters on it&#10;&#10;AI-generated content may be incorrect.">
            <a:extLst>
              <a:ext uri="{FF2B5EF4-FFF2-40B4-BE49-F238E27FC236}">
                <a16:creationId xmlns:a16="http://schemas.microsoft.com/office/drawing/2014/main" id="{2C6527FE-219C-93E3-EF06-6E7F3F02B2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83239" y="190501"/>
            <a:ext cx="309600" cy="3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64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Divider Stripe">
  <p:cSld name="1_Section Divider Strip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2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201133" y="638175"/>
            <a:ext cx="315468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68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6pPr>
            <a:lvl7pPr marL="3200400" lvl="6" indent="-342900" algn="l">
              <a:lnSpc>
                <a:spcPct val="9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›"/>
              <a:defRPr/>
            </a:lvl8pPr>
            <a:lvl9pPr marL="4114800" lvl="8" indent="-342900" algn="l">
              <a:lnSpc>
                <a:spcPct val="9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—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701568" y="575331"/>
            <a:ext cx="5203932" cy="4377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Play"/>
              <a:buNone/>
              <a:defRPr sz="8000" b="0" i="0"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696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A1F9033B-288A-B59D-53C3-564AA9FD9A75}"/>
              </a:ext>
            </a:extLst>
          </p:cNvPr>
          <p:cNvSpPr/>
          <p:nvPr userDrawn="1"/>
        </p:nvSpPr>
        <p:spPr bwMode="ltGray">
          <a:xfrm>
            <a:off x="7052733" y="-2"/>
            <a:ext cx="2540000" cy="4925235"/>
          </a:xfrm>
          <a:prstGeom prst="parallelogram">
            <a:avLst>
              <a:gd name="adj" fmla="val 719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Forma DJR Display" pitchFamily="2" charset="77"/>
            </a:endParaRP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A25D2EE2-7864-9E28-BE76-5D0EC4EBEE21}"/>
              </a:ext>
            </a:extLst>
          </p:cNvPr>
          <p:cNvSpPr/>
          <p:nvPr userDrawn="1"/>
        </p:nvSpPr>
        <p:spPr bwMode="ltGray">
          <a:xfrm>
            <a:off x="8915400" y="1932765"/>
            <a:ext cx="2540000" cy="4925235"/>
          </a:xfrm>
          <a:prstGeom prst="parallelogram">
            <a:avLst>
              <a:gd name="adj" fmla="val 7199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Forma DJR Display" pitchFamily="2" charset="77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EB6535-FEDC-1189-C30E-FB281CCF01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820334" y="2387924"/>
            <a:ext cx="8746067" cy="4470076"/>
          </a:xfrm>
          <a:prstGeom prst="parallelogram">
            <a:avLst>
              <a:gd name="adj" fmla="val 35934"/>
            </a:avLst>
          </a:prstGeom>
          <a:solidFill>
            <a:schemeClr val="accent2"/>
          </a:solidFill>
        </p:spPr>
        <p:txBody>
          <a:bodyPr anchor="ctr"/>
          <a:lstStyle>
            <a:lvl1pPr algn="ctr">
              <a:defRPr b="0" i="0">
                <a:latin typeface="Forma DJR Display" pitchFamily="2" charset="77"/>
              </a:defRPr>
            </a:lvl1pPr>
          </a:lstStyle>
          <a:p>
            <a:r>
              <a:rPr lang="en-GB"/>
              <a:t>CLICK TO INSERT PICTURE</a:t>
            </a:r>
          </a:p>
        </p:txBody>
      </p:sp>
      <p:pic>
        <p:nvPicPr>
          <p:cNvPr id="4" name="Picture 3" descr="A blue circle with white letters on it&#10;&#10;AI-generated content may be incorrect.">
            <a:extLst>
              <a:ext uri="{FF2B5EF4-FFF2-40B4-BE49-F238E27FC236}">
                <a16:creationId xmlns:a16="http://schemas.microsoft.com/office/drawing/2014/main" id="{98C1C06E-01C2-42A1-F990-EFE40516A0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83239" y="190501"/>
            <a:ext cx="309600" cy="3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5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EB6535-FEDC-1189-C30E-FB281CCF01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497667" y="-2"/>
            <a:ext cx="8746067" cy="6553202"/>
          </a:xfrm>
          <a:prstGeom prst="parallelogram">
            <a:avLst>
              <a:gd name="adj" fmla="val 36709"/>
            </a:avLst>
          </a:prstGeom>
          <a:solidFill>
            <a:schemeClr val="accent2"/>
          </a:solidFill>
        </p:spPr>
        <p:txBody>
          <a:bodyPr anchor="ctr"/>
          <a:lstStyle>
            <a:lvl1pPr algn="ctr">
              <a:defRPr b="0" i="0">
                <a:latin typeface="Forma DJR Display" pitchFamily="2" charset="77"/>
              </a:defRPr>
            </a:lvl1pPr>
          </a:lstStyle>
          <a:p>
            <a:r>
              <a:rPr lang="en-GB"/>
              <a:t>CLICK TO INSERT PICTURE</a:t>
            </a:r>
          </a:p>
        </p:txBody>
      </p:sp>
      <p:pic>
        <p:nvPicPr>
          <p:cNvPr id="2" name="Picture 1" descr="A blue circle with white letters on it&#10;&#10;AI-generated content may be incorrect.">
            <a:extLst>
              <a:ext uri="{FF2B5EF4-FFF2-40B4-BE49-F238E27FC236}">
                <a16:creationId xmlns:a16="http://schemas.microsoft.com/office/drawing/2014/main" id="{0636F355-837A-8ADF-A6B6-8ED0B24192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83239" y="190501"/>
            <a:ext cx="309600" cy="3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5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8C51E0-DD06-0865-FC84-272370C89F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7127" y="262465"/>
            <a:ext cx="614048" cy="614048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EB6535-FEDC-1189-C30E-FB281CCF01B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943600" y="-2"/>
            <a:ext cx="8746067" cy="6553202"/>
          </a:xfrm>
          <a:prstGeom prst="parallelogram">
            <a:avLst>
              <a:gd name="adj" fmla="val 36709"/>
            </a:avLst>
          </a:prstGeom>
          <a:solidFill>
            <a:schemeClr val="accent2"/>
          </a:solidFill>
        </p:spPr>
        <p:txBody>
          <a:bodyPr anchor="ctr"/>
          <a:lstStyle>
            <a:lvl1pPr algn="ctr">
              <a:defRPr b="0" i="0">
                <a:latin typeface="Forma DJR Display" pitchFamily="2" charset="77"/>
              </a:defRPr>
            </a:lvl1pPr>
          </a:lstStyle>
          <a:p>
            <a:r>
              <a:rPr lang="en-GB"/>
              <a:t>CLICK TO INSERT PICTURE</a:t>
            </a:r>
          </a:p>
        </p:txBody>
      </p:sp>
      <p:pic>
        <p:nvPicPr>
          <p:cNvPr id="2" name="Picture 1" descr="A blue circle with white letters on it&#10;&#10;AI-generated content may be incorrect.">
            <a:extLst>
              <a:ext uri="{FF2B5EF4-FFF2-40B4-BE49-F238E27FC236}">
                <a16:creationId xmlns:a16="http://schemas.microsoft.com/office/drawing/2014/main" id="{8B53853D-657A-C3F2-A12C-7001CC0C81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83239" y="190501"/>
            <a:ext cx="309600" cy="3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2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4C00523D-8681-A66F-6C76-97C78785B3B2}"/>
              </a:ext>
            </a:extLst>
          </p:cNvPr>
          <p:cNvSpPr/>
          <p:nvPr userDrawn="1"/>
        </p:nvSpPr>
        <p:spPr bwMode="ltGray">
          <a:xfrm>
            <a:off x="-2104238" y="2495232"/>
            <a:ext cx="7368229" cy="4362768"/>
          </a:xfrm>
          <a:prstGeom prst="parallelogram">
            <a:avLst>
              <a:gd name="adj" fmla="val 3630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Forma DJR Display" pitchFamily="2" charset="77"/>
            </a:endParaRPr>
          </a:p>
        </p:txBody>
      </p:sp>
      <p:pic>
        <p:nvPicPr>
          <p:cNvPr id="3" name="Picture 2" descr="A blue circle with white letters on it&#10;&#10;AI-generated content may be incorrect.">
            <a:extLst>
              <a:ext uri="{FF2B5EF4-FFF2-40B4-BE49-F238E27FC236}">
                <a16:creationId xmlns:a16="http://schemas.microsoft.com/office/drawing/2014/main" id="{A28175F4-B7FC-71DC-A7E4-E13B8E1657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83239" y="190501"/>
            <a:ext cx="309600" cy="3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9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>
            <a:extLst>
              <a:ext uri="{FF2B5EF4-FFF2-40B4-BE49-F238E27FC236}">
                <a16:creationId xmlns:a16="http://schemas.microsoft.com/office/drawing/2014/main" id="{589733C5-4164-B676-7618-E8C0312D0563}"/>
              </a:ext>
            </a:extLst>
          </p:cNvPr>
          <p:cNvSpPr/>
          <p:nvPr userDrawn="1"/>
        </p:nvSpPr>
        <p:spPr bwMode="ltGray">
          <a:xfrm>
            <a:off x="7251398" y="1550167"/>
            <a:ext cx="8964341" cy="5307834"/>
          </a:xfrm>
          <a:prstGeom prst="parallelogram">
            <a:avLst>
              <a:gd name="adj" fmla="val 3630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Forma DJR Display" pitchFamily="2" charset="77"/>
            </a:endParaRPr>
          </a:p>
        </p:txBody>
      </p:sp>
      <p:pic>
        <p:nvPicPr>
          <p:cNvPr id="2" name="Picture 1" descr="A blue circle with white letters on it&#10;&#10;AI-generated content may be incorrect.">
            <a:extLst>
              <a:ext uri="{FF2B5EF4-FFF2-40B4-BE49-F238E27FC236}">
                <a16:creationId xmlns:a16="http://schemas.microsoft.com/office/drawing/2014/main" id="{35F53AC8-1170-6CE5-C291-BFA7F1B72F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83239" y="190501"/>
            <a:ext cx="309600" cy="3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7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>
            <a:extLst>
              <a:ext uri="{FF2B5EF4-FFF2-40B4-BE49-F238E27FC236}">
                <a16:creationId xmlns:a16="http://schemas.microsoft.com/office/drawing/2014/main" id="{DB3FCCA3-734E-1BF8-BCE3-03EC8D2BE54A}"/>
              </a:ext>
            </a:extLst>
          </p:cNvPr>
          <p:cNvSpPr/>
          <p:nvPr userDrawn="1"/>
        </p:nvSpPr>
        <p:spPr bwMode="ltGray">
          <a:xfrm>
            <a:off x="5299726" y="0"/>
            <a:ext cx="4911074" cy="3430101"/>
          </a:xfrm>
          <a:prstGeom prst="parallelogram">
            <a:avLst>
              <a:gd name="adj" fmla="val 3630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Forma DJR Display" pitchFamily="2" charset="77"/>
            </a:endParaRPr>
          </a:p>
        </p:txBody>
      </p:sp>
      <p:pic>
        <p:nvPicPr>
          <p:cNvPr id="2" name="Picture 1" descr="A blue circle with white letters on it&#10;&#10;AI-generated content may be incorrect.">
            <a:extLst>
              <a:ext uri="{FF2B5EF4-FFF2-40B4-BE49-F238E27FC236}">
                <a16:creationId xmlns:a16="http://schemas.microsoft.com/office/drawing/2014/main" id="{8F1A0C34-7732-B49F-59FE-C570DF0396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83239" y="190501"/>
            <a:ext cx="309600" cy="3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1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57F96C3-CCC4-983E-E8FB-195148CDCF39}"/>
              </a:ext>
            </a:extLst>
          </p:cNvPr>
          <p:cNvSpPr/>
          <p:nvPr userDrawn="1"/>
        </p:nvSpPr>
        <p:spPr bwMode="ltGray">
          <a:xfrm>
            <a:off x="5943600" y="1"/>
            <a:ext cx="4165600" cy="1782400"/>
          </a:xfrm>
          <a:prstGeom prst="parallelogram">
            <a:avLst>
              <a:gd name="adj" fmla="val 3630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Forma DJR Display" pitchFamily="2" charset="77"/>
            </a:endParaRPr>
          </a:p>
        </p:txBody>
      </p:sp>
      <p:pic>
        <p:nvPicPr>
          <p:cNvPr id="3" name="Picture 2" descr="A blue circle with white letters on it&#10;&#10;AI-generated content may be incorrect.">
            <a:extLst>
              <a:ext uri="{FF2B5EF4-FFF2-40B4-BE49-F238E27FC236}">
                <a16:creationId xmlns:a16="http://schemas.microsoft.com/office/drawing/2014/main" id="{A977C2CE-959D-71AE-9082-BF92559928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83239" y="190501"/>
            <a:ext cx="309600" cy="3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2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F8FE2-E272-454D-8A09-BE382F87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8798"/>
            <a:ext cx="11582400" cy="132556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CCF0D-680B-7041-BD4E-5771B5629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520825"/>
            <a:ext cx="11582400" cy="435133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8" r:id="rId8"/>
    <p:sldLayoutId id="2147483829" r:id="rId9"/>
    <p:sldLayoutId id="2147483830" r:id="rId10"/>
    <p:sldLayoutId id="2147483831" r:id="rId11"/>
    <p:sldLayoutId id="2147483882" r:id="rId12"/>
    <p:sldLayoutId id="2147483879" r:id="rId13"/>
    <p:sldLayoutId id="2147483880" r:id="rId14"/>
    <p:sldLayoutId id="2147483881" r:id="rId15"/>
    <p:sldLayoutId id="2147483687" r:id="rId16"/>
    <p:sldLayoutId id="2147483693" r:id="rId17"/>
    <p:sldLayoutId id="2147483683" r:id="rId18"/>
    <p:sldLayoutId id="2147483886" r:id="rId19"/>
    <p:sldLayoutId id="2147483889" r:id="rId2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spc="80" baseline="0">
          <a:solidFill>
            <a:schemeClr val="tx1"/>
          </a:solidFill>
          <a:latin typeface="Forma DJR Display" pitchFamily="2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Forma DJR Micro" panose="00000000000000090000" pitchFamily="2" charset="0"/>
        <a:buNone/>
        <a:tabLst/>
        <a:defRPr sz="1800" b="0" i="0" kern="1200" spc="80" baseline="0">
          <a:solidFill>
            <a:schemeClr val="tx1"/>
          </a:solidFill>
          <a:latin typeface="Forma DJR Micro" pitchFamily="2" charset="77"/>
          <a:ea typeface="+mn-ea"/>
          <a:cs typeface="+mn-cs"/>
        </a:defRPr>
      </a:lvl1pPr>
      <a:lvl2pPr marL="180975" indent="-166688" algn="l" defTabSz="914400" rtl="0" eaLnBrk="1" fontAlgn="ctr" latinLnBrk="0" hangingPunct="1">
        <a:lnSpc>
          <a:spcPct val="90000"/>
        </a:lnSpc>
        <a:spcBef>
          <a:spcPts val="500"/>
        </a:spcBef>
        <a:buClrTx/>
        <a:buFont typeface="Forma DJR Micro" panose="00000000000000090000" pitchFamily="2" charset="0"/>
        <a:buChar char="•"/>
        <a:tabLst/>
        <a:defRPr sz="1800" b="0" i="0" kern="1200" spc="80" baseline="0">
          <a:solidFill>
            <a:schemeClr val="tx1"/>
          </a:solidFill>
          <a:latin typeface="+mn-lt"/>
          <a:ea typeface="+mn-ea"/>
          <a:cs typeface="+mn-cs"/>
        </a:defRPr>
      </a:lvl2pPr>
      <a:lvl3pPr marL="520700" indent="-161925" algn="l" defTabSz="914400" rtl="0" eaLnBrk="1" latinLnBrk="0" hangingPunct="1">
        <a:lnSpc>
          <a:spcPct val="92000"/>
        </a:lnSpc>
        <a:spcBef>
          <a:spcPts val="500"/>
        </a:spcBef>
        <a:buFont typeface="Forma DJR Micro" panose="00000000000000090000" pitchFamily="2" charset="0"/>
        <a:buChar char="›"/>
        <a:tabLst/>
        <a:defRPr sz="1400" b="0" i="0" kern="1200" spc="80" baseline="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400" rtl="0" eaLnBrk="1" latinLnBrk="0" hangingPunct="1">
        <a:lnSpc>
          <a:spcPct val="92000"/>
        </a:lnSpc>
        <a:spcBef>
          <a:spcPts val="500"/>
        </a:spcBef>
        <a:buFont typeface="Forma DJR Micro" panose="00000000000000090000" pitchFamily="2" charset="0"/>
        <a:buChar char="—"/>
        <a:tabLst/>
        <a:defRPr sz="1200" b="0" i="0" kern="1200" spc="80" baseline="0">
          <a:solidFill>
            <a:schemeClr val="tx1"/>
          </a:solidFill>
          <a:latin typeface="Forma DJR Display" pitchFamily="2" charset="77"/>
          <a:ea typeface="+mn-ea"/>
          <a:cs typeface="+mn-cs"/>
        </a:defRPr>
      </a:lvl4pPr>
      <a:lvl5pPr marL="896938" indent="-134938" algn="l" defTabSz="914400" rtl="0" eaLnBrk="1" latinLnBrk="0" hangingPunct="1">
        <a:lnSpc>
          <a:spcPct val="92000"/>
        </a:lnSpc>
        <a:spcBef>
          <a:spcPts val="500"/>
        </a:spcBef>
        <a:buFont typeface="Forma DJR Micro" panose="00000000000000090000" pitchFamily="2" charset="0"/>
        <a:buChar char="›"/>
        <a:tabLst/>
        <a:defRPr sz="1200" kern="1200">
          <a:solidFill>
            <a:schemeClr val="tx1"/>
          </a:solidFill>
          <a:latin typeface="Forma DJR Micro" pitchFamily="2" charset="77"/>
          <a:ea typeface="+mn-ea"/>
          <a:cs typeface="+mn-cs"/>
        </a:defRPr>
      </a:lvl5pPr>
      <a:lvl6pPr marL="1074738" indent="-177800" algn="l" defTabSz="914400" rtl="0" eaLnBrk="1" latinLnBrk="0" hangingPunct="1">
        <a:lnSpc>
          <a:spcPct val="92000"/>
        </a:lnSpc>
        <a:spcBef>
          <a:spcPts val="500"/>
        </a:spcBef>
        <a:buFont typeface="Forma DJR Micro" panose="00000000000000090000" pitchFamily="2" charset="0"/>
        <a:buChar char="—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5713" indent="-139700" algn="l" defTabSz="914400" rtl="0" eaLnBrk="1" fontAlgn="ctr" latinLnBrk="0" hangingPunct="1">
        <a:lnSpc>
          <a:spcPct val="92000"/>
        </a:lnSpc>
        <a:spcBef>
          <a:spcPts val="500"/>
        </a:spcBef>
        <a:buFont typeface="Forma DJR Micro" panose="00000000000000090000" pitchFamily="2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436688" indent="-134938" algn="l" defTabSz="914400" rtl="0" eaLnBrk="1" latinLnBrk="0" hangingPunct="1">
        <a:lnSpc>
          <a:spcPct val="92000"/>
        </a:lnSpc>
        <a:spcBef>
          <a:spcPts val="500"/>
        </a:spcBef>
        <a:buFont typeface="Forma DJR Micro" panose="00000000000000090000" pitchFamily="2" charset="0"/>
        <a:buChar char="›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14488" indent="-180975" algn="l" defTabSz="914400" rtl="0" eaLnBrk="1" latinLnBrk="0" hangingPunct="1">
        <a:lnSpc>
          <a:spcPct val="92000"/>
        </a:lnSpc>
        <a:spcBef>
          <a:spcPts val="500"/>
        </a:spcBef>
        <a:buFont typeface="Forma DJR Micro" panose="00000000000000090000" pitchFamily="2" charset="0"/>
        <a:buChar char="—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latinLnBrk="0" hangingPunct="1">
        <a:lnSpc>
          <a:spcPct val="90000"/>
        </a:lnSpc>
        <a:spcBef>
          <a:spcPct val="18519"/>
        </a:spcBef>
        <a:buFont typeface="Forma DJR Micro" panose="00000000000000090000" pitchFamily="2" charset="0"/>
        <a:buNone/>
        <a:tabLst>
          <a:tab pos="225425" algn="l"/>
        </a:tabLst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66688" algn="l" defTabSz="914400" rtl="0" eaLnBrk="1" fontAlgn="ctr" latinLnBrk="0" hangingPunct="1">
        <a:lnSpc>
          <a:spcPct val="90000"/>
        </a:lnSpc>
        <a:spcBef>
          <a:spcPct val="9259"/>
        </a:spcBef>
        <a:buClrTx/>
        <a:buFont typeface="Forma DJR Micro" panose="00000000000000090000" pitchFamily="2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61925" algn="l" defTabSz="914400" rtl="0" eaLnBrk="1" latinLnBrk="0" hangingPunct="1">
        <a:lnSpc>
          <a:spcPct val="92000"/>
        </a:lnSpc>
        <a:spcBef>
          <a:spcPct val="8929"/>
        </a:spcBef>
        <a:buFont typeface="Forma DJR Micro" panose="00000000000000090000" pitchFamily="2" charset="0"/>
        <a:buChar char="›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80975" algn="l" defTabSz="914400" rtl="0" eaLnBrk="1" latinLnBrk="0" hangingPunct="1">
        <a:lnSpc>
          <a:spcPct val="92000"/>
        </a:lnSpc>
        <a:spcBef>
          <a:spcPct val="10417"/>
        </a:spcBef>
        <a:buFont typeface="Forma DJR Micro" panose="00000000000000090000" pitchFamily="2" charset="0"/>
        <a:buChar char="—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34938" algn="l" defTabSz="914400" rtl="0" eaLnBrk="1" latinLnBrk="0" hangingPunct="1">
        <a:lnSpc>
          <a:spcPct val="92000"/>
        </a:lnSpc>
        <a:spcBef>
          <a:spcPct val="10417"/>
        </a:spcBef>
        <a:buFont typeface="Forma DJR Micro" panose="00000000000000090000" pitchFamily="2" charset="0"/>
        <a:buChar char="›"/>
        <a:tabLst/>
        <a:defRPr sz="1200" kern="1200">
          <a:solidFill>
            <a:schemeClr val="tx1"/>
          </a:solidFill>
          <a:latin typeface="Forma DJR Micro" pitchFamily="2" charset="77"/>
          <a:ea typeface="+mn-ea"/>
          <a:cs typeface="+mn-cs"/>
        </a:defRPr>
      </a:lvl5pPr>
      <a:lvl6pPr marL="896938" indent="-177800" algn="l" defTabSz="914400" rtl="0" eaLnBrk="1" latinLnBrk="0" hangingPunct="1">
        <a:lnSpc>
          <a:spcPct val="92000"/>
        </a:lnSpc>
        <a:spcBef>
          <a:spcPct val="10417"/>
        </a:spcBef>
        <a:buFont typeface="Forma DJR Micro" panose="00000000000000090000" pitchFamily="2" charset="0"/>
        <a:buChar char="—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39700" algn="l" defTabSz="914400" rtl="0" eaLnBrk="1" fontAlgn="ctr" latinLnBrk="0" hangingPunct="1">
        <a:lnSpc>
          <a:spcPct val="92000"/>
        </a:lnSpc>
        <a:spcBef>
          <a:spcPct val="10417"/>
        </a:spcBef>
        <a:buFont typeface="Forma DJR Micro" panose="00000000000000090000" pitchFamily="2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55713" indent="-134938" algn="l" defTabSz="914400" rtl="0" eaLnBrk="1" latinLnBrk="0" hangingPunct="1">
        <a:lnSpc>
          <a:spcPct val="92000"/>
        </a:lnSpc>
        <a:spcBef>
          <a:spcPct val="10417"/>
        </a:spcBef>
        <a:buFont typeface="Forma DJR Micro" panose="00000000000000090000" pitchFamily="2" charset="0"/>
        <a:buChar char="›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35100" indent="-180975" algn="l" defTabSz="914400" rtl="0" eaLnBrk="1" latinLnBrk="0" hangingPunct="1">
        <a:lnSpc>
          <a:spcPct val="92000"/>
        </a:lnSpc>
        <a:spcBef>
          <a:spcPct val="10417"/>
        </a:spcBef>
        <a:buFont typeface="Forma DJR Micro" panose="00000000000000090000" pitchFamily="2" charset="0"/>
        <a:buChar char="—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7680">
          <p15:clr>
            <a:srgbClr val="F26B43"/>
          </p15:clr>
        </p15:guide>
        <p15:guide id="3" pos="192">
          <p15:clr>
            <a:srgbClr val="F26B43"/>
          </p15:clr>
        </p15:guide>
        <p15:guide id="4" pos="624">
          <p15:clr>
            <a:srgbClr val="F26B43"/>
          </p15:clr>
        </p15:guide>
        <p15:guide id="5" pos="816">
          <p15:clr>
            <a:srgbClr val="F26B43"/>
          </p15:clr>
        </p15:guide>
        <p15:guide id="6" pos="1248">
          <p15:clr>
            <a:srgbClr val="F26B43"/>
          </p15:clr>
        </p15:guide>
        <p15:guide id="7" pos="1440">
          <p15:clr>
            <a:srgbClr val="F26B43"/>
          </p15:clr>
        </p15:guide>
        <p15:guide id="8" pos="1872">
          <p15:clr>
            <a:srgbClr val="F26B43"/>
          </p15:clr>
        </p15:guide>
        <p15:guide id="9" pos="2064">
          <p15:clr>
            <a:srgbClr val="F26B43"/>
          </p15:clr>
        </p15:guide>
        <p15:guide id="10" pos="2496">
          <p15:clr>
            <a:srgbClr val="F26B43"/>
          </p15:clr>
        </p15:guide>
        <p15:guide id="11" pos="2688">
          <p15:clr>
            <a:srgbClr val="F26B43"/>
          </p15:clr>
        </p15:guide>
        <p15:guide id="12" pos="3120">
          <p15:clr>
            <a:srgbClr val="F26B43"/>
          </p15:clr>
        </p15:guide>
        <p15:guide id="13" pos="3312">
          <p15:clr>
            <a:srgbClr val="F26B43"/>
          </p15:clr>
        </p15:guide>
        <p15:guide id="14" pos="3744">
          <p15:clr>
            <a:srgbClr val="F26B43"/>
          </p15:clr>
        </p15:guide>
        <p15:guide id="15" pos="3936">
          <p15:clr>
            <a:srgbClr val="F26B43"/>
          </p15:clr>
        </p15:guide>
        <p15:guide id="16" pos="4368">
          <p15:clr>
            <a:srgbClr val="F26B43"/>
          </p15:clr>
        </p15:guide>
        <p15:guide id="17" pos="4560">
          <p15:clr>
            <a:srgbClr val="F26B43"/>
          </p15:clr>
        </p15:guide>
        <p15:guide id="18" pos="4992">
          <p15:clr>
            <a:srgbClr val="F26B43"/>
          </p15:clr>
        </p15:guide>
        <p15:guide id="19" pos="5184">
          <p15:clr>
            <a:srgbClr val="F26B43"/>
          </p15:clr>
        </p15:guide>
        <p15:guide id="20" pos="5616">
          <p15:clr>
            <a:srgbClr val="F26B43"/>
          </p15:clr>
        </p15:guide>
        <p15:guide id="21" pos="5808">
          <p15:clr>
            <a:srgbClr val="F26B43"/>
          </p15:clr>
        </p15:guide>
        <p15:guide id="22" pos="6240">
          <p15:clr>
            <a:srgbClr val="F26B43"/>
          </p15:clr>
        </p15:guide>
        <p15:guide id="23" pos="6432">
          <p15:clr>
            <a:srgbClr val="F26B43"/>
          </p15:clr>
        </p15:guide>
        <p15:guide id="24" pos="6864">
          <p15:clr>
            <a:srgbClr val="F26B43"/>
          </p15:clr>
        </p15:guide>
        <p15:guide id="25" pos="7056">
          <p15:clr>
            <a:srgbClr val="F26B43"/>
          </p15:clr>
        </p15:guide>
        <p15:guide id="26" pos="7488">
          <p15:clr>
            <a:srgbClr val="F26B43"/>
          </p15:clr>
        </p15:guide>
        <p15:guide id="27" orient="horz">
          <p15:clr>
            <a:srgbClr val="F26B43"/>
          </p15:clr>
        </p15:guide>
        <p15:guide id="28" orient="horz" pos="4320">
          <p15:clr>
            <a:srgbClr val="F26B43"/>
          </p15:clr>
        </p15:guide>
        <p15:guide id="29" orient="horz" pos="192">
          <p15:clr>
            <a:srgbClr val="F26B43"/>
          </p15:clr>
        </p15:guide>
        <p15:guide id="30" orient="horz" pos="4128">
          <p15:clr>
            <a:srgbClr val="F26B43"/>
          </p15:clr>
        </p15:guide>
        <p15:guide id="31" orient="horz" pos="45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nvidia/Llama-3.1-Nemotron-Nano-8B-v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8.png"/><Relationship Id="rId4" Type="http://schemas.openxmlformats.org/officeDocument/2006/relationships/hyperlink" Target="https://huggingface.co/meta-llama/Llama-3.1-8B-Instruc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tensorrt-llm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gchain.com/langgraph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ychroma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5" Type="http://schemas.microsoft.com/office/2007/relationships/hdphoto" Target="../media/hdphoto1.wdp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nc/AI-Blueprints/tree/main/ngc-integration/agentic-rag-with-tensorrtll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nemo-framework/index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905A74-1735-ED3F-CA7E-BDD5F75CFFEE}"/>
              </a:ext>
            </a:extLst>
          </p:cNvPr>
          <p:cNvSpPr/>
          <p:nvPr/>
        </p:nvSpPr>
        <p:spPr bwMode="ltGray">
          <a:xfrm>
            <a:off x="-3490" y="-50333"/>
            <a:ext cx="12247222" cy="69263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F3F3F-0DEF-F7E4-3589-31F523D23711}"/>
              </a:ext>
            </a:extLst>
          </p:cNvPr>
          <p:cNvSpPr txBox="1"/>
          <p:nvPr/>
        </p:nvSpPr>
        <p:spPr>
          <a:xfrm>
            <a:off x="1734297" y="2688882"/>
            <a:ext cx="872193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  <a:latin typeface="Forma DJR Micro"/>
              </a:rPr>
              <a:t>We’re excited to have you with us today. We'll get started shortly. </a:t>
            </a:r>
            <a:endParaRPr lang="en-US" sz="2400">
              <a:solidFill>
                <a:srgbClr val="000000"/>
              </a:solidFill>
              <a:latin typeface="Forma DJR Micro"/>
            </a:endParaRPr>
          </a:p>
          <a:p>
            <a:pPr algn="ctr"/>
            <a:r>
              <a:rPr lang="en-US" sz="2400">
                <a:solidFill>
                  <a:srgbClr val="FFFFFF"/>
                </a:solidFill>
                <a:latin typeface="Forma DJR Micro"/>
              </a:rPr>
              <a:t>In the meantime, take a moment to complete our quick poll.</a:t>
            </a:r>
            <a:br>
              <a:rPr lang="en-US" sz="2400">
                <a:latin typeface="Forma DJR Micro"/>
              </a:rPr>
            </a:br>
            <a:br>
              <a:rPr lang="en-US" sz="2400">
                <a:latin typeface="Forma DJR Micro"/>
              </a:rPr>
            </a:br>
            <a:r>
              <a:rPr lang="en-US" sz="2400">
                <a:solidFill>
                  <a:srgbClr val="FFFFFF"/>
                </a:solidFill>
                <a:latin typeface="Forma DJR Micro"/>
              </a:rPr>
              <a:t>Thank you.</a:t>
            </a:r>
            <a:endParaRPr lang="en-US" sz="2400">
              <a:latin typeface="Forma DJR Mic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1D58813F-694C-A155-5F65-51D1894B1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7AA44F-57C9-AAF9-B31D-A3A51A373F41}"/>
              </a:ext>
            </a:extLst>
          </p:cNvPr>
          <p:cNvSpPr txBox="1"/>
          <p:nvPr/>
        </p:nvSpPr>
        <p:spPr>
          <a:xfrm>
            <a:off x="987836" y="567265"/>
            <a:ext cx="593964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>
                <a:latin typeface="Forma DJR Display"/>
              </a:rPr>
              <a:t>LLM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8C414-7757-B427-46C6-327D36C90A2E}"/>
              </a:ext>
            </a:extLst>
          </p:cNvPr>
          <p:cNvSpPr txBox="1"/>
          <p:nvPr/>
        </p:nvSpPr>
        <p:spPr>
          <a:xfrm>
            <a:off x="864432" y="2051154"/>
            <a:ext cx="10721388" cy="39395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latin typeface="Source Sans Pro"/>
                <a:ea typeface="Source Sans Pro"/>
              </a:rPr>
              <a:t>Llama-3.1-Nemotron-Nano-8B-v1</a:t>
            </a:r>
            <a:endParaRPr lang="en-US" sz="4000"/>
          </a:p>
          <a:p>
            <a:pPr algn="ctr"/>
            <a:endParaRPr lang="en-US" sz="2800" b="1">
              <a:latin typeface="Source Sans Pro"/>
              <a:ea typeface="Source Sans Pro"/>
            </a:endParaRPr>
          </a:p>
          <a:p>
            <a:r>
              <a:rPr lang="en-US" sz="3200">
                <a:latin typeface="Source Sans Pro"/>
                <a:ea typeface="Source Sans Pro"/>
                <a:hlinkClick r:id="rId3"/>
              </a:rPr>
              <a:t>Llama-3.1-Nemotron-Nano-8B-v1</a:t>
            </a:r>
            <a:r>
              <a:rPr lang="en-US" sz="3200">
                <a:latin typeface="Source Sans Pro"/>
                <a:ea typeface="Source Sans Pro"/>
              </a:rPr>
              <a:t> is a </a:t>
            </a:r>
            <a:r>
              <a:rPr lang="en-US" sz="3200" b="1">
                <a:latin typeface="Source Sans Pro"/>
                <a:ea typeface="Source Sans Pro"/>
              </a:rPr>
              <a:t>reasoning model </a:t>
            </a:r>
            <a:r>
              <a:rPr lang="en-US" sz="3200">
                <a:latin typeface="Source Sans Pro"/>
                <a:ea typeface="Source Sans Pro"/>
              </a:rPr>
              <a:t>derivative of </a:t>
            </a:r>
            <a:r>
              <a:rPr lang="en-US" sz="3200" u="sng">
                <a:latin typeface="Source Sans Pro"/>
                <a:ea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Meta Llama-3.1-8B-Instruct</a:t>
            </a:r>
            <a:r>
              <a:rPr lang="en-US" sz="3200">
                <a:latin typeface="Source Sans Pro"/>
                <a:ea typeface="Source Sans Pro"/>
              </a:rPr>
              <a:t> (the reference model).  </a:t>
            </a:r>
          </a:p>
          <a:p>
            <a:endParaRPr lang="en-US" sz="3200">
              <a:latin typeface="Source Sans Pro"/>
              <a:ea typeface="Source Sans Pro"/>
            </a:endParaRPr>
          </a:p>
          <a:p>
            <a:r>
              <a:rPr lang="en-US" sz="3200">
                <a:latin typeface="Source Sans Pro"/>
                <a:ea typeface="Source Sans Pro"/>
              </a:rPr>
              <a:t>It is a </a:t>
            </a:r>
            <a:r>
              <a:rPr lang="en-US" sz="3200" b="1">
                <a:latin typeface="Source Sans Pro"/>
                <a:ea typeface="Source Sans Pro"/>
              </a:rPr>
              <a:t>post trained </a:t>
            </a:r>
            <a:r>
              <a:rPr lang="en-US" sz="3200">
                <a:latin typeface="Source Sans Pro"/>
                <a:ea typeface="Source Sans Pro"/>
              </a:rPr>
              <a:t>for reasoning, human chat preferences, and tasks, such as RAG and tool calling.</a:t>
            </a:r>
            <a:endParaRPr lang="en-US" sz="3200"/>
          </a:p>
          <a:p>
            <a:pPr algn="ctr"/>
            <a:endParaRPr lang="en-US" sz="2800">
              <a:latin typeface="-apple-system"/>
            </a:endParaRPr>
          </a:p>
        </p:txBody>
      </p:sp>
      <p:pic>
        <p:nvPicPr>
          <p:cNvPr id="2050" name="Picture 2" descr="Meta Black icon SVG Vector &amp; PNG Free Download | UXWing">
            <a:extLst>
              <a:ext uri="{FF2B5EF4-FFF2-40B4-BE49-F238E27FC236}">
                <a16:creationId xmlns:a16="http://schemas.microsoft.com/office/drawing/2014/main" id="{1451916D-D481-4F7C-52D0-35AB15C85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32" y="1975365"/>
            <a:ext cx="732418" cy="73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575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96BEFB94-55DE-F391-68A7-1D921EFB9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29605F8-CD15-E4F6-826A-27A50DD3FEFC}"/>
              </a:ext>
            </a:extLst>
          </p:cNvPr>
          <p:cNvSpPr txBox="1"/>
          <p:nvPr/>
        </p:nvSpPr>
        <p:spPr>
          <a:xfrm>
            <a:off x="987836" y="567265"/>
            <a:ext cx="593964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>
                <a:latin typeface="Forma DJR Display"/>
              </a:rPr>
              <a:t>Inference Library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90BA5-6D1C-99F6-C058-CCD08FCCD3A5}"/>
              </a:ext>
            </a:extLst>
          </p:cNvPr>
          <p:cNvSpPr txBox="1"/>
          <p:nvPr/>
        </p:nvSpPr>
        <p:spPr>
          <a:xfrm>
            <a:off x="864432" y="2051154"/>
            <a:ext cx="10721388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err="1">
                <a:latin typeface="Source Sans Pro"/>
                <a:ea typeface="Source Sans Pro"/>
              </a:rPr>
              <a:t>TensorRT</a:t>
            </a:r>
            <a:r>
              <a:rPr lang="en-US" sz="4000" b="1">
                <a:latin typeface="Source Sans Pro"/>
                <a:ea typeface="Source Sans Pro"/>
              </a:rPr>
              <a:t>-LLM</a:t>
            </a:r>
            <a:endParaRPr lang="en-US" sz="4000"/>
          </a:p>
          <a:p>
            <a:endParaRPr lang="en-US" sz="2800" b="1">
              <a:latin typeface="Source Sans Pro"/>
              <a:ea typeface="Source Sans Pro"/>
            </a:endParaRPr>
          </a:p>
          <a:p>
            <a:r>
              <a:rPr lang="en-US" sz="3200" err="1">
                <a:ea typeface="+mn-lt"/>
                <a:cs typeface="+mn-lt"/>
              </a:rPr>
              <a:t>T</a:t>
            </a:r>
            <a:r>
              <a:rPr lang="en-US" sz="3200" err="1">
                <a:ea typeface="+mn-lt"/>
                <a:cs typeface="+mn-lt"/>
                <a:hlinkClick r:id="rId3"/>
              </a:rPr>
              <a:t>ensorRT</a:t>
            </a:r>
            <a:r>
              <a:rPr lang="en-US" sz="3200">
                <a:ea typeface="+mn-lt"/>
                <a:cs typeface="+mn-lt"/>
                <a:hlinkClick r:id="rId3"/>
              </a:rPr>
              <a:t>-LLM</a:t>
            </a:r>
            <a:r>
              <a:rPr lang="en-US" sz="3200">
                <a:ea typeface="+mn-lt"/>
                <a:cs typeface="+mn-lt"/>
              </a:rPr>
              <a:t> is an </a:t>
            </a:r>
            <a:r>
              <a:rPr lang="en-US" sz="3200" b="1">
                <a:ea typeface="+mn-lt"/>
                <a:cs typeface="+mn-lt"/>
              </a:rPr>
              <a:t>open-source</a:t>
            </a:r>
            <a:r>
              <a:rPr lang="en-US" sz="3200">
                <a:ea typeface="+mn-lt"/>
                <a:cs typeface="+mn-lt"/>
              </a:rPr>
              <a:t> library developed to optimize and accelerate inference of large language models (LLMs) on NVIDIA GPUs. </a:t>
            </a:r>
          </a:p>
          <a:p>
            <a:endParaRPr lang="en-US" sz="3200">
              <a:ea typeface="+mn-lt"/>
              <a:cs typeface="+mn-lt"/>
            </a:endParaRPr>
          </a:p>
          <a:p>
            <a:r>
              <a:rPr lang="en-US" sz="3200">
                <a:ea typeface="+mn-lt"/>
                <a:cs typeface="+mn-lt"/>
              </a:rPr>
              <a:t>It integrates tightly with </a:t>
            </a:r>
            <a:r>
              <a:rPr lang="en-US" sz="3200" err="1">
                <a:ea typeface="+mn-lt"/>
                <a:cs typeface="+mn-lt"/>
              </a:rPr>
              <a:t>TensorRT</a:t>
            </a:r>
            <a:r>
              <a:rPr lang="en-US" sz="3200">
                <a:ea typeface="+mn-lt"/>
                <a:cs typeface="+mn-lt"/>
              </a:rPr>
              <a:t> and CUDA to deliver </a:t>
            </a:r>
            <a:r>
              <a:rPr lang="en-US" sz="3200" b="1">
                <a:ea typeface="+mn-lt"/>
                <a:cs typeface="+mn-lt"/>
              </a:rPr>
              <a:t>low-latency, high-throughput performance</a:t>
            </a:r>
            <a:r>
              <a:rPr lang="en-US" sz="3200">
                <a:ea typeface="+mn-lt"/>
                <a:cs typeface="+mn-lt"/>
              </a:rPr>
              <a:t>, supporting features like FP8 precision, paged attention, and tensor parallelism.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2" name="Picture 2" descr="NVIDIA Logos | NVIDIA Newsroom">
            <a:extLst>
              <a:ext uri="{FF2B5EF4-FFF2-40B4-BE49-F238E27FC236}">
                <a16:creationId xmlns:a16="http://schemas.microsoft.com/office/drawing/2014/main" id="{0269E2A3-CAC8-9E0F-2D54-BE0515DC57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14009" r="30845" b="36095"/>
          <a:stretch/>
        </p:blipFill>
        <p:spPr bwMode="auto">
          <a:xfrm>
            <a:off x="987836" y="2051154"/>
            <a:ext cx="922771" cy="5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595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D7AE6F32-B3B1-3816-1CCE-3FDF9BA4E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018FC07-FD8C-DE29-C01A-10CB6D4AE1C2}"/>
              </a:ext>
            </a:extLst>
          </p:cNvPr>
          <p:cNvSpPr txBox="1"/>
          <p:nvPr/>
        </p:nvSpPr>
        <p:spPr>
          <a:xfrm>
            <a:off x="987836" y="567265"/>
            <a:ext cx="5939647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>
                <a:latin typeface="Forma DJR Display"/>
              </a:rPr>
              <a:t>Agentic Framework</a:t>
            </a:r>
          </a:p>
          <a:p>
            <a:endParaRPr lang="en-US" sz="5400">
              <a:latin typeface="Forma DJR Displa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0024F9-CE2A-34A5-7874-C8B6B65C4E55}"/>
              </a:ext>
            </a:extLst>
          </p:cNvPr>
          <p:cNvSpPr txBox="1"/>
          <p:nvPr/>
        </p:nvSpPr>
        <p:spPr>
          <a:xfrm>
            <a:off x="758252" y="1988695"/>
            <a:ext cx="10721388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err="1">
                <a:latin typeface="Source Sans Pro"/>
                <a:ea typeface="Source Sans Pro"/>
              </a:rPr>
              <a:t>LangGraph</a:t>
            </a:r>
            <a:endParaRPr lang="en-US" sz="4000"/>
          </a:p>
          <a:p>
            <a:endParaRPr lang="en-US" sz="3200" b="1">
              <a:latin typeface="Source Sans Pro"/>
              <a:ea typeface="Source Sans Pro"/>
            </a:endParaRPr>
          </a:p>
          <a:p>
            <a:r>
              <a:rPr lang="en-US" sz="3200">
                <a:ea typeface="+mn-lt"/>
                <a:cs typeface="+mn-lt"/>
                <a:hlinkClick r:id="rId3"/>
              </a:rPr>
              <a:t>LangGraph</a:t>
            </a:r>
            <a:r>
              <a:rPr lang="en-US" sz="3200">
                <a:ea typeface="+mn-lt"/>
                <a:cs typeface="+mn-lt"/>
              </a:rPr>
              <a:t> is a </a:t>
            </a:r>
            <a:r>
              <a:rPr lang="en-US" sz="3200" b="1">
                <a:ea typeface="+mn-lt"/>
                <a:cs typeface="+mn-lt"/>
              </a:rPr>
              <a:t>graph-based orchestration framework </a:t>
            </a:r>
            <a:r>
              <a:rPr lang="en-US" sz="3200">
                <a:ea typeface="+mn-lt"/>
                <a:cs typeface="+mn-lt"/>
              </a:rPr>
              <a:t>built on </a:t>
            </a:r>
            <a:r>
              <a:rPr lang="en-US" sz="3200" err="1">
                <a:ea typeface="+mn-lt"/>
                <a:cs typeface="+mn-lt"/>
              </a:rPr>
              <a:t>LangChain</a:t>
            </a:r>
            <a:r>
              <a:rPr lang="en-US" sz="3200">
                <a:ea typeface="+mn-lt"/>
                <a:cs typeface="+mn-lt"/>
              </a:rPr>
              <a:t>, designed for managing multi-step, </a:t>
            </a:r>
            <a:r>
              <a:rPr lang="en-US" sz="3200" b="1">
                <a:ea typeface="+mn-lt"/>
                <a:cs typeface="+mn-lt"/>
              </a:rPr>
              <a:t>stateful</a:t>
            </a:r>
            <a:r>
              <a:rPr lang="en-US" sz="3200">
                <a:ea typeface="+mn-lt"/>
                <a:cs typeface="+mn-lt"/>
              </a:rPr>
              <a:t> workflows in agentic RAG systems. </a:t>
            </a:r>
          </a:p>
          <a:p>
            <a:endParaRPr lang="en-US" sz="3200">
              <a:ea typeface="+mn-lt"/>
              <a:cs typeface="+mn-lt"/>
            </a:endParaRPr>
          </a:p>
          <a:p>
            <a:r>
              <a:rPr lang="en-US" sz="3200">
                <a:ea typeface="+mn-lt"/>
                <a:cs typeface="+mn-lt"/>
              </a:rPr>
              <a:t>Used to </a:t>
            </a:r>
            <a:r>
              <a:rPr lang="en-US" sz="3200" b="1">
                <a:ea typeface="+mn-lt"/>
                <a:cs typeface="+mn-lt"/>
              </a:rPr>
              <a:t>coordinate retrieval, planning, and gene</a:t>
            </a:r>
            <a:r>
              <a:rPr lang="en-US" sz="3200">
                <a:ea typeface="+mn-lt"/>
                <a:cs typeface="+mn-lt"/>
              </a:rPr>
              <a:t>ration steps by modeling each action.</a:t>
            </a:r>
            <a:endParaRPr lang="en-US" sz="3200"/>
          </a:p>
        </p:txBody>
      </p:sp>
      <p:pic>
        <p:nvPicPr>
          <p:cNvPr id="2" name="Picture 6" descr="LangGraph logo">
            <a:extLst>
              <a:ext uri="{FF2B5EF4-FFF2-40B4-BE49-F238E27FC236}">
                <a16:creationId xmlns:a16="http://schemas.microsoft.com/office/drawing/2014/main" id="{F277F0E1-D989-47C9-19B7-649833FEBC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76"/>
          <a:stretch/>
        </p:blipFill>
        <p:spPr bwMode="auto">
          <a:xfrm>
            <a:off x="892909" y="2060386"/>
            <a:ext cx="887581" cy="43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39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A00AF149-84BC-F449-DFEE-DE7B98F2B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94A1B2-76C4-616C-33C0-1FEE4A7C6B37}"/>
              </a:ext>
            </a:extLst>
          </p:cNvPr>
          <p:cNvSpPr txBox="1"/>
          <p:nvPr/>
        </p:nvSpPr>
        <p:spPr>
          <a:xfrm>
            <a:off x="987836" y="567265"/>
            <a:ext cx="5939647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>
                <a:latin typeface="Forma DJR Display"/>
              </a:rPr>
              <a:t>Vector Database</a:t>
            </a:r>
          </a:p>
          <a:p>
            <a:endParaRPr lang="en-US" sz="5400">
              <a:latin typeface="Forma DJR Displa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A6269-354F-26D7-28E3-0B5A0237AAFF}"/>
              </a:ext>
            </a:extLst>
          </p:cNvPr>
          <p:cNvSpPr txBox="1"/>
          <p:nvPr/>
        </p:nvSpPr>
        <p:spPr>
          <a:xfrm>
            <a:off x="758252" y="1988695"/>
            <a:ext cx="10721388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latin typeface="Source Sans Pro"/>
                <a:ea typeface="Source Sans Pro"/>
              </a:rPr>
              <a:t>Chroma</a:t>
            </a:r>
            <a:endParaRPr lang="en-US" sz="4000"/>
          </a:p>
          <a:p>
            <a:pPr algn="ctr"/>
            <a:endParaRPr lang="en-US" sz="3200" b="1">
              <a:latin typeface="Source Sans Pro"/>
              <a:ea typeface="Source Sans Pro"/>
            </a:endParaRPr>
          </a:p>
          <a:p>
            <a:pPr algn="ctr"/>
            <a:r>
              <a:rPr lang="en-US" sz="3200" b="1">
                <a:ea typeface="+mn-lt"/>
                <a:cs typeface="+mn-lt"/>
                <a:hlinkClick r:id="rId3"/>
              </a:rPr>
              <a:t>Chroma</a:t>
            </a:r>
            <a:r>
              <a:rPr lang="en-US" sz="3200">
                <a:ea typeface="+mn-lt"/>
                <a:cs typeface="+mn-lt"/>
              </a:rPr>
              <a:t> is a vector database to store and retrieve document embeddings efficiently. Chroma enables fast similarity search by indexing high-dimensional vectors. It supports metadata filtering, and is optimized for local development with minimal setup, making it ideal for lightweight, real-time agentic workflows.</a:t>
            </a:r>
            <a:endParaRPr lang="en-US">
              <a:ea typeface="+mn-lt"/>
              <a:cs typeface="+mn-lt"/>
            </a:endParaRPr>
          </a:p>
          <a:p>
            <a:pPr algn="ctr"/>
            <a:endParaRPr lang="en-US" sz="2800">
              <a:latin typeface="-apple-system"/>
            </a:endParaRPr>
          </a:p>
        </p:txBody>
      </p:sp>
      <p:pic>
        <p:nvPicPr>
          <p:cNvPr id="2" name="Picture 8" descr="Chroma Vector Database Tutorial - Ander Fernández">
            <a:extLst>
              <a:ext uri="{FF2B5EF4-FFF2-40B4-BE49-F238E27FC236}">
                <a16:creationId xmlns:a16="http://schemas.microsoft.com/office/drawing/2014/main" id="{7164B1E1-1521-580C-F238-776CF66444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988" t="29457" r="32511" b="29456"/>
          <a:stretch/>
        </p:blipFill>
        <p:spPr bwMode="auto">
          <a:xfrm>
            <a:off x="987836" y="2126866"/>
            <a:ext cx="679147" cy="45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254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>
          <a:extLst>
            <a:ext uri="{FF2B5EF4-FFF2-40B4-BE49-F238E27FC236}">
              <a16:creationId xmlns:a16="http://schemas.microsoft.com/office/drawing/2014/main" id="{6E1A42C8-5E5E-6AB5-07C5-2C3F34C0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C39D05-EEBD-C3FC-7D69-9DD863BC5024}"/>
              </a:ext>
            </a:extLst>
          </p:cNvPr>
          <p:cNvSpPr/>
          <p:nvPr/>
        </p:nvSpPr>
        <p:spPr bwMode="ltGray">
          <a:xfrm>
            <a:off x="-3490" y="-41945"/>
            <a:ext cx="12280778" cy="69179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DC607-8BFC-8CC6-2665-485FF4FC7B52}"/>
              </a:ext>
            </a:extLst>
          </p:cNvPr>
          <p:cNvSpPr txBox="1"/>
          <p:nvPr/>
        </p:nvSpPr>
        <p:spPr>
          <a:xfrm>
            <a:off x="4747076" y="2813447"/>
            <a:ext cx="2697853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  <a:latin typeface="Forma DJR Micro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2016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>
          <a:extLst>
            <a:ext uri="{FF2B5EF4-FFF2-40B4-BE49-F238E27FC236}">
              <a16:creationId xmlns:a16="http://schemas.microsoft.com/office/drawing/2014/main" id="{E57DF83A-FF24-064F-EA79-B3E3C4EFA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96C023E-B1E1-72F1-FE4F-E70F9D451E94}"/>
              </a:ext>
            </a:extLst>
          </p:cNvPr>
          <p:cNvSpPr/>
          <p:nvPr/>
        </p:nvSpPr>
        <p:spPr bwMode="ltGray">
          <a:xfrm>
            <a:off x="-3490" y="-41945"/>
            <a:ext cx="12280778" cy="69179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84100C-796C-0F09-0849-F40D305AF608}"/>
              </a:ext>
            </a:extLst>
          </p:cNvPr>
          <p:cNvSpPr txBox="1"/>
          <p:nvPr/>
        </p:nvSpPr>
        <p:spPr>
          <a:xfrm>
            <a:off x="5035614" y="2813447"/>
            <a:ext cx="2120773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  <a:latin typeface="Forma DJR Micro"/>
              </a:rPr>
              <a:t>Q&amp;A</a:t>
            </a:r>
            <a:endParaRPr lang="en-US" sz="8000">
              <a:latin typeface="Forma DJR Micro"/>
            </a:endParaRPr>
          </a:p>
        </p:txBody>
      </p:sp>
    </p:spTree>
    <p:extLst>
      <p:ext uri="{BB962C8B-B14F-4D97-AF65-F5344CB8AC3E}">
        <p14:creationId xmlns:p14="http://schemas.microsoft.com/office/powerpoint/2010/main" val="2142654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4DADE907-0C4C-0573-2F25-1FCFE1E76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E51E106-B123-7CCD-261C-D0405FE7A93E}"/>
              </a:ext>
            </a:extLst>
          </p:cNvPr>
          <p:cNvSpPr txBox="1"/>
          <p:nvPr/>
        </p:nvSpPr>
        <p:spPr>
          <a:xfrm>
            <a:off x="426456" y="497718"/>
            <a:ext cx="54062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sz="2400" b="0" i="0">
                <a:solidFill>
                  <a:srgbClr val="A1A1A1"/>
                </a:solidFill>
                <a:effectLst/>
                <a:latin typeface="Space Mono"/>
              </a:rPr>
              <a:t>Thank you for Joining!</a:t>
            </a:r>
            <a:endParaRPr lang="en-US" sz="2400">
              <a:solidFill>
                <a:schemeClr val="bg1">
                  <a:lumMod val="65000"/>
                </a:schemeClr>
              </a:solidFill>
              <a:latin typeface="+mj-lt"/>
              <a:ea typeface="Play"/>
              <a:cs typeface="Play"/>
              <a:sym typeface="Pl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AC2869-C86F-825A-83D1-5A55C6D48790}"/>
              </a:ext>
            </a:extLst>
          </p:cNvPr>
          <p:cNvSpPr txBox="1"/>
          <p:nvPr/>
        </p:nvSpPr>
        <p:spPr>
          <a:xfrm>
            <a:off x="426456" y="1055904"/>
            <a:ext cx="470649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>
                <a:solidFill>
                  <a:srgbClr val="024AD8"/>
                </a:solidFill>
              </a:rPr>
              <a:t>Try Yourself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DFA92B-C6D9-B1A0-6AE7-87BF11E38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431" y="1246712"/>
            <a:ext cx="8954360" cy="4589461"/>
          </a:xfrm>
          <a:prstGeom prst="roundRect">
            <a:avLst>
              <a:gd name="adj" fmla="val 1654"/>
            </a:avLst>
          </a:prstGeom>
        </p:spPr>
      </p:pic>
      <p:sp>
        <p:nvSpPr>
          <p:cNvPr id="32" name="Google Shape;170;p32">
            <a:extLst>
              <a:ext uri="{FF2B5EF4-FFF2-40B4-BE49-F238E27FC236}">
                <a16:creationId xmlns:a16="http://schemas.microsoft.com/office/drawing/2014/main" id="{C20AE216-3E30-F134-887C-FFCDD2881C1F}"/>
              </a:ext>
            </a:extLst>
          </p:cNvPr>
          <p:cNvSpPr txBox="1">
            <a:spLocks/>
          </p:cNvSpPr>
          <p:nvPr/>
        </p:nvSpPr>
        <p:spPr>
          <a:xfrm>
            <a:off x="510190" y="5448842"/>
            <a:ext cx="1887982" cy="36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orma DJR Micro" panose="00000000000000090000" pitchFamily="2" charset="0"/>
              <a:buNone/>
              <a:tabLst/>
              <a:defRPr sz="1800" b="0" i="0" kern="1200" spc="80" baseline="0">
                <a:solidFill>
                  <a:schemeClr val="tx1"/>
                </a:solidFill>
                <a:latin typeface="Forma DJR Micro" pitchFamily="2" charset="77"/>
                <a:ea typeface="+mn-ea"/>
                <a:cs typeface="+mn-cs"/>
              </a:defRPr>
            </a:lvl1pPr>
            <a:lvl2pPr marL="180975" indent="-166688" algn="l" defTabSz="914400" rtl="0" eaLnBrk="1" fontAlgn="ctr" latinLnBrk="0" hangingPunct="1">
              <a:lnSpc>
                <a:spcPct val="90000"/>
              </a:lnSpc>
              <a:spcBef>
                <a:spcPts val="500"/>
              </a:spcBef>
              <a:buClrTx/>
              <a:buFont typeface="Forma DJR Micro" panose="00000000000000090000" pitchFamily="2" charset="0"/>
              <a:buChar char="•"/>
              <a:tabLst/>
              <a:defRPr sz="1800" b="0" i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1925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›"/>
              <a:tabLst/>
              <a:defRPr sz="1400" b="0" i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—"/>
              <a:tabLst/>
              <a:defRPr sz="1200" b="0" i="0" kern="1200" spc="80" baseline="0">
                <a:solidFill>
                  <a:schemeClr val="tx1"/>
                </a:solidFill>
                <a:latin typeface="Forma DJR Display" pitchFamily="2" charset="77"/>
                <a:ea typeface="+mn-ea"/>
                <a:cs typeface="+mn-cs"/>
              </a:defRPr>
            </a:lvl4pPr>
            <a:lvl5pPr marL="896938" indent="-134938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›"/>
              <a:tabLst/>
              <a:defRPr sz="1200" kern="1200">
                <a:solidFill>
                  <a:schemeClr val="tx1"/>
                </a:solidFill>
                <a:latin typeface="Forma DJR Micro" pitchFamily="2" charset="77"/>
                <a:ea typeface="+mn-ea"/>
                <a:cs typeface="+mn-cs"/>
              </a:defRPr>
            </a:lvl5pPr>
            <a:lvl6pPr marL="1074738" indent="-177800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—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5713" indent="-139700" algn="l" defTabSz="914400" rtl="0" eaLnBrk="1" fontAlgn="ctr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6688" indent="-134938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4488" indent="-180975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—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b="1">
                <a:latin typeface="+mj-lt"/>
                <a:ea typeface="Play"/>
                <a:cs typeface="Play"/>
                <a:sym typeface="Play"/>
              </a:rPr>
              <a:t>Get Started</a:t>
            </a:r>
          </a:p>
        </p:txBody>
      </p:sp>
      <p:sp>
        <p:nvSpPr>
          <p:cNvPr id="4" name="Google Shape;170;p32">
            <a:extLst>
              <a:ext uri="{FF2B5EF4-FFF2-40B4-BE49-F238E27FC236}">
                <a16:creationId xmlns:a16="http://schemas.microsoft.com/office/drawing/2014/main" id="{FB64D5FB-76D5-C99A-5436-08BD56178F9E}"/>
              </a:ext>
            </a:extLst>
          </p:cNvPr>
          <p:cNvSpPr txBox="1">
            <a:spLocks/>
          </p:cNvSpPr>
          <p:nvPr/>
        </p:nvSpPr>
        <p:spPr>
          <a:xfrm>
            <a:off x="3051480" y="5448842"/>
            <a:ext cx="1887982" cy="36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orma DJR Micro" panose="00000000000000090000" pitchFamily="2" charset="0"/>
              <a:buNone/>
              <a:tabLst/>
              <a:defRPr sz="1800" b="0" i="0" kern="1200" spc="80" baseline="0">
                <a:solidFill>
                  <a:schemeClr val="tx1"/>
                </a:solidFill>
                <a:latin typeface="Forma DJR Micro" pitchFamily="2" charset="77"/>
                <a:ea typeface="+mn-ea"/>
                <a:cs typeface="+mn-cs"/>
              </a:defRPr>
            </a:lvl1pPr>
            <a:lvl2pPr marL="180975" indent="-166688" algn="l" defTabSz="914400" rtl="0" eaLnBrk="1" fontAlgn="ctr" latinLnBrk="0" hangingPunct="1">
              <a:lnSpc>
                <a:spcPct val="90000"/>
              </a:lnSpc>
              <a:spcBef>
                <a:spcPts val="500"/>
              </a:spcBef>
              <a:buClrTx/>
              <a:buFont typeface="Forma DJR Micro" panose="00000000000000090000" pitchFamily="2" charset="0"/>
              <a:buChar char="•"/>
              <a:tabLst/>
              <a:defRPr sz="1800" b="0" i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1925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›"/>
              <a:tabLst/>
              <a:defRPr sz="1400" b="0" i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—"/>
              <a:tabLst/>
              <a:defRPr sz="1200" b="0" i="0" kern="1200" spc="80" baseline="0">
                <a:solidFill>
                  <a:schemeClr val="tx1"/>
                </a:solidFill>
                <a:latin typeface="Forma DJR Display" pitchFamily="2" charset="77"/>
                <a:ea typeface="+mn-ea"/>
                <a:cs typeface="+mn-cs"/>
              </a:defRPr>
            </a:lvl4pPr>
            <a:lvl5pPr marL="896938" indent="-134938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›"/>
              <a:tabLst/>
              <a:defRPr sz="1200" kern="1200">
                <a:solidFill>
                  <a:schemeClr val="tx1"/>
                </a:solidFill>
                <a:latin typeface="Forma DJR Micro" pitchFamily="2" charset="77"/>
                <a:ea typeface="+mn-ea"/>
                <a:cs typeface="+mn-cs"/>
              </a:defRPr>
            </a:lvl5pPr>
            <a:lvl6pPr marL="1074738" indent="-177800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—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5713" indent="-139700" algn="l" defTabSz="914400" rtl="0" eaLnBrk="1" fontAlgn="ctr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6688" indent="-134938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4488" indent="-180975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—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b="1">
                <a:latin typeface="+mj-lt"/>
                <a:ea typeface="Play"/>
                <a:cs typeface="Play"/>
                <a:sym typeface="Play"/>
              </a:rPr>
              <a:t>Webinar Library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EA7106-6F43-1E38-6381-5B90FB569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65" y="3493471"/>
            <a:ext cx="1768232" cy="1755910"/>
          </a:xfrm>
          <a:prstGeom prst="rect">
            <a:avLst/>
          </a:prstGeom>
        </p:spPr>
      </p:pic>
      <p:sp>
        <p:nvSpPr>
          <p:cNvPr id="11" name="Google Shape;170;p32">
            <a:extLst>
              <a:ext uri="{FF2B5EF4-FFF2-40B4-BE49-F238E27FC236}">
                <a16:creationId xmlns:a16="http://schemas.microsoft.com/office/drawing/2014/main" id="{5959587C-1226-384C-552D-25A1FF70FF77}"/>
              </a:ext>
            </a:extLst>
          </p:cNvPr>
          <p:cNvSpPr txBox="1">
            <a:spLocks/>
          </p:cNvSpPr>
          <p:nvPr/>
        </p:nvSpPr>
        <p:spPr>
          <a:xfrm>
            <a:off x="3051480" y="5735450"/>
            <a:ext cx="1887982" cy="366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Forma DJR Micro" panose="00000000000000090000" pitchFamily="2" charset="0"/>
              <a:buNone/>
              <a:tabLst/>
              <a:defRPr sz="1800" b="0" i="0" kern="1200" spc="80" baseline="0">
                <a:solidFill>
                  <a:schemeClr val="tx1"/>
                </a:solidFill>
                <a:latin typeface="Forma DJR Micro" pitchFamily="2" charset="77"/>
                <a:ea typeface="+mn-ea"/>
                <a:cs typeface="+mn-cs"/>
              </a:defRPr>
            </a:lvl1pPr>
            <a:lvl2pPr marL="180975" indent="-166688" algn="l" defTabSz="914400" rtl="0" eaLnBrk="1" fontAlgn="ctr" latinLnBrk="0" hangingPunct="1">
              <a:lnSpc>
                <a:spcPct val="90000"/>
              </a:lnSpc>
              <a:spcBef>
                <a:spcPts val="500"/>
              </a:spcBef>
              <a:buClrTx/>
              <a:buFont typeface="Forma DJR Micro" panose="00000000000000090000" pitchFamily="2" charset="0"/>
              <a:buChar char="•"/>
              <a:tabLst/>
              <a:defRPr sz="1800" b="0" i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700" indent="-161925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›"/>
              <a:tabLst/>
              <a:defRPr sz="1400" b="0" i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—"/>
              <a:tabLst/>
              <a:defRPr sz="1200" b="0" i="0" kern="1200" spc="80" baseline="0">
                <a:solidFill>
                  <a:schemeClr val="tx1"/>
                </a:solidFill>
                <a:latin typeface="Forma DJR Display" pitchFamily="2" charset="77"/>
                <a:ea typeface="+mn-ea"/>
                <a:cs typeface="+mn-cs"/>
              </a:defRPr>
            </a:lvl4pPr>
            <a:lvl5pPr marL="896938" indent="-134938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›"/>
              <a:tabLst/>
              <a:defRPr sz="1200" kern="1200">
                <a:solidFill>
                  <a:schemeClr val="tx1"/>
                </a:solidFill>
                <a:latin typeface="Forma DJR Micro" pitchFamily="2" charset="77"/>
                <a:ea typeface="+mn-ea"/>
                <a:cs typeface="+mn-cs"/>
              </a:defRPr>
            </a:lvl5pPr>
            <a:lvl6pPr marL="1074738" indent="-177800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—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5713" indent="-139700" algn="l" defTabSz="914400" rtl="0" eaLnBrk="1" fontAlgn="ctr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6688" indent="-134938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4488" indent="-180975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—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sz="1400" b="1">
                <a:solidFill>
                  <a:schemeClr val="bg1">
                    <a:lumMod val="50000"/>
                  </a:schemeClr>
                </a:solidFill>
                <a:latin typeface="+mj-lt"/>
                <a:ea typeface="Play"/>
                <a:cs typeface="Play"/>
                <a:sym typeface="Play"/>
              </a:rPr>
              <a:t>HP AI Solutions</a:t>
            </a:r>
          </a:p>
        </p:txBody>
      </p:sp>
      <p:pic>
        <p:nvPicPr>
          <p:cNvPr id="12" name="Picture 11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61D05249-E2D9-B3D4-FE14-4AF069698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9927" y="3305882"/>
            <a:ext cx="2131088" cy="213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15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9CB64292-664C-3803-11F7-96E50C8CF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57E8B55-791B-A5A4-F222-D9048302CEBE}"/>
              </a:ext>
            </a:extLst>
          </p:cNvPr>
          <p:cNvSpPr txBox="1"/>
          <p:nvPr/>
        </p:nvSpPr>
        <p:spPr>
          <a:xfrm>
            <a:off x="987836" y="567265"/>
            <a:ext cx="593964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>
                <a:latin typeface="Forma DJR Display"/>
              </a:rPr>
              <a:t>NVIDIA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DDDC0-CD73-5B89-8D93-817F4D3FBBB3}"/>
              </a:ext>
            </a:extLst>
          </p:cNvPr>
          <p:cNvSpPr txBox="1"/>
          <p:nvPr/>
        </p:nvSpPr>
        <p:spPr>
          <a:xfrm>
            <a:off x="864432" y="2051154"/>
            <a:ext cx="10721388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latin typeface="Source Sans Pro"/>
                <a:ea typeface="Source Sans Pro"/>
              </a:rPr>
              <a:t>1- NVIDIA GPU (RTX 6000 ADA)</a:t>
            </a:r>
          </a:p>
          <a:p>
            <a:pPr algn="ctr"/>
            <a:endParaRPr lang="en-US" sz="3200" b="1">
              <a:latin typeface="Source Sans Pro"/>
              <a:ea typeface="Source Sans Pro"/>
            </a:endParaRPr>
          </a:p>
          <a:p>
            <a:pPr algn="ctr"/>
            <a:r>
              <a:rPr lang="en-US" sz="3200" b="1">
                <a:latin typeface="Source Sans Pro"/>
                <a:ea typeface="Source Sans Pro"/>
              </a:rPr>
              <a:t>2- NVIDIA Image (</a:t>
            </a:r>
            <a:r>
              <a:rPr lang="en-US" sz="3200" b="1" err="1">
                <a:latin typeface="Source Sans Pro"/>
                <a:ea typeface="Source Sans Pro"/>
              </a:rPr>
              <a:t>NeMo</a:t>
            </a:r>
            <a:r>
              <a:rPr lang="en-US" sz="3200" b="1">
                <a:latin typeface="Source Sans Pro"/>
                <a:ea typeface="Source Sans Pro"/>
              </a:rPr>
              <a:t> Framework)</a:t>
            </a:r>
          </a:p>
          <a:p>
            <a:pPr algn="ctr"/>
            <a:endParaRPr lang="en-US" sz="3200" b="1">
              <a:latin typeface="Source Sans Pro"/>
              <a:ea typeface="Source Sans Pro"/>
            </a:endParaRPr>
          </a:p>
          <a:p>
            <a:pPr algn="ctr"/>
            <a:r>
              <a:rPr lang="en-US" sz="3200" b="1">
                <a:latin typeface="Source Sans Pro"/>
                <a:ea typeface="Source Sans Pro"/>
              </a:rPr>
              <a:t>3- NVIDIA LLM (Llama-3.1-Nemotron-Nano-8B-v1)</a:t>
            </a:r>
          </a:p>
          <a:p>
            <a:pPr algn="ctr"/>
            <a:endParaRPr lang="en-US" sz="3200" b="1">
              <a:latin typeface="Source Sans Pro"/>
              <a:ea typeface="Source Sans Pro"/>
            </a:endParaRPr>
          </a:p>
          <a:p>
            <a:pPr algn="ctr"/>
            <a:r>
              <a:rPr lang="en-US" sz="3200" b="1">
                <a:latin typeface="Source Sans Pro"/>
                <a:ea typeface="Source Sans Pro"/>
              </a:rPr>
              <a:t>4- NVIDIA Inference Library (</a:t>
            </a:r>
            <a:r>
              <a:rPr lang="en-US" sz="3200" b="1" err="1">
                <a:latin typeface="Source Sans Pro"/>
                <a:ea typeface="Source Sans Pro"/>
              </a:rPr>
              <a:t>TensorRT</a:t>
            </a:r>
            <a:r>
              <a:rPr lang="en-US" sz="3200" b="1">
                <a:latin typeface="Source Sans Pro"/>
                <a:ea typeface="Source Sans Pro"/>
              </a:rPr>
              <a:t>-LLM)</a:t>
            </a:r>
          </a:p>
          <a:p>
            <a:pPr algn="ctr"/>
            <a:endParaRPr lang="en-US" sz="3200" b="1">
              <a:latin typeface="Source Sans Pro"/>
              <a:ea typeface="Source Sans Pro"/>
            </a:endParaRPr>
          </a:p>
          <a:p>
            <a:pPr algn="ctr"/>
            <a:r>
              <a:rPr lang="en-US" sz="3200" b="1">
                <a:latin typeface="Source Sans Pro"/>
                <a:ea typeface="Source Sans Pro"/>
              </a:rPr>
              <a:t>5- NVIDIA NGC Catalog of GPU optimized assets</a:t>
            </a:r>
          </a:p>
        </p:txBody>
      </p:sp>
    </p:spTree>
    <p:extLst>
      <p:ext uri="{BB962C8B-B14F-4D97-AF65-F5344CB8AC3E}">
        <p14:creationId xmlns:p14="http://schemas.microsoft.com/office/powerpoint/2010/main" val="172051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A person standing in front of a computer&#10;&#10;AI-generated content may be incorrect.">
            <a:extLst>
              <a:ext uri="{FF2B5EF4-FFF2-40B4-BE49-F238E27FC236}">
                <a16:creationId xmlns:a16="http://schemas.microsoft.com/office/drawing/2014/main" id="{92B5B14D-F857-1998-20BD-B411D7F3BD9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2524" b="12524"/>
          <a:stretch>
            <a:fillRect/>
          </a:stretch>
        </p:blipFill>
        <p:spPr/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F384869-A377-6060-E7F5-9F179B5076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6909" y="1551580"/>
            <a:ext cx="6311760" cy="2990850"/>
          </a:xfrm>
        </p:spPr>
        <p:txBody>
          <a:bodyPr/>
          <a:lstStyle/>
          <a:p>
            <a:r>
              <a:rPr lang="en-US" sz="4400">
                <a:latin typeface="Forma DJR Display"/>
              </a:rPr>
              <a:t>Build Accurate, Custom Agentic RAG Systems Locally with HP AI Studio</a:t>
            </a:r>
          </a:p>
          <a:p>
            <a:pPr>
              <a:lnSpc>
                <a:spcPts val="4425"/>
              </a:lnSpc>
            </a:pPr>
            <a:br>
              <a:rPr lang="en-US"/>
            </a:b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60E5B-46F1-022C-F179-D6D5B19EFD5B}"/>
              </a:ext>
            </a:extLst>
          </p:cNvPr>
          <p:cNvSpPr txBox="1"/>
          <p:nvPr/>
        </p:nvSpPr>
        <p:spPr>
          <a:xfrm>
            <a:off x="1019459" y="3238500"/>
            <a:ext cx="5902041" cy="283122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spc="80">
              <a:latin typeface="Forma DJR Micro" pitchFamily="2" charset="7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B17862-CCD6-F6D6-1144-53EC4E716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57" y="438150"/>
            <a:ext cx="3503221" cy="111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42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body" idx="4294967295"/>
          </p:nvPr>
        </p:nvSpPr>
        <p:spPr>
          <a:xfrm>
            <a:off x="455363" y="2333204"/>
            <a:ext cx="5062787" cy="1858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r>
              <a:rPr lang="en-US" sz="1600">
                <a:solidFill>
                  <a:schemeClr val="dk1"/>
                </a:solidFill>
                <a:latin typeface="+mj-lt"/>
                <a:ea typeface="Play"/>
                <a:cs typeface="Play"/>
                <a:sym typeface="Play"/>
              </a:rPr>
              <a:t>Engage, share ideas, and find solutions.</a:t>
            </a:r>
            <a:endParaRPr lang="en-US" sz="1600">
              <a:solidFill>
                <a:schemeClr val="dk1"/>
              </a:solidFill>
              <a:latin typeface="+mj-lt"/>
              <a:ea typeface="Play"/>
              <a:cs typeface="Play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ts val="1800"/>
            </a:pPr>
            <a:endParaRPr lang="en-US" sz="1600">
              <a:latin typeface="+mj-lt"/>
              <a:ea typeface="Play"/>
              <a:cs typeface="Play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>
                <a:latin typeface="Forma DJR Display"/>
                <a:ea typeface="Play"/>
                <a:cs typeface="Play"/>
                <a:sym typeface="Play"/>
              </a:rPr>
              <a:t>Join the HP AI Creator Community for Early Access Programs (EAPs), upcoming webinars, and the latest updates on HP AI solutions and resources</a:t>
            </a:r>
            <a:endParaRPr lang="en-US">
              <a:latin typeface="Forma DJR Displ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1600">
              <a:latin typeface="+mj-lt"/>
              <a:ea typeface="Play"/>
              <a:cs typeface="Play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sz="1600">
                <a:latin typeface="+mj-lt"/>
                <a:ea typeface="Play"/>
                <a:cs typeface="Play"/>
                <a:sym typeface="Play"/>
              </a:rPr>
              <a:t>Visit </a:t>
            </a:r>
            <a:r>
              <a:rPr lang="en-US" sz="1600">
                <a:solidFill>
                  <a:srgbClr val="000000"/>
                </a:solidFill>
                <a:latin typeface="+mj-lt"/>
                <a:ea typeface="Play"/>
                <a:cs typeface="Play"/>
                <a:sym typeface="Play"/>
              </a:rPr>
              <a:t>or scan below: </a:t>
            </a:r>
            <a:r>
              <a:rPr lang="en-US" sz="1600">
                <a:solidFill>
                  <a:srgbClr val="024AD7"/>
                </a:solidFill>
                <a:latin typeface="+mj-lt"/>
                <a:ea typeface="Play"/>
                <a:cs typeface="Play"/>
                <a:sym typeface="Play"/>
              </a:rPr>
              <a:t>community.datascience.hp.com</a:t>
            </a:r>
            <a:endParaRPr lang="en-US" sz="1600">
              <a:solidFill>
                <a:srgbClr val="024AD7"/>
              </a:solidFill>
              <a:latin typeface="+mj-lt"/>
              <a:ea typeface="Play"/>
              <a:cs typeface="Play"/>
            </a:endParaRPr>
          </a:p>
        </p:txBody>
      </p:sp>
      <p:pic>
        <p:nvPicPr>
          <p:cNvPr id="171" name="Google Shape;17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282" y="4329519"/>
            <a:ext cx="1045942" cy="10459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297228-814D-EC4A-A82A-653F8DCBBD4C}"/>
              </a:ext>
            </a:extLst>
          </p:cNvPr>
          <p:cNvSpPr txBox="1"/>
          <p:nvPr/>
        </p:nvSpPr>
        <p:spPr>
          <a:xfrm>
            <a:off x="456934" y="392380"/>
            <a:ext cx="5406247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Forma DJR Display"/>
              </a:rPr>
              <a:t>Join the HP AI </a:t>
            </a:r>
            <a:br>
              <a:rPr lang="en-US" sz="4000">
                <a:latin typeface="Forma DJR Display"/>
              </a:rPr>
            </a:br>
            <a:r>
              <a:rPr lang="en-US" sz="4000">
                <a:latin typeface="Forma DJR Display"/>
              </a:rPr>
              <a:t>Creator Community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0BE58C-CF0E-D41E-6E3C-7273F6D2BE8E}"/>
              </a:ext>
            </a:extLst>
          </p:cNvPr>
          <p:cNvSpPr/>
          <p:nvPr/>
        </p:nvSpPr>
        <p:spPr bwMode="ltGray">
          <a:xfrm>
            <a:off x="5862946" y="1170139"/>
            <a:ext cx="5948605" cy="4183859"/>
          </a:xfrm>
          <a:prstGeom prst="roundRect">
            <a:avLst>
              <a:gd name="adj" fmla="val 1486"/>
            </a:avLst>
          </a:prstGeom>
          <a:blipFill>
            <a:blip r:embed="rId4"/>
            <a:stretch>
              <a:fillRect t="-11818" r="-1730"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493CB855-4EF6-829C-5540-39087B9C9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9C482C42-166F-6CCE-A3B7-21CF4C2F5AC0}"/>
              </a:ext>
            </a:extLst>
          </p:cNvPr>
          <p:cNvGrpSpPr/>
          <p:nvPr/>
        </p:nvGrpSpPr>
        <p:grpSpPr>
          <a:xfrm>
            <a:off x="999448" y="2619686"/>
            <a:ext cx="2764229" cy="1377141"/>
            <a:chOff x="1008732" y="2619686"/>
            <a:chExt cx="2764229" cy="137714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13614F0-3D82-ED89-C1AF-CDF13EAE224C}"/>
                </a:ext>
              </a:extLst>
            </p:cNvPr>
            <p:cNvSpPr/>
            <p:nvPr/>
          </p:nvSpPr>
          <p:spPr bwMode="ltGray">
            <a:xfrm>
              <a:off x="1008732" y="2857500"/>
              <a:ext cx="1139326" cy="11393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92A00E-4C84-5CB3-9BBD-B6897292BECD}"/>
                </a:ext>
              </a:extLst>
            </p:cNvPr>
            <p:cNvGrpSpPr/>
            <p:nvPr/>
          </p:nvGrpSpPr>
          <p:grpSpPr>
            <a:xfrm>
              <a:off x="2079699" y="2619686"/>
              <a:ext cx="1693262" cy="1208903"/>
              <a:chOff x="2353399" y="2552508"/>
              <a:chExt cx="1719376" cy="1208903"/>
            </a:xfrm>
          </p:grpSpPr>
          <p:pic>
            <p:nvPicPr>
              <p:cNvPr id="45" name="Google Shape;201;p33" descr="Radio microphone outline">
                <a:extLst>
                  <a:ext uri="{FF2B5EF4-FFF2-40B4-BE49-F238E27FC236}">
                    <a16:creationId xmlns:a16="http://schemas.microsoft.com/office/drawing/2014/main" id="{FBC15A32-698A-2BB8-6BBC-A48CD4F772D6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353399" y="2651151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Google Shape;200;p33" descr="No sign outline">
                <a:extLst>
                  <a:ext uri="{FF2B5EF4-FFF2-40B4-BE49-F238E27FC236}">
                    <a16:creationId xmlns:a16="http://schemas.microsoft.com/office/drawing/2014/main" id="{03383374-C6E1-4AD2-1433-E902B6FA6A5A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863872" y="2552508"/>
                <a:ext cx="1208903" cy="12089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584162-846C-7D5B-3D0A-BE703F6876B3}"/>
              </a:ext>
            </a:extLst>
          </p:cNvPr>
          <p:cNvSpPr txBox="1"/>
          <p:nvPr/>
        </p:nvSpPr>
        <p:spPr>
          <a:xfrm>
            <a:off x="3392877" y="691301"/>
            <a:ext cx="5406247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latin typeface="Forma DJR Display"/>
              </a:rPr>
              <a:t>Housekeeping</a:t>
            </a:r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A8FBC7B-82C9-B22B-B5AD-5868A882ED8F}"/>
              </a:ext>
            </a:extLst>
          </p:cNvPr>
          <p:cNvGrpSpPr/>
          <p:nvPr/>
        </p:nvGrpSpPr>
        <p:grpSpPr>
          <a:xfrm>
            <a:off x="428437" y="4238314"/>
            <a:ext cx="2092234" cy="928293"/>
            <a:chOff x="516522" y="4238314"/>
            <a:chExt cx="2092234" cy="928293"/>
          </a:xfrm>
        </p:grpSpPr>
        <p:sp>
          <p:nvSpPr>
            <p:cNvPr id="17" name="Google Shape;187;p33">
              <a:extLst>
                <a:ext uri="{FF2B5EF4-FFF2-40B4-BE49-F238E27FC236}">
                  <a16:creationId xmlns:a16="http://schemas.microsoft.com/office/drawing/2014/main" id="{55588CA0-7D92-E301-9F9A-895E0069C7CC}"/>
                </a:ext>
              </a:extLst>
            </p:cNvPr>
            <p:cNvSpPr txBox="1"/>
            <p:nvPr/>
          </p:nvSpPr>
          <p:spPr>
            <a:xfrm>
              <a:off x="573902" y="4643427"/>
              <a:ext cx="1973606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82245" algn="ctr"/>
              <a:r>
                <a:rPr lang="en-US" sz="1400">
                  <a:solidFill>
                    <a:schemeClr val="dk1"/>
                  </a:solidFill>
                  <a:latin typeface="Forma DJR Micro"/>
                  <a:ea typeface="Arial"/>
                  <a:cs typeface="Arial"/>
                  <a:sym typeface="Arial"/>
                </a:rPr>
                <a:t>Attendees will</a:t>
              </a:r>
              <a:endParaRPr lang="en-US" sz="2000">
                <a:solidFill>
                  <a:schemeClr val="dk1"/>
                </a:solidFill>
                <a:latin typeface="Forma DJR Micro"/>
                <a:ea typeface="Arial"/>
                <a:cs typeface="Arial"/>
                <a:sym typeface="Arial"/>
              </a:endParaRPr>
            </a:p>
            <a:p>
              <a:pPr marL="182245" marR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Forma DJR Micro"/>
                  <a:ea typeface="Arial"/>
                  <a:cs typeface="Arial"/>
                  <a:sym typeface="Arial"/>
                </a:rPr>
                <a:t>be muted.</a:t>
              </a:r>
              <a:endParaRPr lang="en-US" sz="2000">
                <a:solidFill>
                  <a:schemeClr val="dk1"/>
                </a:solidFill>
                <a:latin typeface="Forma DJR Micro"/>
              </a:endParaRPr>
            </a:p>
          </p:txBody>
        </p:sp>
        <p:sp>
          <p:nvSpPr>
            <p:cNvPr id="19" name="Google Shape;188;p33">
              <a:extLst>
                <a:ext uri="{FF2B5EF4-FFF2-40B4-BE49-F238E27FC236}">
                  <a16:creationId xmlns:a16="http://schemas.microsoft.com/office/drawing/2014/main" id="{48F3AD70-C2BA-4242-9715-DAECAC7917B2}"/>
                </a:ext>
              </a:extLst>
            </p:cNvPr>
            <p:cNvSpPr txBox="1"/>
            <p:nvPr/>
          </p:nvSpPr>
          <p:spPr>
            <a:xfrm>
              <a:off x="516522" y="4238314"/>
              <a:ext cx="2092234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182245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Forma DJR Micro"/>
                  <a:ea typeface="Arial"/>
                  <a:cs typeface="Arial"/>
                  <a:sym typeface="Arial"/>
                </a:rPr>
                <a:t>No mics</a:t>
              </a:r>
              <a:endParaRPr lang="en-US" sz="2000" b="1">
                <a:solidFill>
                  <a:schemeClr val="dk1"/>
                </a:solidFill>
                <a:latin typeface="Forma DJR Micro"/>
                <a:ea typeface="Arial"/>
                <a:cs typeface="Arial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9B43CF7-7ABB-9FFB-6302-6AA2941B33B8}"/>
              </a:ext>
            </a:extLst>
          </p:cNvPr>
          <p:cNvGrpSpPr/>
          <p:nvPr/>
        </p:nvGrpSpPr>
        <p:grpSpPr>
          <a:xfrm>
            <a:off x="9905514" y="2857500"/>
            <a:ext cx="1139326" cy="1139327"/>
            <a:chOff x="9051045" y="2857500"/>
            <a:chExt cx="1139326" cy="1139327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81F3A31-8A51-4F37-88DE-32E7ECD39261}"/>
                </a:ext>
              </a:extLst>
            </p:cNvPr>
            <p:cNvSpPr/>
            <p:nvPr/>
          </p:nvSpPr>
          <p:spPr bwMode="ltGray">
            <a:xfrm>
              <a:off x="9051045" y="2857500"/>
              <a:ext cx="1139326" cy="11393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5" name="Google Shape;196;p33">
              <a:extLst>
                <a:ext uri="{FF2B5EF4-FFF2-40B4-BE49-F238E27FC236}">
                  <a16:creationId xmlns:a16="http://schemas.microsoft.com/office/drawing/2014/main" id="{FBFF87DC-EAC5-6BF6-6C79-24B7556E5DD9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243326" y="3228675"/>
              <a:ext cx="752961" cy="4040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A7221AA-51C3-47D8-77BD-48BCCCB44C17}"/>
              </a:ext>
            </a:extLst>
          </p:cNvPr>
          <p:cNvGrpSpPr/>
          <p:nvPr/>
        </p:nvGrpSpPr>
        <p:grpSpPr>
          <a:xfrm>
            <a:off x="7704819" y="2880452"/>
            <a:ext cx="1139326" cy="1139327"/>
            <a:chOff x="8720539" y="2816187"/>
            <a:chExt cx="1139326" cy="113932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13614F0-3D82-ED89-C1AF-CDF13EAE224C}"/>
                </a:ext>
              </a:extLst>
            </p:cNvPr>
            <p:cNvSpPr/>
            <p:nvPr/>
          </p:nvSpPr>
          <p:spPr bwMode="ltGray">
            <a:xfrm>
              <a:off x="8720539" y="2816187"/>
              <a:ext cx="1139326" cy="11393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37" name="Google Shape;197;p33" descr="Bonsai outline">
              <a:extLst>
                <a:ext uri="{FF2B5EF4-FFF2-40B4-BE49-F238E27FC236}">
                  <a16:creationId xmlns:a16="http://schemas.microsoft.com/office/drawing/2014/main" id="{4575D501-EC9A-B2BF-338F-154A8016F97B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834973" y="2928393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55E253A-DFC9-77B9-1C6F-085EC68EA912}"/>
              </a:ext>
            </a:extLst>
          </p:cNvPr>
          <p:cNvGrpSpPr/>
          <p:nvPr/>
        </p:nvGrpSpPr>
        <p:grpSpPr>
          <a:xfrm>
            <a:off x="5504123" y="2921764"/>
            <a:ext cx="1139326" cy="1139327"/>
            <a:chOff x="5672539" y="2921764"/>
            <a:chExt cx="1139326" cy="113932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5278158-43F1-B67A-28DD-B697B4369985}"/>
                </a:ext>
              </a:extLst>
            </p:cNvPr>
            <p:cNvSpPr/>
            <p:nvPr/>
          </p:nvSpPr>
          <p:spPr bwMode="ltGray">
            <a:xfrm>
              <a:off x="5672539" y="2921764"/>
              <a:ext cx="1139326" cy="113932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oogle Shape;198;p33" descr="Questions outline">
              <a:extLst>
                <a:ext uri="{FF2B5EF4-FFF2-40B4-BE49-F238E27FC236}">
                  <a16:creationId xmlns:a16="http://schemas.microsoft.com/office/drawing/2014/main" id="{43B80F74-DBCC-C39B-8328-B84741DDF208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785245" y="303856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E6BF2805-9B64-9F37-0247-F163E455D024}"/>
              </a:ext>
            </a:extLst>
          </p:cNvPr>
          <p:cNvSpPr/>
          <p:nvPr/>
        </p:nvSpPr>
        <p:spPr bwMode="ltGray">
          <a:xfrm>
            <a:off x="3264547" y="2875861"/>
            <a:ext cx="1139326" cy="11393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6A549E0-A670-8E03-5A75-9DFB6921320B}"/>
              </a:ext>
            </a:extLst>
          </p:cNvPr>
          <p:cNvGrpSpPr/>
          <p:nvPr/>
        </p:nvGrpSpPr>
        <p:grpSpPr>
          <a:xfrm>
            <a:off x="3229981" y="2845406"/>
            <a:ext cx="1208903" cy="1208903"/>
            <a:chOff x="2479805" y="2730647"/>
            <a:chExt cx="1208903" cy="1208903"/>
          </a:xfrm>
        </p:grpSpPr>
        <p:pic>
          <p:nvPicPr>
            <p:cNvPr id="41" name="Google Shape;199;p33" descr="No sign outline">
              <a:extLst>
                <a:ext uri="{FF2B5EF4-FFF2-40B4-BE49-F238E27FC236}">
                  <a16:creationId xmlns:a16="http://schemas.microsoft.com/office/drawing/2014/main" id="{7E278482-9EE7-5D61-471E-8A6F4F827B7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79805" y="2730647"/>
              <a:ext cx="1208903" cy="12089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202;p33" descr="Chat bubble outline">
              <a:extLst>
                <a:ext uri="{FF2B5EF4-FFF2-40B4-BE49-F238E27FC236}">
                  <a16:creationId xmlns:a16="http://schemas.microsoft.com/office/drawing/2014/main" id="{B3265C0E-FAD8-713E-CA5A-D382DF8841EB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620060" y="291791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32E64C6-56EA-ED59-E9C1-F145B407A96F}"/>
              </a:ext>
            </a:extLst>
          </p:cNvPr>
          <p:cNvGrpSpPr/>
          <p:nvPr/>
        </p:nvGrpSpPr>
        <p:grpSpPr>
          <a:xfrm>
            <a:off x="2691485" y="4238314"/>
            <a:ext cx="2092234" cy="928293"/>
            <a:chOff x="516522" y="4238314"/>
            <a:chExt cx="2092234" cy="928293"/>
          </a:xfrm>
        </p:grpSpPr>
        <p:sp>
          <p:nvSpPr>
            <p:cNvPr id="128" name="Google Shape;187;p33">
              <a:extLst>
                <a:ext uri="{FF2B5EF4-FFF2-40B4-BE49-F238E27FC236}">
                  <a16:creationId xmlns:a16="http://schemas.microsoft.com/office/drawing/2014/main" id="{4401456E-91D7-17DE-AB04-E889BA1BB432}"/>
                </a:ext>
              </a:extLst>
            </p:cNvPr>
            <p:cNvSpPr txBox="1"/>
            <p:nvPr/>
          </p:nvSpPr>
          <p:spPr>
            <a:xfrm>
              <a:off x="573902" y="4643427"/>
              <a:ext cx="1973606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82245" algn="ctr"/>
              <a:r>
                <a:rPr lang="en-US" sz="1400">
                  <a:solidFill>
                    <a:schemeClr val="dk1"/>
                  </a:solidFill>
                  <a:latin typeface="Forma DJR Micro"/>
                  <a:cs typeface="Arial"/>
                  <a:sym typeface="Arial"/>
                </a:rPr>
                <a:t>The chat function is not active.</a:t>
              </a:r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29" name="Google Shape;188;p33">
              <a:extLst>
                <a:ext uri="{FF2B5EF4-FFF2-40B4-BE49-F238E27FC236}">
                  <a16:creationId xmlns:a16="http://schemas.microsoft.com/office/drawing/2014/main" id="{54901AEF-E9DC-84C3-560C-73F1A57D87C1}"/>
                </a:ext>
              </a:extLst>
            </p:cNvPr>
            <p:cNvSpPr txBox="1"/>
            <p:nvPr/>
          </p:nvSpPr>
          <p:spPr>
            <a:xfrm>
              <a:off x="516522" y="4238314"/>
              <a:ext cx="2092234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182245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Forma DJR Micro"/>
                  <a:ea typeface="Arial"/>
                  <a:cs typeface="Arial"/>
                  <a:sym typeface="Arial"/>
                </a:rPr>
                <a:t>No chat</a:t>
              </a:r>
              <a:endParaRPr lang="en-US" sz="2000" b="1">
                <a:solidFill>
                  <a:schemeClr val="dk1"/>
                </a:solidFill>
                <a:latin typeface="Forma DJR Micro"/>
                <a:ea typeface="Arial"/>
                <a:cs typeface="Arial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7D25BB4-0D40-B4B9-C82F-991C4EAF820A}"/>
              </a:ext>
            </a:extLst>
          </p:cNvPr>
          <p:cNvGrpSpPr/>
          <p:nvPr/>
        </p:nvGrpSpPr>
        <p:grpSpPr>
          <a:xfrm>
            <a:off x="4954357" y="4238314"/>
            <a:ext cx="2092234" cy="928293"/>
            <a:chOff x="516522" y="4238314"/>
            <a:chExt cx="2092234" cy="928293"/>
          </a:xfrm>
        </p:grpSpPr>
        <p:sp>
          <p:nvSpPr>
            <p:cNvPr id="4" name="Google Shape;187;p33">
              <a:extLst>
                <a:ext uri="{FF2B5EF4-FFF2-40B4-BE49-F238E27FC236}">
                  <a16:creationId xmlns:a16="http://schemas.microsoft.com/office/drawing/2014/main" id="{422F978A-CA8F-E303-F97F-69A221284255}"/>
                </a:ext>
              </a:extLst>
            </p:cNvPr>
            <p:cNvSpPr txBox="1"/>
            <p:nvPr/>
          </p:nvSpPr>
          <p:spPr>
            <a:xfrm>
              <a:off x="573902" y="4643427"/>
              <a:ext cx="1973606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82245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Forma DJR Micro"/>
                  <a:ea typeface="Arial"/>
                  <a:cs typeface="Arial"/>
                  <a:sym typeface="Arial"/>
                </a:rPr>
                <a:t>The Q&amp;A function is active, ask in Q&amp;A.</a:t>
              </a:r>
              <a:endParaRPr lang="en-US" sz="2000">
                <a:solidFill>
                  <a:schemeClr val="dk1"/>
                </a:solidFill>
                <a:latin typeface="Forma DJR Micro"/>
              </a:endParaRPr>
            </a:p>
          </p:txBody>
        </p:sp>
        <p:sp>
          <p:nvSpPr>
            <p:cNvPr id="6" name="Google Shape;188;p33">
              <a:extLst>
                <a:ext uri="{FF2B5EF4-FFF2-40B4-BE49-F238E27FC236}">
                  <a16:creationId xmlns:a16="http://schemas.microsoft.com/office/drawing/2014/main" id="{1C57530E-2C70-AB82-2EF2-2CACB4F6B5CE}"/>
                </a:ext>
              </a:extLst>
            </p:cNvPr>
            <p:cNvSpPr txBox="1"/>
            <p:nvPr/>
          </p:nvSpPr>
          <p:spPr>
            <a:xfrm>
              <a:off x="516522" y="4238314"/>
              <a:ext cx="2092234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182245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Forma DJR Micro"/>
                  <a:ea typeface="Arial"/>
                  <a:cs typeface="Arial"/>
                  <a:sym typeface="Arial"/>
                </a:rPr>
                <a:t>Q&amp;A</a:t>
              </a:r>
              <a:endParaRPr lang="en-US" sz="2000" b="1">
                <a:solidFill>
                  <a:schemeClr val="dk1"/>
                </a:solidFill>
                <a:latin typeface="Forma DJR Micro"/>
                <a:ea typeface="Arial"/>
                <a:cs typeface="Arial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1456D16-798E-F009-E7DC-DBB1F04B9FD0}"/>
              </a:ext>
            </a:extLst>
          </p:cNvPr>
          <p:cNvGrpSpPr/>
          <p:nvPr/>
        </p:nvGrpSpPr>
        <p:grpSpPr>
          <a:xfrm>
            <a:off x="7174731" y="4238314"/>
            <a:ext cx="2092411" cy="928293"/>
            <a:chOff x="516346" y="4238314"/>
            <a:chExt cx="2092410" cy="928293"/>
          </a:xfrm>
        </p:grpSpPr>
        <p:sp>
          <p:nvSpPr>
            <p:cNvPr id="10" name="Google Shape;187;p33">
              <a:extLst>
                <a:ext uri="{FF2B5EF4-FFF2-40B4-BE49-F238E27FC236}">
                  <a16:creationId xmlns:a16="http://schemas.microsoft.com/office/drawing/2014/main" id="{ED149CDC-EB40-20E1-599A-57D2A290BB85}"/>
                </a:ext>
              </a:extLst>
            </p:cNvPr>
            <p:cNvSpPr txBox="1"/>
            <p:nvPr/>
          </p:nvSpPr>
          <p:spPr>
            <a:xfrm>
              <a:off x="516346" y="4643427"/>
              <a:ext cx="2088718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82747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Forma DJR Micro"/>
                  <a:ea typeface="Arial"/>
                  <a:cs typeface="Arial"/>
                  <a:sym typeface="Arial"/>
                </a:rPr>
                <a:t>Please be respectful of  other participants.</a:t>
              </a:r>
              <a:endParaRPr lang="en-US" sz="2000">
                <a:latin typeface="Forma DJR Micro"/>
              </a:endParaRPr>
            </a:p>
          </p:txBody>
        </p:sp>
        <p:sp>
          <p:nvSpPr>
            <p:cNvPr id="12" name="Google Shape;188;p33">
              <a:extLst>
                <a:ext uri="{FF2B5EF4-FFF2-40B4-BE49-F238E27FC236}">
                  <a16:creationId xmlns:a16="http://schemas.microsoft.com/office/drawing/2014/main" id="{DA0F7972-74D1-733D-3C0B-0AD105DEC603}"/>
                </a:ext>
              </a:extLst>
            </p:cNvPr>
            <p:cNvSpPr txBox="1"/>
            <p:nvPr/>
          </p:nvSpPr>
          <p:spPr>
            <a:xfrm>
              <a:off x="516522" y="4238314"/>
              <a:ext cx="2092234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182245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Forma DJR Micro"/>
                  <a:ea typeface="Arial"/>
                  <a:cs typeface="Arial"/>
                  <a:sym typeface="Arial"/>
                </a:rPr>
                <a:t>Be respectful</a:t>
              </a:r>
              <a:endParaRPr lang="en-US" sz="2000" b="1">
                <a:solidFill>
                  <a:schemeClr val="dk1"/>
                </a:solidFill>
                <a:latin typeface="Forma DJR Micro"/>
                <a:ea typeface="Arial"/>
                <a:cs typeface="Arial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AAC861-DE82-8032-B6F2-B009BAF83349}"/>
              </a:ext>
            </a:extLst>
          </p:cNvPr>
          <p:cNvGrpSpPr/>
          <p:nvPr/>
        </p:nvGrpSpPr>
        <p:grpSpPr>
          <a:xfrm>
            <a:off x="9374534" y="4238314"/>
            <a:ext cx="2214856" cy="928293"/>
            <a:chOff x="453277" y="4238314"/>
            <a:chExt cx="2214856" cy="928293"/>
          </a:xfrm>
        </p:grpSpPr>
        <p:sp>
          <p:nvSpPr>
            <p:cNvPr id="16" name="Google Shape;187;p33">
              <a:extLst>
                <a:ext uri="{FF2B5EF4-FFF2-40B4-BE49-F238E27FC236}">
                  <a16:creationId xmlns:a16="http://schemas.microsoft.com/office/drawing/2014/main" id="{DEB8095A-2CA8-5912-2665-FC315AA1BF43}"/>
                </a:ext>
              </a:extLst>
            </p:cNvPr>
            <p:cNvSpPr txBox="1"/>
            <p:nvPr/>
          </p:nvSpPr>
          <p:spPr>
            <a:xfrm>
              <a:off x="453277" y="4643427"/>
              <a:ext cx="2214856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82747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Forma DJR Micro"/>
                  <a:ea typeface="Arial"/>
                  <a:cs typeface="Arial"/>
                  <a:sym typeface="Arial"/>
                </a:rPr>
                <a:t>Ask questions anytime through the community.</a:t>
              </a:r>
              <a:endParaRPr lang="en-US" sz="2000">
                <a:latin typeface="Forma DJR Micro"/>
              </a:endParaRPr>
            </a:p>
          </p:txBody>
        </p:sp>
        <p:sp>
          <p:nvSpPr>
            <p:cNvPr id="18" name="Google Shape;188;p33">
              <a:extLst>
                <a:ext uri="{FF2B5EF4-FFF2-40B4-BE49-F238E27FC236}">
                  <a16:creationId xmlns:a16="http://schemas.microsoft.com/office/drawing/2014/main" id="{B383DFDC-E81B-FFEF-1330-68ECA0F3A7E8}"/>
                </a:ext>
              </a:extLst>
            </p:cNvPr>
            <p:cNvSpPr txBox="1"/>
            <p:nvPr/>
          </p:nvSpPr>
          <p:spPr>
            <a:xfrm>
              <a:off x="516522" y="4238314"/>
              <a:ext cx="2092234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182245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Forma DJR Micro"/>
                  <a:ea typeface="Arial"/>
                  <a:cs typeface="Arial"/>
                  <a:sym typeface="Arial"/>
                </a:rPr>
                <a:t>Reach out</a:t>
              </a:r>
              <a:endParaRPr lang="en-US" sz="2000" b="1">
                <a:solidFill>
                  <a:schemeClr val="dk1"/>
                </a:solidFill>
                <a:latin typeface="Forma DJR Micro"/>
                <a:ea typeface="Arial"/>
                <a:cs typeface="Arial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1C3F5C0-4FD0-21C0-124C-FD9B2875DDC0}"/>
              </a:ext>
            </a:extLst>
          </p:cNvPr>
          <p:cNvSpPr txBox="1"/>
          <p:nvPr/>
        </p:nvSpPr>
        <p:spPr>
          <a:xfrm>
            <a:off x="1892125" y="1526162"/>
            <a:ext cx="8407751" cy="92333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000">
                <a:ea typeface="+mn-lt"/>
                <a:cs typeface="+mn-lt"/>
                <a:sym typeface="Play"/>
              </a:rPr>
              <a:t>The session will run for approximately 30-40 minutes, followed by a Q&amp;A.</a:t>
            </a:r>
            <a:br>
              <a:rPr lang="en-US" sz="2000">
                <a:ea typeface="+mn-lt"/>
                <a:cs typeface="+mn-lt"/>
                <a:sym typeface="Play"/>
              </a:rPr>
            </a:br>
            <a:r>
              <a:rPr lang="en-US" sz="2000">
                <a:ea typeface="+mn-lt"/>
                <a:cs typeface="+mn-lt"/>
                <a:sym typeface="Play"/>
              </a:rPr>
              <a:t> To help ensure everything runs smoothly, please keep in mind the following:</a:t>
            </a:r>
            <a:endParaRPr lang="en-US">
              <a:ea typeface="+mn-lt"/>
              <a:cs typeface="+mn-lt"/>
            </a:endParaRPr>
          </a:p>
          <a:p>
            <a:pPr algn="ctr"/>
            <a:endParaRPr lang="en-US" sz="2000"/>
          </a:p>
        </p:txBody>
      </p:sp>
      <p:pic>
        <p:nvPicPr>
          <p:cNvPr id="7" name="Graphic 6" descr="Radio microphone outline">
            <a:extLst>
              <a:ext uri="{FF2B5EF4-FFF2-40B4-BE49-F238E27FC236}">
                <a16:creationId xmlns:a16="http://schemas.microsoft.com/office/drawing/2014/main" id="{25649A68-7EB0-82D7-5DB7-29E2DC0554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6087" y="29699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4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37C4FBE9-6EE0-4048-4545-A8F98C1AC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492D44C-8460-F64D-0619-3272D616601D}"/>
              </a:ext>
            </a:extLst>
          </p:cNvPr>
          <p:cNvSpPr txBox="1"/>
          <p:nvPr/>
        </p:nvSpPr>
        <p:spPr>
          <a:xfrm>
            <a:off x="456934" y="392380"/>
            <a:ext cx="5406247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Forma DJR Display"/>
              </a:rPr>
              <a:t>Speakers</a:t>
            </a:r>
          </a:p>
        </p:txBody>
      </p:sp>
      <p:sp>
        <p:nvSpPr>
          <p:cNvPr id="10" name="Google Shape;223;p35">
            <a:extLst>
              <a:ext uri="{FF2B5EF4-FFF2-40B4-BE49-F238E27FC236}">
                <a16:creationId xmlns:a16="http://schemas.microsoft.com/office/drawing/2014/main" id="{E2C24FB0-280D-B446-847D-32AD9772801A}"/>
              </a:ext>
            </a:extLst>
          </p:cNvPr>
          <p:cNvSpPr txBox="1"/>
          <p:nvPr/>
        </p:nvSpPr>
        <p:spPr>
          <a:xfrm>
            <a:off x="4368295" y="4373064"/>
            <a:ext cx="3462789" cy="740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3200" b="1">
                <a:solidFill>
                  <a:schemeClr val="dk1"/>
                </a:solidFill>
                <a:latin typeface="Forma DJR Micro"/>
                <a:ea typeface="Arial"/>
                <a:cs typeface="Arial"/>
                <a:sym typeface="Arial"/>
              </a:rPr>
              <a:t>Ata Turhan</a:t>
            </a:r>
            <a:endParaRPr lang="en-US" sz="3200" b="1">
              <a:solidFill>
                <a:schemeClr val="dk1"/>
              </a:solidFill>
              <a:latin typeface="Forma DJR Micro"/>
              <a:ea typeface="Arial"/>
              <a:cs typeface="Arial"/>
            </a:endParaRPr>
          </a:p>
          <a:p>
            <a:pPr algn="ctr">
              <a:buClr>
                <a:schemeClr val="dk1"/>
              </a:buClr>
              <a:buSzPts val="1800"/>
            </a:pPr>
            <a:r>
              <a:rPr lang="en-US" sz="2800">
                <a:effectLst/>
                <a:ea typeface="Aptos" panose="020B0004020202020204" pitchFamily="34" charset="0"/>
                <a:cs typeface="Aptos" panose="020B0004020202020204" pitchFamily="34" charset="0"/>
              </a:rPr>
              <a:t>HP AI Engineer</a:t>
            </a:r>
            <a:endParaRPr lang="en-US" sz="2800">
              <a:solidFill>
                <a:schemeClr val="dk1"/>
              </a:solidFill>
              <a:ea typeface="Arial"/>
              <a:cs typeface="Arial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BFBF06-B0DF-2A1B-825C-B308ED05E7CC}"/>
              </a:ext>
            </a:extLst>
          </p:cNvPr>
          <p:cNvSpPr/>
          <p:nvPr/>
        </p:nvSpPr>
        <p:spPr bwMode="ltGray">
          <a:xfrm>
            <a:off x="4899236" y="1763894"/>
            <a:ext cx="2388413" cy="23322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1"/>
            </a:solidFill>
          </a:ln>
          <a:effectLst>
            <a:outerShdw blurRad="50800" dist="38100" dir="2700000">
              <a:srgbClr val="000000">
                <a:alpha val="2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5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8042962F-DD8F-0486-0B59-471BF5672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6310414-F85F-9024-8DFF-9E49D007ACC3}"/>
              </a:ext>
            </a:extLst>
          </p:cNvPr>
          <p:cNvSpPr txBox="1"/>
          <p:nvPr/>
        </p:nvSpPr>
        <p:spPr>
          <a:xfrm>
            <a:off x="775475" y="554773"/>
            <a:ext cx="593964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>
                <a:latin typeface="Forma DJR Display"/>
              </a:rPr>
              <a:t>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89710-BF53-BA42-F69B-89C5FD406C39}"/>
              </a:ext>
            </a:extLst>
          </p:cNvPr>
          <p:cNvSpPr txBox="1"/>
          <p:nvPr/>
        </p:nvSpPr>
        <p:spPr>
          <a:xfrm>
            <a:off x="2553171" y="2120281"/>
            <a:ext cx="708565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>
                <a:solidFill>
                  <a:srgbClr val="1F2328"/>
                </a:solidFill>
                <a:latin typeface="-apple-system"/>
                <a:hlinkClick r:id="rId3" tooltip="agentic-rag-with-tensorrtllm"/>
              </a:rPr>
              <a:t>agentic-rag-with-</a:t>
            </a:r>
            <a:r>
              <a:rPr lang="en-US" sz="4800" err="1">
                <a:solidFill>
                  <a:srgbClr val="1F2328"/>
                </a:solidFill>
                <a:latin typeface="-apple-system"/>
                <a:hlinkClick r:id="rId3" tooltip="agentic-rag-with-tensorrtllm"/>
              </a:rPr>
              <a:t>tensorrtllm</a:t>
            </a:r>
            <a:endParaRPr lang="en-US" sz="4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1AD522-4707-CF1E-282E-083E11EDE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035" y="3429000"/>
            <a:ext cx="7836284" cy="2612094"/>
          </a:xfrm>
          <a:prstGeom prst="rect">
            <a:avLst/>
          </a:prstGeom>
        </p:spPr>
      </p:pic>
      <p:pic>
        <p:nvPicPr>
          <p:cNvPr id="1028" name="Picture 4" descr="GithubLogo - Discord Emoji">
            <a:extLst>
              <a:ext uri="{FF2B5EF4-FFF2-40B4-BE49-F238E27FC236}">
                <a16:creationId xmlns:a16="http://schemas.microsoft.com/office/drawing/2014/main" id="{140C5949-0D67-3934-5E1A-D774327E1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035" y="2120281"/>
            <a:ext cx="738664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11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CB14D-99DE-B3D3-06BC-210A48893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428E89-7389-C961-3148-96A1D28958DB}"/>
              </a:ext>
            </a:extLst>
          </p:cNvPr>
          <p:cNvSpPr/>
          <p:nvPr/>
        </p:nvSpPr>
        <p:spPr bwMode="ltGray">
          <a:xfrm>
            <a:off x="1954" y="4821224"/>
            <a:ext cx="12188092" cy="205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E752A4-F0E7-CD63-DDD9-B57D81AE96BC}"/>
              </a:ext>
            </a:extLst>
          </p:cNvPr>
          <p:cNvSpPr/>
          <p:nvPr/>
        </p:nvSpPr>
        <p:spPr bwMode="ltGray">
          <a:xfrm>
            <a:off x="452966" y="1072986"/>
            <a:ext cx="5280025" cy="16686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A46E6F-A546-65B7-0853-E2A3CEC046CE}"/>
              </a:ext>
            </a:extLst>
          </p:cNvPr>
          <p:cNvSpPr/>
          <p:nvPr/>
        </p:nvSpPr>
        <p:spPr bwMode="ltGray">
          <a:xfrm>
            <a:off x="5901204" y="1072328"/>
            <a:ext cx="5280025" cy="1669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A5EEF67-C3ED-3795-62CE-EDADD6DEDB9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32958" y="6038824"/>
            <a:ext cx="1254125" cy="350838"/>
          </a:xfrm>
        </p:spPr>
        <p:txBody>
          <a:bodyPr/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AI Studio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5391C6-5FFC-2332-F929-583B4E7E34F2}"/>
              </a:ext>
            </a:extLst>
          </p:cNvPr>
          <p:cNvSpPr/>
          <p:nvPr/>
        </p:nvSpPr>
        <p:spPr bwMode="ltGray">
          <a:xfrm>
            <a:off x="546487" y="3756337"/>
            <a:ext cx="1430932" cy="199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Create isolated project with full GPU access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148C8B-9153-A7BE-00F6-240736EDE2D9}"/>
              </a:ext>
            </a:extLst>
          </p:cNvPr>
          <p:cNvSpPr/>
          <p:nvPr/>
        </p:nvSpPr>
        <p:spPr bwMode="ltGray">
          <a:xfrm>
            <a:off x="2458235" y="3756331"/>
            <a:ext cx="1430932" cy="199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Download </a:t>
            </a:r>
            <a:r>
              <a:rPr lang="en-US" sz="1200" err="1">
                <a:solidFill>
                  <a:schemeClr val="tx1"/>
                </a:solidFill>
              </a:rPr>
              <a:t>NeMo</a:t>
            </a:r>
            <a:r>
              <a:rPr lang="en-US" sz="1200">
                <a:solidFill>
                  <a:schemeClr val="tx1"/>
                </a:solidFill>
              </a:rPr>
              <a:t>, </a:t>
            </a:r>
            <a:r>
              <a:rPr lang="en-US" sz="1200" err="1">
                <a:solidFill>
                  <a:schemeClr val="tx1"/>
                </a:solidFill>
              </a:rPr>
              <a:t>Nemotron</a:t>
            </a:r>
            <a:r>
              <a:rPr lang="en-US" sz="1200">
                <a:solidFill>
                  <a:schemeClr val="tx1"/>
                </a:solidFill>
              </a:rPr>
              <a:t>, and </a:t>
            </a:r>
            <a:r>
              <a:rPr lang="en-US" sz="1200" err="1">
                <a:solidFill>
                  <a:schemeClr val="tx1"/>
                </a:solidFill>
              </a:rPr>
              <a:t>TensorRT_LLM</a:t>
            </a:r>
            <a:r>
              <a:rPr lang="en-US" sz="1200">
                <a:solidFill>
                  <a:schemeClr val="tx1"/>
                </a:solidFill>
              </a:rPr>
              <a:t> packages and models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61511C5-8744-D913-9FEE-651C0255B45B}"/>
              </a:ext>
            </a:extLst>
          </p:cNvPr>
          <p:cNvSpPr txBox="1">
            <a:spLocks/>
          </p:cNvSpPr>
          <p:nvPr/>
        </p:nvSpPr>
        <p:spPr>
          <a:xfrm>
            <a:off x="2546942" y="6038824"/>
            <a:ext cx="1253515" cy="3515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300" b="0" i="0" kern="1200" spc="80" baseline="0">
                <a:solidFill>
                  <a:schemeClr val="tx1"/>
                </a:solidFill>
                <a:latin typeface="Forma DJR Micro" pitchFamily="2" charset="77"/>
                <a:ea typeface="+mn-ea"/>
                <a:cs typeface="+mn-cs"/>
              </a:defRPr>
            </a:lvl1pPr>
            <a:lvl2pPr marL="800100" indent="-342900" algn="l" defTabSz="914400" rtl="0" eaLnBrk="1" fontAlgn="ctr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tabLst/>
              <a:defRPr sz="1100" b="0" i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 spc="80" baseline="0">
                <a:solidFill>
                  <a:schemeClr val="tx1"/>
                </a:solidFill>
                <a:latin typeface="Forma DJR Display" pitchFamily="2" charset="77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Forma DJR Micro" pitchFamily="2" charset="77"/>
                <a:ea typeface="+mn-ea"/>
                <a:cs typeface="+mn-cs"/>
              </a:defRPr>
            </a:lvl5pPr>
            <a:lvl6pPr marL="1074738" indent="-177800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—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5713" indent="-139700" algn="l" defTabSz="914400" rtl="0" eaLnBrk="1" fontAlgn="ctr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6688" indent="-134938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4488" indent="-180975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—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solidFill>
                  <a:srgbClr val="FFFFFF"/>
                </a:solidFill>
              </a:rPr>
              <a:t>AI Studio</a:t>
            </a:r>
          </a:p>
          <a:p>
            <a:pPr algn="ctr"/>
            <a:r>
              <a:rPr lang="en-US" sz="1600" b="1">
                <a:solidFill>
                  <a:srgbClr val="FFFFFF"/>
                </a:solidFill>
              </a:rPr>
              <a:t>+</a:t>
            </a:r>
          </a:p>
          <a:p>
            <a:pPr algn="ctr"/>
            <a:r>
              <a:rPr lang="en-US" sz="1600" b="1">
                <a:solidFill>
                  <a:srgbClr val="FFFFFF"/>
                </a:solidFill>
              </a:rPr>
              <a:t>NVIDIA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F722EC-A3D9-7BEF-6859-319B1C6D9965}"/>
              </a:ext>
            </a:extLst>
          </p:cNvPr>
          <p:cNvSpPr/>
          <p:nvPr/>
        </p:nvSpPr>
        <p:spPr bwMode="ltGray">
          <a:xfrm>
            <a:off x="6283357" y="3756332"/>
            <a:ext cx="1430932" cy="199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Ensure prompt structure maps to LLM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9E94F63-2615-AF39-1580-31CB36C543BF}"/>
              </a:ext>
            </a:extLst>
          </p:cNvPr>
          <p:cNvSpPr txBox="1">
            <a:spLocks/>
          </p:cNvSpPr>
          <p:nvPr/>
        </p:nvSpPr>
        <p:spPr>
          <a:xfrm>
            <a:off x="6372066" y="6038824"/>
            <a:ext cx="1253515" cy="3515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300" b="0" i="0" kern="1200" spc="80" baseline="0">
                <a:solidFill>
                  <a:schemeClr val="tx1"/>
                </a:solidFill>
                <a:latin typeface="Forma DJR Micro" pitchFamily="2" charset="77"/>
                <a:ea typeface="+mn-ea"/>
                <a:cs typeface="+mn-cs"/>
              </a:defRPr>
            </a:lvl1pPr>
            <a:lvl2pPr marL="800100" indent="-342900" algn="l" defTabSz="914400" rtl="0" eaLnBrk="1" fontAlgn="ctr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tabLst/>
              <a:defRPr sz="1100" b="0" i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 spc="80" baseline="0">
                <a:solidFill>
                  <a:schemeClr val="tx1"/>
                </a:solidFill>
                <a:latin typeface="Forma DJR Display" pitchFamily="2" charset="77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Forma DJR Micro" pitchFamily="2" charset="77"/>
                <a:ea typeface="+mn-ea"/>
                <a:cs typeface="+mn-cs"/>
              </a:defRPr>
            </a:lvl5pPr>
            <a:lvl6pPr marL="1074738" indent="-177800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—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5713" indent="-139700" algn="l" defTabSz="914400" rtl="0" eaLnBrk="1" fontAlgn="ctr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6688" indent="-134938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4488" indent="-180975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—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solidFill>
                  <a:srgbClr val="FFFFFF"/>
                </a:solidFill>
              </a:rPr>
              <a:t>AI Studio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A4DE3B-C327-5430-481E-335DC1EEEA7F}"/>
              </a:ext>
            </a:extLst>
          </p:cNvPr>
          <p:cNvSpPr/>
          <p:nvPr/>
        </p:nvSpPr>
        <p:spPr bwMode="ltGray">
          <a:xfrm>
            <a:off x="8194386" y="3756331"/>
            <a:ext cx="1430932" cy="199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Test the agentic flow using </a:t>
            </a:r>
            <a:r>
              <a:rPr lang="en-US" sz="1200" err="1">
                <a:solidFill>
                  <a:schemeClr val="tx1"/>
                </a:solidFill>
              </a:rPr>
              <a:t>TensorRT_llm</a:t>
            </a:r>
            <a:r>
              <a:rPr lang="en-US" sz="1200">
                <a:solidFill>
                  <a:schemeClr val="tx1"/>
                </a:solidFill>
              </a:rPr>
              <a:t> for inference acceleration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F0AE41-C8E1-7DCD-480B-0D251402777A}"/>
              </a:ext>
            </a:extLst>
          </p:cNvPr>
          <p:cNvSpPr txBox="1">
            <a:spLocks/>
          </p:cNvSpPr>
          <p:nvPr/>
        </p:nvSpPr>
        <p:spPr>
          <a:xfrm>
            <a:off x="8283095" y="6038824"/>
            <a:ext cx="1253515" cy="3515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300" b="0" i="0" kern="1200" spc="80" baseline="0">
                <a:solidFill>
                  <a:schemeClr val="tx1"/>
                </a:solidFill>
                <a:latin typeface="Forma DJR Micro" pitchFamily="2" charset="77"/>
                <a:ea typeface="+mn-ea"/>
                <a:cs typeface="+mn-cs"/>
              </a:defRPr>
            </a:lvl1pPr>
            <a:lvl2pPr marL="800100" indent="-342900" algn="l" defTabSz="914400" rtl="0" eaLnBrk="1" fontAlgn="ctr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tabLst/>
              <a:defRPr sz="1100" b="0" i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 spc="80" baseline="0">
                <a:solidFill>
                  <a:schemeClr val="tx1"/>
                </a:solidFill>
                <a:latin typeface="Forma DJR Display" pitchFamily="2" charset="77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Forma DJR Micro" pitchFamily="2" charset="77"/>
                <a:ea typeface="+mn-ea"/>
                <a:cs typeface="+mn-cs"/>
              </a:defRPr>
            </a:lvl5pPr>
            <a:lvl6pPr marL="1074738" indent="-177800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—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5713" indent="-139700" algn="l" defTabSz="914400" rtl="0" eaLnBrk="1" fontAlgn="ctr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6688" indent="-134938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4488" indent="-180975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—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solidFill>
                  <a:srgbClr val="FFFFFF"/>
                </a:solidFill>
              </a:rPr>
              <a:t>AI Studio</a:t>
            </a:r>
          </a:p>
          <a:p>
            <a:pPr algn="ctr"/>
            <a:r>
              <a:rPr lang="en-US" sz="1600" b="1">
                <a:solidFill>
                  <a:srgbClr val="FFFFFF"/>
                </a:solidFill>
              </a:rPr>
              <a:t>+</a:t>
            </a:r>
          </a:p>
          <a:p>
            <a:pPr algn="ctr"/>
            <a:r>
              <a:rPr lang="en-US" sz="1600" b="1">
                <a:solidFill>
                  <a:srgbClr val="FFFFFF"/>
                </a:solidFill>
              </a:rPr>
              <a:t>NVIDIA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FCA1B0-236B-3269-6F05-DF0D924F75FE}"/>
              </a:ext>
            </a:extLst>
          </p:cNvPr>
          <p:cNvSpPr/>
          <p:nvPr/>
        </p:nvSpPr>
        <p:spPr bwMode="ltGray">
          <a:xfrm>
            <a:off x="10105226" y="3756331"/>
            <a:ext cx="1430932" cy="199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Deploy model services locally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47E5AF0-C77C-CCBA-F239-BF47842BF693}"/>
              </a:ext>
            </a:extLst>
          </p:cNvPr>
          <p:cNvSpPr txBox="1">
            <a:spLocks/>
          </p:cNvSpPr>
          <p:nvPr/>
        </p:nvSpPr>
        <p:spPr>
          <a:xfrm>
            <a:off x="10193934" y="6038824"/>
            <a:ext cx="1253515" cy="3515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300" b="0" i="0" kern="1200" spc="80" baseline="0">
                <a:solidFill>
                  <a:schemeClr val="tx1"/>
                </a:solidFill>
                <a:latin typeface="Forma DJR Micro" pitchFamily="2" charset="77"/>
                <a:ea typeface="+mn-ea"/>
                <a:cs typeface="+mn-cs"/>
              </a:defRPr>
            </a:lvl1pPr>
            <a:lvl2pPr marL="800100" indent="-342900" algn="l" defTabSz="914400" rtl="0" eaLnBrk="1" fontAlgn="ctr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tabLst/>
              <a:defRPr sz="1100" b="0" i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 spc="80" baseline="0">
                <a:solidFill>
                  <a:schemeClr val="tx1"/>
                </a:solidFill>
                <a:latin typeface="Forma DJR Display" pitchFamily="2" charset="77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Forma DJR Micro" pitchFamily="2" charset="77"/>
                <a:ea typeface="+mn-ea"/>
                <a:cs typeface="+mn-cs"/>
              </a:defRPr>
            </a:lvl5pPr>
            <a:lvl6pPr marL="1074738" indent="-177800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—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5713" indent="-139700" algn="l" defTabSz="914400" rtl="0" eaLnBrk="1" fontAlgn="ctr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6688" indent="-134938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4488" indent="-180975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—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solidFill>
                  <a:srgbClr val="FFFFFF"/>
                </a:solidFill>
              </a:rPr>
              <a:t>AI Studio</a:t>
            </a:r>
          </a:p>
        </p:txBody>
      </p:sp>
      <p:pic>
        <p:nvPicPr>
          <p:cNvPr id="2054" name="Picture 6" descr="Downloads | Z by HP AI &amp; Data Science Solutions">
            <a:extLst>
              <a:ext uri="{FF2B5EF4-FFF2-40B4-BE49-F238E27FC236}">
                <a16:creationId xmlns:a16="http://schemas.microsoft.com/office/drawing/2014/main" id="{D2AC76A1-DB52-0B93-A662-AA61BDD09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798" y="3027288"/>
            <a:ext cx="483805" cy="47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6C3565-AE6A-A512-8BE7-8781E0C3FC2C}"/>
              </a:ext>
            </a:extLst>
          </p:cNvPr>
          <p:cNvCxnSpPr>
            <a:cxnSpLocks/>
          </p:cNvCxnSpPr>
          <p:nvPr/>
        </p:nvCxnSpPr>
        <p:spPr bwMode="black">
          <a:xfrm>
            <a:off x="1977419" y="4212899"/>
            <a:ext cx="480816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1E20E0-01FD-65D0-0D66-67093ADFB399}"/>
              </a:ext>
            </a:extLst>
          </p:cNvPr>
          <p:cNvCxnSpPr>
            <a:cxnSpLocks/>
          </p:cNvCxnSpPr>
          <p:nvPr/>
        </p:nvCxnSpPr>
        <p:spPr bwMode="black">
          <a:xfrm>
            <a:off x="5800915" y="4212894"/>
            <a:ext cx="480816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18D673-7AA1-2CA8-FB3F-4029A80270CD}"/>
              </a:ext>
            </a:extLst>
          </p:cNvPr>
          <p:cNvCxnSpPr>
            <a:cxnSpLocks/>
          </p:cNvCxnSpPr>
          <p:nvPr/>
        </p:nvCxnSpPr>
        <p:spPr bwMode="black">
          <a:xfrm>
            <a:off x="7712663" y="4214730"/>
            <a:ext cx="480815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D7415E-C469-BD09-BD12-7D9EA9D0A8DC}"/>
              </a:ext>
            </a:extLst>
          </p:cNvPr>
          <p:cNvCxnSpPr>
            <a:cxnSpLocks/>
          </p:cNvCxnSpPr>
          <p:nvPr/>
        </p:nvCxnSpPr>
        <p:spPr bwMode="black">
          <a:xfrm>
            <a:off x="9624411" y="4212893"/>
            <a:ext cx="480815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EF516D8-4288-181E-EE8D-08E641F2C799}"/>
              </a:ext>
            </a:extLst>
          </p:cNvPr>
          <p:cNvSpPr/>
          <p:nvPr/>
        </p:nvSpPr>
        <p:spPr bwMode="ltGray">
          <a:xfrm>
            <a:off x="4369983" y="3756331"/>
            <a:ext cx="1430932" cy="19948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Set memory store, retriever, </a:t>
            </a:r>
            <a:r>
              <a:rPr lang="en-US" sz="1200" err="1">
                <a:solidFill>
                  <a:schemeClr val="tx1"/>
                </a:solidFill>
              </a:rPr>
              <a:t>vectorDB</a:t>
            </a:r>
            <a:r>
              <a:rPr lang="en-US" sz="1200">
                <a:solidFill>
                  <a:schemeClr val="tx1"/>
                </a:solidFill>
              </a:rPr>
              <a:t>, LLM, agentic tasks, and graph   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5963C244-51EE-AA50-96CB-B6804C48D505}"/>
              </a:ext>
            </a:extLst>
          </p:cNvPr>
          <p:cNvSpPr txBox="1">
            <a:spLocks/>
          </p:cNvSpPr>
          <p:nvPr/>
        </p:nvSpPr>
        <p:spPr>
          <a:xfrm>
            <a:off x="4281276" y="6038824"/>
            <a:ext cx="1619928" cy="35158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300" b="0" i="0" kern="1200" spc="80" baseline="0">
                <a:solidFill>
                  <a:schemeClr val="tx1"/>
                </a:solidFill>
                <a:latin typeface="Forma DJR Micro" pitchFamily="2" charset="77"/>
                <a:ea typeface="+mn-ea"/>
                <a:cs typeface="+mn-cs"/>
              </a:defRPr>
            </a:lvl1pPr>
            <a:lvl2pPr marL="800100" indent="-342900" algn="l" defTabSz="914400" rtl="0" eaLnBrk="1" fontAlgn="ctr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tabLst/>
              <a:defRPr sz="1100" b="0" i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 spc="80" baseline="0">
                <a:solidFill>
                  <a:schemeClr val="tx1"/>
                </a:solidFill>
                <a:latin typeface="Forma DJR Display" pitchFamily="2" charset="77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Forma DJR Micro" pitchFamily="2" charset="77"/>
                <a:ea typeface="+mn-ea"/>
                <a:cs typeface="+mn-cs"/>
              </a:defRPr>
            </a:lvl5pPr>
            <a:lvl6pPr marL="1074738" indent="-177800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—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5713" indent="-139700" algn="l" defTabSz="914400" rtl="0" eaLnBrk="1" fontAlgn="ctr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6688" indent="-134938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4488" indent="-180975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—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solidFill>
                  <a:srgbClr val="FFFFFF"/>
                </a:solidFill>
              </a:rPr>
              <a:t>Popular</a:t>
            </a:r>
          </a:p>
          <a:p>
            <a:pPr algn="ctr"/>
            <a:r>
              <a:rPr lang="en-US" sz="1600" b="1">
                <a:solidFill>
                  <a:srgbClr val="FFFFFF"/>
                </a:solidFill>
              </a:rPr>
              <a:t>Open Source</a:t>
            </a:r>
          </a:p>
          <a:p>
            <a:pPr algn="ctr"/>
            <a:r>
              <a:rPr lang="en-US" sz="1600" b="1">
                <a:solidFill>
                  <a:srgbClr val="FFFFFF"/>
                </a:solidFill>
              </a:rPr>
              <a:t>Tools</a:t>
            </a:r>
          </a:p>
        </p:txBody>
      </p:sp>
      <p:sp>
        <p:nvSpPr>
          <p:cNvPr id="32" name="Text Placeholder 1">
            <a:extLst>
              <a:ext uri="{FF2B5EF4-FFF2-40B4-BE49-F238E27FC236}">
                <a16:creationId xmlns:a16="http://schemas.microsoft.com/office/drawing/2014/main" id="{63AFE848-90A0-6E11-57F1-8686DFE3EBCE}"/>
              </a:ext>
            </a:extLst>
          </p:cNvPr>
          <p:cNvSpPr txBox="1">
            <a:spLocks/>
          </p:cNvSpPr>
          <p:nvPr/>
        </p:nvSpPr>
        <p:spPr>
          <a:xfrm>
            <a:off x="698535" y="1169865"/>
            <a:ext cx="4318267" cy="1126006"/>
          </a:xfrm>
          <a:prstGeom prst="rect">
            <a:avLst/>
          </a:prstGeom>
          <a:noFill/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300" b="0" i="0" kern="1200" spc="80" baseline="0">
                <a:solidFill>
                  <a:schemeClr val="tx1"/>
                </a:solidFill>
                <a:latin typeface="Forma DJR Micro" pitchFamily="2" charset="77"/>
                <a:ea typeface="+mn-ea"/>
                <a:cs typeface="+mn-cs"/>
              </a:defRPr>
            </a:lvl1pPr>
            <a:lvl2pPr marL="800100" indent="-342900" algn="l" defTabSz="914400" rtl="0" eaLnBrk="1" fontAlgn="ctr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tabLst/>
              <a:defRPr sz="1100" b="0" i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 spc="80" baseline="0">
                <a:solidFill>
                  <a:schemeClr val="tx1"/>
                </a:solidFill>
                <a:latin typeface="Forma DJR Display" pitchFamily="2" charset="77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Forma DJR Micro" pitchFamily="2" charset="77"/>
                <a:ea typeface="+mn-ea"/>
                <a:cs typeface="+mn-cs"/>
              </a:defRPr>
            </a:lvl5pPr>
            <a:lvl6pPr marL="1074738" indent="-177800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—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5713" indent="-139700" algn="l" defTabSz="914400" rtl="0" eaLnBrk="1" fontAlgn="ctr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6688" indent="-134938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4488" indent="-180975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—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en-US" sz="2000" b="1"/>
              <a:t>Hardware</a:t>
            </a:r>
            <a:endParaRPr lang="en-US" sz="2000"/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/>
              <a:t>HP Z8 G5 Fury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/>
              <a:t>NVIDIA </a:t>
            </a:r>
            <a:r>
              <a:rPr lang="en-US" b="1"/>
              <a:t>RTX 6000 </a:t>
            </a:r>
            <a:r>
              <a:rPr lang="en-US" b="1" err="1"/>
              <a:t>ada</a:t>
            </a:r>
            <a:r>
              <a:rPr lang="en-US" b="1"/>
              <a:t> GPU </a:t>
            </a:r>
            <a:r>
              <a:rPr lang="en-US"/>
              <a:t>with 48 GB VRAM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/>
              <a:t>Intel 44 Core Xeon CPU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/>
              <a:t>64+ GB of 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D50732-C4E3-6637-6C2D-F7E061BFFDC6}"/>
              </a:ext>
            </a:extLst>
          </p:cNvPr>
          <p:cNvSpPr txBox="1"/>
          <p:nvPr/>
        </p:nvSpPr>
        <p:spPr>
          <a:xfrm>
            <a:off x="456934" y="392380"/>
            <a:ext cx="10359247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Forma DJR Display"/>
              </a:rPr>
              <a:t>Using </a:t>
            </a:r>
            <a:r>
              <a:rPr lang="en-US" sz="4000" err="1">
                <a:latin typeface="Forma DJR Display"/>
              </a:rPr>
              <a:t>TensorRT_LLM</a:t>
            </a:r>
            <a:r>
              <a:rPr lang="en-US" sz="4000">
                <a:latin typeface="Forma DJR Display"/>
              </a:rPr>
              <a:t> for Inference with AI Studio</a:t>
            </a:r>
          </a:p>
        </p:txBody>
      </p:sp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10B66BA5-F139-7FD7-5EEF-8F4C3D33F02C}"/>
              </a:ext>
            </a:extLst>
          </p:cNvPr>
          <p:cNvSpPr txBox="1">
            <a:spLocks/>
          </p:cNvSpPr>
          <p:nvPr/>
        </p:nvSpPr>
        <p:spPr>
          <a:xfrm>
            <a:off x="6055819" y="1169865"/>
            <a:ext cx="4318267" cy="1534392"/>
          </a:xfrm>
          <a:prstGeom prst="rect">
            <a:avLst/>
          </a:prstGeom>
          <a:noFill/>
        </p:spPr>
        <p:txBody>
          <a:bodyPr vert="horz" lIns="0" tIns="45720" rIns="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300" b="0" i="0" kern="1200" spc="80" baseline="0">
                <a:solidFill>
                  <a:schemeClr val="tx1"/>
                </a:solidFill>
                <a:latin typeface="Forma DJR Micro" pitchFamily="2" charset="77"/>
                <a:ea typeface="+mn-ea"/>
                <a:cs typeface="+mn-cs"/>
              </a:defRPr>
            </a:lvl1pPr>
            <a:lvl2pPr marL="800100" indent="-342900" algn="l" defTabSz="914400" rtl="0" eaLnBrk="1" fontAlgn="ctr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tabLst/>
              <a:defRPr sz="1100" b="0" i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 spc="80" baseline="0">
                <a:solidFill>
                  <a:schemeClr val="tx1"/>
                </a:solidFill>
                <a:latin typeface="Forma DJR Display" pitchFamily="2" charset="77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kern="1200">
                <a:solidFill>
                  <a:schemeClr val="tx1"/>
                </a:solidFill>
                <a:latin typeface="Forma DJR Micro" pitchFamily="2" charset="77"/>
                <a:ea typeface="+mn-ea"/>
                <a:cs typeface="+mn-cs"/>
              </a:defRPr>
            </a:lvl5pPr>
            <a:lvl6pPr marL="1074738" indent="-177800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—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5713" indent="-139700" algn="l" defTabSz="914400" rtl="0" eaLnBrk="1" fontAlgn="ctr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36688" indent="-134938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14488" indent="-180975" algn="l" defTabSz="914400" rtl="0" eaLnBrk="1" latinLnBrk="0" hangingPunct="1">
              <a:lnSpc>
                <a:spcPct val="92000"/>
              </a:lnSpc>
              <a:spcBef>
                <a:spcPts val="500"/>
              </a:spcBef>
              <a:buFont typeface="Forma DJR Micro" panose="00000000000000090000" pitchFamily="2" charset="0"/>
              <a:buChar char="—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100"/>
              </a:spcAft>
              <a:buNone/>
            </a:pPr>
            <a:r>
              <a:rPr lang="en-US" sz="2000" b="1">
                <a:latin typeface="Forma DJR Micro"/>
              </a:rPr>
              <a:t>System</a:t>
            </a:r>
            <a:endParaRPr lang="en-US" sz="2000">
              <a:latin typeface="Forma DJR Micro"/>
            </a:endParaRPr>
          </a:p>
          <a:p>
            <a:pPr marL="285750" indent="-285750" fontAlgn="auto">
              <a:spcAft>
                <a:spcPts val="100"/>
              </a:spcAft>
              <a:buFont typeface="Arial,Sans-Serif"/>
              <a:buChar char="•"/>
            </a:pPr>
            <a:r>
              <a:rPr lang="en-US">
                <a:latin typeface="Forma DJR Micro"/>
              </a:rPr>
              <a:t>Windows 11</a:t>
            </a:r>
          </a:p>
          <a:p>
            <a:pPr marL="285750" indent="-285750" fontAlgn="auto">
              <a:spcAft>
                <a:spcPts val="100"/>
              </a:spcAft>
              <a:buFont typeface="Arial,Sans-Serif"/>
              <a:buChar char="•"/>
            </a:pPr>
            <a:r>
              <a:rPr lang="en-US">
                <a:latin typeface="Forma DJR Micro"/>
              </a:rPr>
              <a:t>HP </a:t>
            </a:r>
            <a:r>
              <a:rPr lang="en-US" b="1">
                <a:latin typeface="Forma DJR Micro"/>
              </a:rPr>
              <a:t>AI Studio</a:t>
            </a:r>
          </a:p>
          <a:p>
            <a:pPr marL="285750" indent="-285750">
              <a:spcAft>
                <a:spcPts val="100"/>
              </a:spcAft>
              <a:buFont typeface="Arial,Sans-Serif"/>
              <a:buChar char="•"/>
            </a:pPr>
            <a:r>
              <a:rPr lang="en-US">
                <a:latin typeface="Forma DJR Micro"/>
              </a:rPr>
              <a:t>NVIDIA </a:t>
            </a:r>
            <a:r>
              <a:rPr lang="en-US" b="1">
                <a:latin typeface="Forma DJR Micro"/>
              </a:rPr>
              <a:t>NGC Catalog</a:t>
            </a:r>
            <a:endParaRPr lang="en-US" b="1"/>
          </a:p>
          <a:p>
            <a:pPr marL="285750" indent="-285750" fontAlgn="auto">
              <a:spcAft>
                <a:spcPts val="100"/>
              </a:spcAft>
              <a:buFont typeface="Arial,Sans-Serif"/>
              <a:buChar char="•"/>
            </a:pPr>
            <a:r>
              <a:rPr lang="en-US">
                <a:latin typeface="Forma DJR Micro"/>
              </a:rPr>
              <a:t>NVIDIA </a:t>
            </a:r>
            <a:r>
              <a:rPr lang="en-US" b="1" err="1">
                <a:latin typeface="Forma DJR Micro"/>
              </a:rPr>
              <a:t>NeMo</a:t>
            </a:r>
            <a:r>
              <a:rPr lang="en-US" b="1">
                <a:latin typeface="Forma DJR Micro"/>
              </a:rPr>
              <a:t> 25.04</a:t>
            </a:r>
          </a:p>
          <a:p>
            <a:pPr marL="285750" indent="-285750" fontAlgn="auto">
              <a:spcAft>
                <a:spcPts val="100"/>
              </a:spcAft>
              <a:buFont typeface="Arial,Sans-Serif"/>
              <a:buChar char="•"/>
            </a:pPr>
            <a:r>
              <a:rPr lang="en-US">
                <a:latin typeface="Forma DJR Micro"/>
              </a:rPr>
              <a:t>NVIDIA </a:t>
            </a:r>
            <a:r>
              <a:rPr lang="en-US" b="1">
                <a:latin typeface="Forma DJR Micro"/>
              </a:rPr>
              <a:t>Llama-3.1-Nemotron-Nano-8B-v1</a:t>
            </a:r>
            <a:r>
              <a:rPr lang="en-US">
                <a:latin typeface="Forma DJR Micro"/>
              </a:rPr>
              <a:t> </a:t>
            </a:r>
          </a:p>
          <a:p>
            <a:pPr marL="285750" indent="-285750" fontAlgn="auto">
              <a:spcAft>
                <a:spcPts val="100"/>
              </a:spcAft>
              <a:buFont typeface="Arial,Sans-Serif"/>
              <a:buChar char="•"/>
            </a:pPr>
            <a:r>
              <a:rPr lang="en-US">
                <a:latin typeface="Forma DJR Micro"/>
              </a:rPr>
              <a:t>NVIDIA </a:t>
            </a:r>
            <a:r>
              <a:rPr lang="en-US" b="1" err="1">
                <a:latin typeface="Forma DJR Micro"/>
              </a:rPr>
              <a:t>TensorRT_LLM</a:t>
            </a:r>
            <a:endParaRPr lang="en-US" b="1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7E947D-9D1F-5985-9DC6-31CA2F1674B1}"/>
              </a:ext>
            </a:extLst>
          </p:cNvPr>
          <p:cNvCxnSpPr>
            <a:cxnSpLocks/>
          </p:cNvCxnSpPr>
          <p:nvPr/>
        </p:nvCxnSpPr>
        <p:spPr bwMode="black">
          <a:xfrm>
            <a:off x="3889167" y="4207724"/>
            <a:ext cx="480816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6" descr="Downloads | Z by HP AI &amp; Data Science Solutions">
            <a:extLst>
              <a:ext uri="{FF2B5EF4-FFF2-40B4-BE49-F238E27FC236}">
                <a16:creationId xmlns:a16="http://schemas.microsoft.com/office/drawing/2014/main" id="{BE8C4FE9-1292-8016-DF82-7894D0DFB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50" y="3027288"/>
            <a:ext cx="483805" cy="47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VIDIA Logos | NVIDIA Newsroom">
            <a:extLst>
              <a:ext uri="{FF2B5EF4-FFF2-40B4-BE49-F238E27FC236}">
                <a16:creationId xmlns:a16="http://schemas.microsoft.com/office/drawing/2014/main" id="{86DDD78F-5FF6-CFCD-78E0-8AAF7C2E6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14009" r="30845" b="36095"/>
          <a:stretch/>
        </p:blipFill>
        <p:spPr bwMode="auto">
          <a:xfrm>
            <a:off x="6534565" y="2983324"/>
            <a:ext cx="922771" cy="5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Downloads | Z by HP AI &amp; Data Science Solutions">
            <a:extLst>
              <a:ext uri="{FF2B5EF4-FFF2-40B4-BE49-F238E27FC236}">
                <a16:creationId xmlns:a16="http://schemas.microsoft.com/office/drawing/2014/main" id="{F7CB834E-B2DF-70CD-8151-768538C8F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278" y="3027288"/>
            <a:ext cx="483805" cy="47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VIDIA Logos | NVIDIA Newsroom">
            <a:extLst>
              <a:ext uri="{FF2B5EF4-FFF2-40B4-BE49-F238E27FC236}">
                <a16:creationId xmlns:a16="http://schemas.microsoft.com/office/drawing/2014/main" id="{430E2896-8893-9306-EFFA-EDF0E8CBAF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14009" r="30845" b="36095"/>
          <a:stretch/>
        </p:blipFill>
        <p:spPr bwMode="auto">
          <a:xfrm>
            <a:off x="8446313" y="2983324"/>
            <a:ext cx="922771" cy="5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ngGraph logo">
            <a:extLst>
              <a:ext uri="{FF2B5EF4-FFF2-40B4-BE49-F238E27FC236}">
                <a16:creationId xmlns:a16="http://schemas.microsoft.com/office/drawing/2014/main" id="{6BD8F832-8704-2F8E-63AB-3C7667DAD7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76"/>
          <a:stretch/>
        </p:blipFill>
        <p:spPr bwMode="auto">
          <a:xfrm>
            <a:off x="4262880" y="3047767"/>
            <a:ext cx="887581" cy="43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roma Vector Database Tutorial - Ander Fernández">
            <a:extLst>
              <a:ext uri="{FF2B5EF4-FFF2-40B4-BE49-F238E27FC236}">
                <a16:creationId xmlns:a16="http://schemas.microsoft.com/office/drawing/2014/main" id="{6FEDA5D5-1BC5-F589-E10E-2BC62FFD2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988" t="29457" r="32511" b="29456"/>
          <a:stretch/>
        </p:blipFill>
        <p:spPr bwMode="auto">
          <a:xfrm>
            <a:off x="5150461" y="3036973"/>
            <a:ext cx="679147" cy="45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443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8247-B6E6-FA7F-AFC8-C12E05A4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41350"/>
            <a:ext cx="5715000" cy="390359"/>
          </a:xfrm>
        </p:spPr>
        <p:txBody>
          <a:bodyPr/>
          <a:lstStyle/>
          <a:p>
            <a:r>
              <a:rPr lang="en-GB"/>
              <a:t>HP AI Studio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94C73C-300E-8DD7-4924-2AA575383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7" y="1463794"/>
            <a:ext cx="10137646" cy="4752856"/>
          </a:xfrm>
          <a:prstGeom prst="rect">
            <a:avLst/>
          </a:prstGeom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6F1C38D-7F87-B677-8F4A-7BCB5BDE75AF}"/>
              </a:ext>
            </a:extLst>
          </p:cNvPr>
          <p:cNvSpPr txBox="1">
            <a:spLocks/>
          </p:cNvSpPr>
          <p:nvPr/>
        </p:nvSpPr>
        <p:spPr>
          <a:xfrm>
            <a:off x="216320" y="6476938"/>
            <a:ext cx="687135" cy="249806"/>
          </a:xfrm>
          <a:prstGeom prst="rect">
            <a:avLst/>
          </a:prstGeom>
          <a:solidFill>
            <a:schemeClr val="accent6"/>
          </a:solidFill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292462-DF2D-4B6A-AE1A-9ABCB2D4186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orma DJR Micro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orma DJR Micro"/>
              <a:ea typeface="+mn-ea"/>
              <a:cs typeface="+mn-cs"/>
            </a:endParaRPr>
          </a:p>
        </p:txBody>
      </p:sp>
      <p:pic>
        <p:nvPicPr>
          <p:cNvPr id="5" name="Picture 4" descr="Downloads | Z by HP AI &amp; Data Science Solutions">
            <a:extLst>
              <a:ext uri="{FF2B5EF4-FFF2-40B4-BE49-F238E27FC236}">
                <a16:creationId xmlns:a16="http://schemas.microsoft.com/office/drawing/2014/main" id="{25B11B64-C4C4-257A-3005-9AB0887F9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7525" y="6467908"/>
            <a:ext cx="268155" cy="26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Downloads | Z by HP AI &amp; Data Science Solutions">
            <a:extLst>
              <a:ext uri="{FF2B5EF4-FFF2-40B4-BE49-F238E27FC236}">
                <a16:creationId xmlns:a16="http://schemas.microsoft.com/office/drawing/2014/main" id="{C171C7F5-B272-7941-5FBB-07DA0944C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50" y="1640663"/>
            <a:ext cx="483805" cy="47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449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E2CE6324-F8A4-8F79-93BC-2EB8954A1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3098824-48CC-5369-0525-8541ACB61146}"/>
              </a:ext>
            </a:extLst>
          </p:cNvPr>
          <p:cNvSpPr txBox="1"/>
          <p:nvPr/>
        </p:nvSpPr>
        <p:spPr>
          <a:xfrm>
            <a:off x="987836" y="567265"/>
            <a:ext cx="593964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>
                <a:latin typeface="Forma DJR Display"/>
              </a:rPr>
              <a:t>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0D90D-3750-63A4-81B8-917A9DA06B88}"/>
              </a:ext>
            </a:extLst>
          </p:cNvPr>
          <p:cNvSpPr txBox="1"/>
          <p:nvPr/>
        </p:nvSpPr>
        <p:spPr>
          <a:xfrm>
            <a:off x="864432" y="2051154"/>
            <a:ext cx="10721388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err="1">
                <a:latin typeface="Forma DJR Display"/>
                <a:ea typeface="Source Sans Pro"/>
              </a:rPr>
              <a:t>NeMo</a:t>
            </a:r>
            <a:r>
              <a:rPr lang="en-US" sz="5400">
                <a:latin typeface="Forma DJR Display"/>
                <a:ea typeface="Source Sans Pro"/>
              </a:rPr>
              <a:t> Framework</a:t>
            </a:r>
            <a:endParaRPr lang="en-US"/>
          </a:p>
          <a:p>
            <a:pPr algn="ctr"/>
            <a:endParaRPr lang="en-US" sz="2800" b="1">
              <a:latin typeface="Source Sans Pro"/>
              <a:ea typeface="Source Sans Pro"/>
            </a:endParaRPr>
          </a:p>
          <a:p>
            <a:r>
              <a:rPr lang="en-US" sz="2800">
                <a:ea typeface="+mn-lt"/>
                <a:cs typeface="+mn-lt"/>
                <a:hlinkClick r:id="rId3"/>
              </a:rPr>
              <a:t>The NeMo Framework</a:t>
            </a:r>
            <a:r>
              <a:rPr lang="en-US" sz="2800">
                <a:ea typeface="+mn-lt"/>
                <a:cs typeface="+mn-lt"/>
              </a:rPr>
              <a:t> is a </a:t>
            </a:r>
            <a:r>
              <a:rPr lang="en-US" sz="2800" b="1">
                <a:ea typeface="+mn-lt"/>
                <a:cs typeface="+mn-lt"/>
              </a:rPr>
              <a:t>pre-configured Docker container</a:t>
            </a:r>
            <a:r>
              <a:rPr lang="en-US" sz="2800">
                <a:ea typeface="+mn-lt"/>
                <a:cs typeface="+mn-lt"/>
              </a:rPr>
              <a:t> designed to streamline the development of </a:t>
            </a:r>
            <a:r>
              <a:rPr lang="en-US" sz="2800" b="1">
                <a:ea typeface="+mn-lt"/>
                <a:cs typeface="+mn-lt"/>
              </a:rPr>
              <a:t>conversational AI and large language model (LLM) </a:t>
            </a:r>
            <a:r>
              <a:rPr lang="en-US" sz="2800">
                <a:ea typeface="+mn-lt"/>
                <a:cs typeface="+mn-lt"/>
              </a:rPr>
              <a:t>applications. </a:t>
            </a:r>
          </a:p>
          <a:p>
            <a:endParaRPr lang="en-US" sz="2800">
              <a:ea typeface="+mn-lt"/>
              <a:cs typeface="+mn-lt"/>
            </a:endParaRPr>
          </a:p>
          <a:p>
            <a:r>
              <a:rPr lang="en-US" sz="2800">
                <a:ea typeface="+mn-lt"/>
                <a:cs typeface="+mn-lt"/>
              </a:rPr>
              <a:t>Includes libraries such as </a:t>
            </a:r>
            <a:r>
              <a:rPr lang="en-US" sz="2800" i="1" err="1">
                <a:ea typeface="+mn-lt"/>
                <a:cs typeface="+mn-lt"/>
              </a:rPr>
              <a:t>PyTorch</a:t>
            </a:r>
            <a:r>
              <a:rPr lang="en-US" sz="2800">
                <a:ea typeface="+mn-lt"/>
                <a:cs typeface="+mn-lt"/>
              </a:rPr>
              <a:t>, </a:t>
            </a:r>
            <a:r>
              <a:rPr lang="en-US" sz="2800" i="1" err="1">
                <a:ea typeface="+mn-lt"/>
                <a:cs typeface="+mn-lt"/>
              </a:rPr>
              <a:t>TensorRT</a:t>
            </a:r>
            <a:r>
              <a:rPr lang="en-US" sz="2800" i="1">
                <a:ea typeface="+mn-lt"/>
                <a:cs typeface="+mn-lt"/>
              </a:rPr>
              <a:t>-LLM</a:t>
            </a:r>
            <a:r>
              <a:rPr lang="en-US" sz="2800">
                <a:ea typeface="+mn-lt"/>
                <a:cs typeface="+mn-lt"/>
              </a:rPr>
              <a:t>, and </a:t>
            </a:r>
            <a:r>
              <a:rPr lang="en-US" sz="2800" i="1">
                <a:ea typeface="+mn-lt"/>
                <a:cs typeface="+mn-lt"/>
              </a:rPr>
              <a:t>NVIDIA’s </a:t>
            </a:r>
            <a:r>
              <a:rPr lang="en-US" sz="2800" i="1" err="1">
                <a:ea typeface="+mn-lt"/>
                <a:cs typeface="+mn-lt"/>
              </a:rPr>
              <a:t>NeMo</a:t>
            </a:r>
            <a:r>
              <a:rPr lang="en-US" sz="2800" i="1">
                <a:ea typeface="+mn-lt"/>
                <a:cs typeface="+mn-lt"/>
              </a:rPr>
              <a:t> toolkit</a:t>
            </a:r>
            <a:r>
              <a:rPr lang="en-US" sz="2800">
                <a:ea typeface="+mn-lt"/>
                <a:cs typeface="+mn-lt"/>
              </a:rPr>
              <a:t>, along with </a:t>
            </a:r>
            <a:r>
              <a:rPr lang="en-US" sz="2800" i="1">
                <a:ea typeface="+mn-lt"/>
                <a:cs typeface="+mn-lt"/>
              </a:rPr>
              <a:t>CUDA</a:t>
            </a:r>
            <a:r>
              <a:rPr lang="en-US" sz="2800">
                <a:ea typeface="+mn-lt"/>
                <a:cs typeface="+mn-lt"/>
              </a:rPr>
              <a:t>, </a:t>
            </a:r>
            <a:r>
              <a:rPr lang="en-US" sz="2800" i="1" err="1">
                <a:ea typeface="+mn-lt"/>
                <a:cs typeface="+mn-lt"/>
              </a:rPr>
              <a:t>cuDNN</a:t>
            </a:r>
            <a:r>
              <a:rPr lang="en-US" sz="2800">
                <a:ea typeface="+mn-lt"/>
                <a:cs typeface="+mn-lt"/>
              </a:rPr>
              <a:t>, and other optimized backends for </a:t>
            </a:r>
            <a:r>
              <a:rPr lang="en-US" sz="2800" b="1">
                <a:ea typeface="+mn-lt"/>
                <a:cs typeface="+mn-lt"/>
              </a:rPr>
              <a:t>accelerated inference and training</a:t>
            </a:r>
            <a:r>
              <a:rPr lang="en-US" sz="2800">
                <a:ea typeface="+mn-lt"/>
                <a:cs typeface="+mn-lt"/>
              </a:rPr>
              <a:t>. </a:t>
            </a:r>
            <a:endParaRPr lang="en-US" sz="2800"/>
          </a:p>
        </p:txBody>
      </p:sp>
      <p:pic>
        <p:nvPicPr>
          <p:cNvPr id="2" name="Picture 2" descr="NVIDIA Logos | NVIDIA Newsroom">
            <a:extLst>
              <a:ext uri="{FF2B5EF4-FFF2-40B4-BE49-F238E27FC236}">
                <a16:creationId xmlns:a16="http://schemas.microsoft.com/office/drawing/2014/main" id="{42351D90-F6EB-21B1-F99E-7A6611A5E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14009" r="30845" b="36095"/>
          <a:stretch/>
        </p:blipFill>
        <p:spPr bwMode="auto">
          <a:xfrm>
            <a:off x="987836" y="2051154"/>
            <a:ext cx="922771" cy="5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356942"/>
      </p:ext>
    </p:extLst>
  </p:cSld>
  <p:clrMapOvr>
    <a:masterClrMapping/>
  </p:clrMapOvr>
</p:sld>
</file>

<file path=ppt/theme/theme1.xml><?xml version="1.0" encoding="utf-8"?>
<a:theme xmlns:a="http://schemas.openxmlformats.org/drawingml/2006/main" name="HP 2023 Core Blue Template">
  <a:themeElements>
    <a:clrScheme name="Custom 1">
      <a:dk1>
        <a:srgbClr val="000000"/>
      </a:dk1>
      <a:lt1>
        <a:srgbClr val="FFFFFF"/>
      </a:lt1>
      <a:dk2>
        <a:srgbClr val="568392"/>
      </a:dk2>
      <a:lt2>
        <a:srgbClr val="FF5050"/>
      </a:lt2>
      <a:accent1>
        <a:srgbClr val="A5A3A3"/>
      </a:accent1>
      <a:accent2>
        <a:srgbClr val="A5A3A3"/>
      </a:accent2>
      <a:accent3>
        <a:srgbClr val="0249D6"/>
      </a:accent3>
      <a:accent4>
        <a:srgbClr val="0249D6"/>
      </a:accent4>
      <a:accent5>
        <a:srgbClr val="0249D6"/>
      </a:accent5>
      <a:accent6>
        <a:srgbClr val="0249D6"/>
      </a:accent6>
      <a:hlink>
        <a:srgbClr val="000000"/>
      </a:hlink>
      <a:folHlink>
        <a:srgbClr val="000000"/>
      </a:folHlink>
    </a:clrScheme>
    <a:fontScheme name="HP Corporate Template 2022">
      <a:majorFont>
        <a:latin typeface="Forma DJR Display"/>
        <a:ea typeface=""/>
        <a:cs typeface=""/>
      </a:majorFont>
      <a:minorFont>
        <a:latin typeface="Forma DJR Mic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>
          <a:noFill/>
        </a:ln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black">
        <a:ln w="158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/>
    </a:txDef>
  </a:objectDefaults>
  <a:extraClrSchemeLst/>
  <a:custClrLst>
    <a:custClr name="HP Warning Red">
      <a:srgbClr val="FF3900"/>
    </a:custClr>
    <a:custClr name="HP Orange">
      <a:srgbClr val="FF8900"/>
    </a:custClr>
    <a:custClr name="HP Corn">
      <a:srgbClr val="FFE137"/>
    </a:custClr>
    <a:custClr name="HP Emerald Green">
      <a:srgbClr val="00D072"/>
    </a:custClr>
    <a:custClr name="HP Corporate Blue">
      <a:srgbClr val="0096D6"/>
    </a:custClr>
    <a:custClr name="HP Standard Gray (photo background)">
      <a:srgbClr val="E6E6E6"/>
    </a:custClr>
    <a:custClr name="HP Standard Cream (text background)">
      <a:srgbClr val="F2EBDC"/>
    </a:custClr>
  </a:custClrLst>
  <a:extLst>
    <a:ext uri="{05A4C25C-085E-4340-85A3-A5531E510DB2}">
      <thm15:themeFamily xmlns:thm15="http://schemas.microsoft.com/office/thememl/2012/main" name="Presentation3" id="{0D302E61-7B99-4603-9380-CEFEC4CF73A1}" vid="{F90568C2-0FD9-403E-B83A-BD795A1763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E70D365BA3B24DBB8EED8D287A9F7B" ma:contentTypeVersion="22" ma:contentTypeDescription="Create a new document." ma:contentTypeScope="" ma:versionID="b0fb564bedea5c37390b61358146b7d3">
  <xsd:schema xmlns:xsd="http://www.w3.org/2001/XMLSchema" xmlns:xs="http://www.w3.org/2001/XMLSchema" xmlns:p="http://schemas.microsoft.com/office/2006/metadata/properties" xmlns:ns2="ee9e85c1-3b69-4b47-ac9c-71d77064681a" xmlns:ns3="528e241b-6a2e-4edb-a2ac-3e6589f449ef" xmlns:ns4="64fe8c59-3550-437a-9cc1-69277fe2ea73" targetNamespace="http://schemas.microsoft.com/office/2006/metadata/properties" ma:root="true" ma:fieldsID="d8f29c309f1cbbf00e2f4986c66b7013" ns2:_="" ns3:_="" ns4:_="">
    <xsd:import namespace="ee9e85c1-3b69-4b47-ac9c-71d77064681a"/>
    <xsd:import namespace="528e241b-6a2e-4edb-a2ac-3e6589f449ef"/>
    <xsd:import namespace="64fe8c59-3550-437a-9cc1-69277fe2ea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2:MediaLengthInSeconds" minOccurs="0"/>
                <xsd:element ref="ns2:Note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ObjectDetectorVersions" minOccurs="0"/>
                <xsd:element ref="ns2:DateImagesWereTaken" minOccurs="0"/>
                <xsd:element ref="ns2:MediaServiceBillingMetadata" minOccurs="0"/>
                <xsd:element ref="ns2:ImageUse_x002f_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9e85c1-3b69-4b47-ac9c-71d7706468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Notes" ma:index="20" nillable="true" ma:displayName="Notes" ma:format="Dropdown" ma:internalName="Notes">
      <xsd:simpleType>
        <xsd:restriction base="dms:Text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97f403b-2b63-43ad-9c62-fa967f2a15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DateImagesWereTaken" ma:index="26" nillable="true" ma:displayName="Date Images Were Taken" ma:default="12/3/2024" ma:format="DateOnly" ma:internalName="DateImagesWereTaken">
      <xsd:simpleType>
        <xsd:restriction base="dms:DateTime"/>
      </xsd:simpleType>
    </xsd:element>
    <xsd:element name="MediaServiceBillingMetadata" ma:index="27" nillable="true" ma:displayName="MediaServiceBillingMetadata" ma:hidden="true" ma:internalName="MediaServiceBillingMetadata" ma:readOnly="true">
      <xsd:simpleType>
        <xsd:restriction base="dms:Note"/>
      </xsd:simpleType>
    </xsd:element>
    <xsd:element name="ImageUse_x002f_Type" ma:index="28" nillable="true" ma:displayName="Image Use/Type" ma:description="Describes the purpose of the images—whether they support newly released features in major versions, fulfill one-off requests, serve website content needs, or act as versatile marketing assets for various uses." ma:format="Dropdown" ma:internalName="ImageUse_x002f_Type">
      <xsd:simpleType>
        <xsd:union memberTypes="dms:Text">
          <xsd:simpleType>
            <xsd:restriction base="dms:Choice">
              <xsd:enumeration value="New version release images"/>
              <xsd:enumeration value="Website use"/>
              <xsd:enumeration value="Marketing asset use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8e241b-6a2e-4edb-a2ac-3e6589f449e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fe8c59-3550-437a-9cc1-69277fe2ea73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1497fd6f-7e20-4220-8677-ac8fe52e3ba9}" ma:internalName="TaxCatchAll" ma:showField="CatchAllData" ma:web="528e241b-6a2e-4edb-a2ac-3e6589f449e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ee9e85c1-3b69-4b47-ac9c-71d77064681a" xsi:nil="true"/>
    <TaxCatchAll xmlns="64fe8c59-3550-437a-9cc1-69277fe2ea73" xsi:nil="true"/>
    <lcf76f155ced4ddcb4097134ff3c332f xmlns="ee9e85c1-3b69-4b47-ac9c-71d77064681a">
      <Terms xmlns="http://schemas.microsoft.com/office/infopath/2007/PartnerControls"/>
    </lcf76f155ced4ddcb4097134ff3c332f>
    <DateImagesWereTaken xmlns="ee9e85c1-3b69-4b47-ac9c-71d77064681a" xsi:nil="true"/>
    <ImageUse_x002f_Type xmlns="ee9e85c1-3b69-4b47-ac9c-71d77064681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6FC335-2A4F-4CC9-AFE9-2EC1CE41CAB3}">
  <ds:schemaRefs>
    <ds:schemaRef ds:uri="528e241b-6a2e-4edb-a2ac-3e6589f449ef"/>
    <ds:schemaRef ds:uri="64fe8c59-3550-437a-9cc1-69277fe2ea73"/>
    <ds:schemaRef ds:uri="ee9e85c1-3b69-4b47-ac9c-71d77064681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C621685-F856-4886-8A70-5F7DF98BB859}">
  <ds:schemaRefs>
    <ds:schemaRef ds:uri="528e241b-6a2e-4edb-a2ac-3e6589f449ef"/>
    <ds:schemaRef ds:uri="64fe8c59-3550-437a-9cc1-69277fe2ea73"/>
    <ds:schemaRef ds:uri="ee9e85c1-3b69-4b47-ac9c-71d77064681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F66BB21-5C07-492D-8EFD-7B85934B063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17</Slides>
  <Notes>15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HP 2023 Core Blue Template</vt:lpstr>
      <vt:lpstr>PowerPoint Presentation</vt:lpstr>
      <vt:lpstr>Build Accurate, Custom Agentic RAG Systems Locally with HP AI Studio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HP AI Studio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Frederico Floeter</dc:creator>
  <cp:revision>2</cp:revision>
  <dcterms:created xsi:type="dcterms:W3CDTF">2025-02-26T12:17:23Z</dcterms:created>
  <dcterms:modified xsi:type="dcterms:W3CDTF">2025-06-27T19:06:42Z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0x01010057E70D365BA3B24DBB8EED8D287A9F7B</vt:lpwstr>
  </property>
  <property fmtid="{D5CDD505-2E9C-101B-9397-08002B2CF9AE}" pid="3" name="MediaServiceImageTags">
    <vt:lpwstr/>
  </property>
</Properties>
</file>