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44F6-E4EE-4D04-9FD4-245FD29DA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dirty="0"/>
              <a:t>SELF-PRESENTATION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12946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2F43-D5A8-452C-BE44-55984D67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901" y="576392"/>
            <a:ext cx="9052560" cy="43645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Gabriola" panose="04040605051002020D02" pitchFamily="82" charset="0"/>
              </a:rPr>
              <a:t>My name is </a:t>
            </a:r>
            <a:r>
              <a:rPr lang="en-US" sz="3600" b="1" dirty="0" err="1">
                <a:latin typeface="Gabriola" panose="04040605051002020D02" pitchFamily="82" charset="0"/>
              </a:rPr>
              <a:t>DangXing</a:t>
            </a:r>
            <a:r>
              <a:rPr lang="en-US" sz="3600" b="1" dirty="0">
                <a:latin typeface="Gabriola" panose="04040605051002020D02" pitchFamily="8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Gabriola" panose="04040605051002020D02" pitchFamily="82" charset="0"/>
              </a:rPr>
              <a:t>from </a:t>
            </a:r>
            <a:r>
              <a:rPr lang="en-US" sz="3600" b="1" dirty="0" err="1">
                <a:latin typeface="Gabriola" panose="04040605051002020D02" pitchFamily="82" charset="0"/>
              </a:rPr>
              <a:t>Zhengjiang</a:t>
            </a:r>
            <a:r>
              <a:rPr lang="en-US" sz="3600" b="1" dirty="0">
                <a:latin typeface="Gabriola" panose="04040605051002020D02" pitchFamily="82" charset="0"/>
              </a:rPr>
              <a:t> , China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Gabriola" panose="04040605051002020D02" pitchFamily="82" charset="0"/>
              </a:rPr>
              <a:t>A single dog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Gabriola" panose="04040605051002020D02" pitchFamily="82" charset="0"/>
              </a:rPr>
              <a:t>Like reading fiction , playing  games , watching anime…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>
              <a:latin typeface="Gabriola" panose="04040605051002020D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>
              <a:latin typeface="Gabriola" panose="04040605051002020D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>
              <a:latin typeface="Gabriola" panose="04040605051002020D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Gabriola" panose="04040605051002020D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sz="3000" dirty="0">
              <a:latin typeface="Gabriola" panose="04040605051002020D02" pitchFamily="8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ACF5C-ED2F-408E-8757-28085E3FE562}"/>
              </a:ext>
            </a:extLst>
          </p:cNvPr>
          <p:cNvSpPr/>
          <p:nvPr/>
        </p:nvSpPr>
        <p:spPr>
          <a:xfrm>
            <a:off x="1340438" y="5198800"/>
            <a:ext cx="92544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Lucida Handwriting" panose="03010101010101010101" pitchFamily="66" charset="0"/>
              </a:rPr>
              <a:t>Glad to see you!</a:t>
            </a:r>
          </a:p>
        </p:txBody>
      </p:sp>
    </p:spTree>
    <p:extLst>
      <p:ext uri="{BB962C8B-B14F-4D97-AF65-F5344CB8AC3E}">
        <p14:creationId xmlns:p14="http://schemas.microsoft.com/office/powerpoint/2010/main" val="20789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10CB-9213-4AA0-9CFD-7CAA9A6A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76587"/>
            <a:ext cx="3200400" cy="22465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Ink Free" panose="03080402000500000000" pitchFamily="66" charset="0"/>
              </a:rPr>
              <a:t>A crazy fan of </a:t>
            </a:r>
            <a:br>
              <a:rPr lang="en-US" sz="5400" dirty="0">
                <a:latin typeface="Ink Free" panose="03080402000500000000" pitchFamily="66" charset="0"/>
              </a:rPr>
            </a:br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Ink Free" panose="03080402000500000000" pitchFamily="66" charset="0"/>
              </a:rPr>
              <a:t>ACG</a:t>
            </a:r>
            <a:endParaRPr lang="en-MY" sz="5400" dirty="0">
              <a:solidFill>
                <a:schemeClr val="bg2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AD99-89E7-4A8B-9086-67391CDB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642360" cy="3291840"/>
          </a:xfrm>
        </p:spPr>
        <p:txBody>
          <a:bodyPr>
            <a:normAutofit/>
          </a:bodyPr>
          <a:lstStyle/>
          <a:p>
            <a:r>
              <a:rPr lang="en-US" sz="3000" dirty="0" err="1"/>
              <a:t>Favourite</a:t>
            </a:r>
            <a:endParaRPr lang="en-US" sz="3000" dirty="0"/>
          </a:p>
          <a:p>
            <a:r>
              <a:rPr lang="en-US" sz="3000" dirty="0"/>
              <a:t> character</a:t>
            </a:r>
          </a:p>
          <a:p>
            <a:r>
              <a:rPr lang="en-US" sz="3000" dirty="0"/>
              <a:t>  </a:t>
            </a:r>
            <a:r>
              <a:rPr lang="en-MY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MY" sz="3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Misaka</a:t>
            </a:r>
            <a:r>
              <a:rPr lang="en-MY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Mikoto</a:t>
            </a:r>
          </a:p>
          <a:p>
            <a:r>
              <a:rPr lang="en-US" altLang="zh-CN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And </a:t>
            </a:r>
          </a:p>
          <a:p>
            <a:r>
              <a:rPr lang="en-US" altLang="zh-CN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Violet </a:t>
            </a:r>
            <a:r>
              <a:rPr lang="en-US" altLang="zh-CN" sz="3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Evergarden</a:t>
            </a:r>
            <a:endParaRPr lang="en-MY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A1A851-D74E-4194-A12C-A317D3CD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55" y="3553573"/>
            <a:ext cx="4342057" cy="2798854"/>
          </a:xfrm>
          <a:prstGeom prst="rect">
            <a:avLst/>
          </a:prstGeom>
          <a:ln w="98425">
            <a:solidFill>
              <a:schemeClr val="bg1">
                <a:lumMod val="65000"/>
              </a:schemeClr>
            </a:solidFill>
            <a:prstDash val="sysDot"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4BCDFF-FECB-4405-9A4C-876ED509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7" y="176587"/>
            <a:ext cx="4653873" cy="3291840"/>
          </a:xfrm>
          <a:prstGeom prst="rect">
            <a:avLst/>
          </a:prstGeom>
          <a:ln w="98425">
            <a:solidFill>
              <a:schemeClr val="bg1">
                <a:lumMod val="6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29887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0783-9160-4CD2-AFC9-BEDE93DF7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MY" sz="16600" dirty="0">
                <a:solidFill>
                  <a:srgbClr val="002060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D1CED-F8B8-4614-8BFC-78E2380DB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5836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</TotalTime>
  <Words>37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Yu Gothic Light</vt:lpstr>
      <vt:lpstr>华文新魏</vt:lpstr>
      <vt:lpstr>Arial</vt:lpstr>
      <vt:lpstr>Calibri Light</vt:lpstr>
      <vt:lpstr>Gabriola</vt:lpstr>
      <vt:lpstr>Georgia</vt:lpstr>
      <vt:lpstr>Ink Free</vt:lpstr>
      <vt:lpstr>Lucida Handwriting</vt:lpstr>
      <vt:lpstr>Trebuchet MS</vt:lpstr>
      <vt:lpstr>Wingdings</vt:lpstr>
      <vt:lpstr>Wood Type</vt:lpstr>
      <vt:lpstr>SELF-PRESENTATION</vt:lpstr>
      <vt:lpstr>PowerPoint Presentation</vt:lpstr>
      <vt:lpstr>A crazy fan of  ACG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V530-Computing</dc:creator>
  <cp:lastModifiedBy>V530-Computing</cp:lastModifiedBy>
  <cp:revision>8</cp:revision>
  <dcterms:created xsi:type="dcterms:W3CDTF">2019-09-26T05:11:16Z</dcterms:created>
  <dcterms:modified xsi:type="dcterms:W3CDTF">2019-09-26T06:19:39Z</dcterms:modified>
</cp:coreProperties>
</file>