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jpeg" ContentType="image/jpe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3004800" cy="97536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97C920F-3158-4220-A730-1863676B86A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7" name="PlaceHolder 2"/>
          <p:cNvSpPr>
            <a:spLocks noGrp="1"/>
          </p:cNvSpPr>
          <p:nvPr>
            <p:ph/>
          </p:nvPr>
        </p:nvSpPr>
        <p:spPr>
          <a:xfrm>
            <a:off x="650160" y="2282040"/>
            <a:ext cx="1170360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8" name="PlaceHolder 3"/>
          <p:cNvSpPr>
            <a:spLocks noGrp="1"/>
          </p:cNvSpPr>
          <p:nvPr>
            <p:ph/>
          </p:nvPr>
        </p:nvSpPr>
        <p:spPr>
          <a:xfrm>
            <a:off x="650160" y="5236560"/>
            <a:ext cx="1170360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sldNum" idx="1"/>
          </p:nvPr>
        </p:nvSpPr>
        <p:spPr/>
        <p:txBody>
          <a:bodyPr/>
          <a:p>
            <a:fld id="{CA43769E-05F2-4B85-A101-BBD3A5DBA0B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0" name="PlaceHolder 2"/>
          <p:cNvSpPr>
            <a:spLocks noGrp="1"/>
          </p:cNvSpPr>
          <p:nvPr>
            <p:ph/>
          </p:nvPr>
        </p:nvSpPr>
        <p:spPr>
          <a:xfrm>
            <a:off x="65016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1" name="PlaceHolder 3"/>
          <p:cNvSpPr>
            <a:spLocks noGrp="1"/>
          </p:cNvSpPr>
          <p:nvPr>
            <p:ph/>
          </p:nvPr>
        </p:nvSpPr>
        <p:spPr>
          <a:xfrm>
            <a:off x="664704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2" name="PlaceHolder 4"/>
          <p:cNvSpPr>
            <a:spLocks noGrp="1"/>
          </p:cNvSpPr>
          <p:nvPr>
            <p:ph/>
          </p:nvPr>
        </p:nvSpPr>
        <p:spPr>
          <a:xfrm>
            <a:off x="65016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3" name="PlaceHolder 5"/>
          <p:cNvSpPr>
            <a:spLocks noGrp="1"/>
          </p:cNvSpPr>
          <p:nvPr>
            <p:ph/>
          </p:nvPr>
        </p:nvSpPr>
        <p:spPr>
          <a:xfrm>
            <a:off x="664704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 name="PlaceHolder 6"/>
          <p:cNvSpPr>
            <a:spLocks noGrp="1"/>
          </p:cNvSpPr>
          <p:nvPr>
            <p:ph type="sldNum" idx="1"/>
          </p:nvPr>
        </p:nvSpPr>
        <p:spPr/>
        <p:txBody>
          <a:bodyPr/>
          <a:p>
            <a:fld id="{9F05737C-57D3-4235-9197-C9730FF4642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5" name="PlaceHolder 2"/>
          <p:cNvSpPr>
            <a:spLocks noGrp="1"/>
          </p:cNvSpPr>
          <p:nvPr>
            <p:ph/>
          </p:nvPr>
        </p:nvSpPr>
        <p:spPr>
          <a:xfrm>
            <a:off x="650160" y="228204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6" name="PlaceHolder 3"/>
          <p:cNvSpPr>
            <a:spLocks noGrp="1"/>
          </p:cNvSpPr>
          <p:nvPr>
            <p:ph/>
          </p:nvPr>
        </p:nvSpPr>
        <p:spPr>
          <a:xfrm>
            <a:off x="4607280" y="228204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7" name="PlaceHolder 4"/>
          <p:cNvSpPr>
            <a:spLocks noGrp="1"/>
          </p:cNvSpPr>
          <p:nvPr>
            <p:ph/>
          </p:nvPr>
        </p:nvSpPr>
        <p:spPr>
          <a:xfrm>
            <a:off x="8564760" y="228204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8" name="PlaceHolder 5"/>
          <p:cNvSpPr>
            <a:spLocks noGrp="1"/>
          </p:cNvSpPr>
          <p:nvPr>
            <p:ph/>
          </p:nvPr>
        </p:nvSpPr>
        <p:spPr>
          <a:xfrm>
            <a:off x="650160" y="523656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9" name="PlaceHolder 6"/>
          <p:cNvSpPr>
            <a:spLocks noGrp="1"/>
          </p:cNvSpPr>
          <p:nvPr>
            <p:ph/>
          </p:nvPr>
        </p:nvSpPr>
        <p:spPr>
          <a:xfrm>
            <a:off x="4607280" y="523656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0" name="PlaceHolder 7"/>
          <p:cNvSpPr>
            <a:spLocks noGrp="1"/>
          </p:cNvSpPr>
          <p:nvPr>
            <p:ph/>
          </p:nvPr>
        </p:nvSpPr>
        <p:spPr>
          <a:xfrm>
            <a:off x="8564760" y="523656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 name="PlaceHolder 8"/>
          <p:cNvSpPr>
            <a:spLocks noGrp="1"/>
          </p:cNvSpPr>
          <p:nvPr>
            <p:ph type="sldNum" idx="1"/>
          </p:nvPr>
        </p:nvSpPr>
        <p:spPr/>
        <p:txBody>
          <a:bodyPr/>
          <a:p>
            <a:fld id="{4D0A493D-6205-453B-8284-5E43C8DA8EB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1F2E175-F133-43FC-843B-F2E2892EA5A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47" name="PlaceHolder 2"/>
          <p:cNvSpPr>
            <a:spLocks noGrp="1"/>
          </p:cNvSpPr>
          <p:nvPr>
            <p:ph type="subTitle"/>
          </p:nvPr>
        </p:nvSpPr>
        <p:spPr>
          <a:xfrm>
            <a:off x="650160" y="2282040"/>
            <a:ext cx="11703600" cy="565632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2"/>
          </p:nvPr>
        </p:nvSpPr>
        <p:spPr/>
        <p:txBody>
          <a:bodyPr/>
          <a:p>
            <a:fld id="{2528C0B9-DB8E-478A-8DEC-2CAFC5B75E2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49" name="PlaceHolder 2"/>
          <p:cNvSpPr>
            <a:spLocks noGrp="1"/>
          </p:cNvSpPr>
          <p:nvPr>
            <p:ph/>
          </p:nvPr>
        </p:nvSpPr>
        <p:spPr>
          <a:xfrm>
            <a:off x="650160" y="2282040"/>
            <a:ext cx="1170360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sldNum" idx="2"/>
          </p:nvPr>
        </p:nvSpPr>
        <p:spPr/>
        <p:txBody>
          <a:bodyPr/>
          <a:p>
            <a:fld id="{5A5442F4-848A-4B62-9A9E-A20F0E3E0D7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1" name="PlaceHolder 2"/>
          <p:cNvSpPr>
            <a:spLocks noGrp="1"/>
          </p:cNvSpPr>
          <p:nvPr>
            <p:ph/>
          </p:nvPr>
        </p:nvSpPr>
        <p:spPr>
          <a:xfrm>
            <a:off x="65016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2" name="PlaceHolder 3"/>
          <p:cNvSpPr>
            <a:spLocks noGrp="1"/>
          </p:cNvSpPr>
          <p:nvPr>
            <p:ph/>
          </p:nvPr>
        </p:nvSpPr>
        <p:spPr>
          <a:xfrm>
            <a:off x="664704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sldNum" idx="2"/>
          </p:nvPr>
        </p:nvSpPr>
        <p:spPr/>
        <p:txBody>
          <a:bodyPr/>
          <a:p>
            <a:fld id="{5270E57E-0249-4AB0-B48E-CAD4EE661E0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sldNum" idx="2"/>
          </p:nvPr>
        </p:nvSpPr>
        <p:spPr/>
        <p:txBody>
          <a:bodyPr/>
          <a:p>
            <a:fld id="{D2B41944-2773-428A-94B0-DCAA798E2B4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50160" y="389160"/>
            <a:ext cx="11703600" cy="75492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2"/>
          </p:nvPr>
        </p:nvSpPr>
        <p:spPr/>
        <p:txBody>
          <a:bodyPr/>
          <a:p>
            <a:fld id="{C904A955-020C-42CD-80B2-6083C1B6D0E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6" name="PlaceHolder 2"/>
          <p:cNvSpPr>
            <a:spLocks noGrp="1"/>
          </p:cNvSpPr>
          <p:nvPr>
            <p:ph/>
          </p:nvPr>
        </p:nvSpPr>
        <p:spPr>
          <a:xfrm>
            <a:off x="65016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7" name="PlaceHolder 3"/>
          <p:cNvSpPr>
            <a:spLocks noGrp="1"/>
          </p:cNvSpPr>
          <p:nvPr>
            <p:ph/>
          </p:nvPr>
        </p:nvSpPr>
        <p:spPr>
          <a:xfrm>
            <a:off x="664704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8" name="PlaceHolder 4"/>
          <p:cNvSpPr>
            <a:spLocks noGrp="1"/>
          </p:cNvSpPr>
          <p:nvPr>
            <p:ph/>
          </p:nvPr>
        </p:nvSpPr>
        <p:spPr>
          <a:xfrm>
            <a:off x="65016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sldNum" idx="2"/>
          </p:nvPr>
        </p:nvSpPr>
        <p:spPr/>
        <p:txBody>
          <a:bodyPr/>
          <a:p>
            <a:fld id="{5E647F41-90B7-4EAC-A271-6AB6CC6C0CF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 name="PlaceHolder 2"/>
          <p:cNvSpPr>
            <a:spLocks noGrp="1"/>
          </p:cNvSpPr>
          <p:nvPr>
            <p:ph type="subTitle"/>
          </p:nvPr>
        </p:nvSpPr>
        <p:spPr>
          <a:xfrm>
            <a:off x="650160" y="2282040"/>
            <a:ext cx="11703600" cy="565632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1"/>
          </p:nvPr>
        </p:nvSpPr>
        <p:spPr/>
        <p:txBody>
          <a:bodyPr/>
          <a:p>
            <a:fld id="{63BBAD14-F520-4ACD-9E66-2813CE14186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0" name="PlaceHolder 2"/>
          <p:cNvSpPr>
            <a:spLocks noGrp="1"/>
          </p:cNvSpPr>
          <p:nvPr>
            <p:ph/>
          </p:nvPr>
        </p:nvSpPr>
        <p:spPr>
          <a:xfrm>
            <a:off x="65016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1" name="PlaceHolder 3"/>
          <p:cNvSpPr>
            <a:spLocks noGrp="1"/>
          </p:cNvSpPr>
          <p:nvPr>
            <p:ph/>
          </p:nvPr>
        </p:nvSpPr>
        <p:spPr>
          <a:xfrm>
            <a:off x="664704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2" name="PlaceHolder 4"/>
          <p:cNvSpPr>
            <a:spLocks noGrp="1"/>
          </p:cNvSpPr>
          <p:nvPr>
            <p:ph/>
          </p:nvPr>
        </p:nvSpPr>
        <p:spPr>
          <a:xfrm>
            <a:off x="664704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sldNum" idx="2"/>
          </p:nvPr>
        </p:nvSpPr>
        <p:spPr/>
        <p:txBody>
          <a:bodyPr/>
          <a:p>
            <a:fld id="{B1387884-AD01-45A6-B169-AAE917DDD87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4" name="PlaceHolder 2"/>
          <p:cNvSpPr>
            <a:spLocks noGrp="1"/>
          </p:cNvSpPr>
          <p:nvPr>
            <p:ph/>
          </p:nvPr>
        </p:nvSpPr>
        <p:spPr>
          <a:xfrm>
            <a:off x="65016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5" name="PlaceHolder 3"/>
          <p:cNvSpPr>
            <a:spLocks noGrp="1"/>
          </p:cNvSpPr>
          <p:nvPr>
            <p:ph/>
          </p:nvPr>
        </p:nvSpPr>
        <p:spPr>
          <a:xfrm>
            <a:off x="664704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6" name="PlaceHolder 4"/>
          <p:cNvSpPr>
            <a:spLocks noGrp="1"/>
          </p:cNvSpPr>
          <p:nvPr>
            <p:ph/>
          </p:nvPr>
        </p:nvSpPr>
        <p:spPr>
          <a:xfrm>
            <a:off x="650160" y="5236560"/>
            <a:ext cx="1170360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sldNum" idx="2"/>
          </p:nvPr>
        </p:nvSpPr>
        <p:spPr/>
        <p:txBody>
          <a:bodyPr/>
          <a:p>
            <a:fld id="{1A6D5F91-CC48-4846-91AD-36D5243356F2}"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8" name="PlaceHolder 2"/>
          <p:cNvSpPr>
            <a:spLocks noGrp="1"/>
          </p:cNvSpPr>
          <p:nvPr>
            <p:ph/>
          </p:nvPr>
        </p:nvSpPr>
        <p:spPr>
          <a:xfrm>
            <a:off x="650160" y="2282040"/>
            <a:ext cx="1170360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9" name="PlaceHolder 3"/>
          <p:cNvSpPr>
            <a:spLocks noGrp="1"/>
          </p:cNvSpPr>
          <p:nvPr>
            <p:ph/>
          </p:nvPr>
        </p:nvSpPr>
        <p:spPr>
          <a:xfrm>
            <a:off x="650160" y="5236560"/>
            <a:ext cx="1170360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sldNum" idx="2"/>
          </p:nvPr>
        </p:nvSpPr>
        <p:spPr/>
        <p:txBody>
          <a:bodyPr/>
          <a:p>
            <a:fld id="{3905F373-1441-494F-BE58-F43237FD25D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1" name="PlaceHolder 2"/>
          <p:cNvSpPr>
            <a:spLocks noGrp="1"/>
          </p:cNvSpPr>
          <p:nvPr>
            <p:ph/>
          </p:nvPr>
        </p:nvSpPr>
        <p:spPr>
          <a:xfrm>
            <a:off x="65016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2" name="PlaceHolder 3"/>
          <p:cNvSpPr>
            <a:spLocks noGrp="1"/>
          </p:cNvSpPr>
          <p:nvPr>
            <p:ph/>
          </p:nvPr>
        </p:nvSpPr>
        <p:spPr>
          <a:xfrm>
            <a:off x="664704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3" name="PlaceHolder 4"/>
          <p:cNvSpPr>
            <a:spLocks noGrp="1"/>
          </p:cNvSpPr>
          <p:nvPr>
            <p:ph/>
          </p:nvPr>
        </p:nvSpPr>
        <p:spPr>
          <a:xfrm>
            <a:off x="65016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4" name="PlaceHolder 5"/>
          <p:cNvSpPr>
            <a:spLocks noGrp="1"/>
          </p:cNvSpPr>
          <p:nvPr>
            <p:ph/>
          </p:nvPr>
        </p:nvSpPr>
        <p:spPr>
          <a:xfrm>
            <a:off x="664704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 name="PlaceHolder 6"/>
          <p:cNvSpPr>
            <a:spLocks noGrp="1"/>
          </p:cNvSpPr>
          <p:nvPr>
            <p:ph type="sldNum" idx="2"/>
          </p:nvPr>
        </p:nvSpPr>
        <p:spPr/>
        <p:txBody>
          <a:bodyPr/>
          <a:p>
            <a:fld id="{356D6824-05D1-4CA6-9220-5A8BF069A23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6" name="PlaceHolder 2"/>
          <p:cNvSpPr>
            <a:spLocks noGrp="1"/>
          </p:cNvSpPr>
          <p:nvPr>
            <p:ph/>
          </p:nvPr>
        </p:nvSpPr>
        <p:spPr>
          <a:xfrm>
            <a:off x="650160" y="228204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7" name="PlaceHolder 3"/>
          <p:cNvSpPr>
            <a:spLocks noGrp="1"/>
          </p:cNvSpPr>
          <p:nvPr>
            <p:ph/>
          </p:nvPr>
        </p:nvSpPr>
        <p:spPr>
          <a:xfrm>
            <a:off x="4607280" y="228204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8" name="PlaceHolder 4"/>
          <p:cNvSpPr>
            <a:spLocks noGrp="1"/>
          </p:cNvSpPr>
          <p:nvPr>
            <p:ph/>
          </p:nvPr>
        </p:nvSpPr>
        <p:spPr>
          <a:xfrm>
            <a:off x="8564760" y="228204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9" name="PlaceHolder 5"/>
          <p:cNvSpPr>
            <a:spLocks noGrp="1"/>
          </p:cNvSpPr>
          <p:nvPr>
            <p:ph/>
          </p:nvPr>
        </p:nvSpPr>
        <p:spPr>
          <a:xfrm>
            <a:off x="650160" y="523656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0" name="PlaceHolder 6"/>
          <p:cNvSpPr>
            <a:spLocks noGrp="1"/>
          </p:cNvSpPr>
          <p:nvPr>
            <p:ph/>
          </p:nvPr>
        </p:nvSpPr>
        <p:spPr>
          <a:xfrm>
            <a:off x="4607280" y="523656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1" name="PlaceHolder 7"/>
          <p:cNvSpPr>
            <a:spLocks noGrp="1"/>
          </p:cNvSpPr>
          <p:nvPr>
            <p:ph/>
          </p:nvPr>
        </p:nvSpPr>
        <p:spPr>
          <a:xfrm>
            <a:off x="8564760" y="5236560"/>
            <a:ext cx="376848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 name="PlaceHolder 8"/>
          <p:cNvSpPr>
            <a:spLocks noGrp="1"/>
          </p:cNvSpPr>
          <p:nvPr>
            <p:ph type="sldNum" idx="2"/>
          </p:nvPr>
        </p:nvSpPr>
        <p:spPr/>
        <p:txBody>
          <a:bodyPr/>
          <a:p>
            <a:fld id="{8420DFE8-651C-475D-9F36-DC087298C3A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8" name="PlaceHolder 2"/>
          <p:cNvSpPr>
            <a:spLocks noGrp="1"/>
          </p:cNvSpPr>
          <p:nvPr>
            <p:ph/>
          </p:nvPr>
        </p:nvSpPr>
        <p:spPr>
          <a:xfrm>
            <a:off x="650160" y="2282040"/>
            <a:ext cx="1170360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sldNum" idx="1"/>
          </p:nvPr>
        </p:nvSpPr>
        <p:spPr/>
        <p:txBody>
          <a:bodyPr/>
          <a:p>
            <a:fld id="{2C4E47E7-880B-4888-ACBC-A1C37751E30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0" name="PlaceHolder 2"/>
          <p:cNvSpPr>
            <a:spLocks noGrp="1"/>
          </p:cNvSpPr>
          <p:nvPr>
            <p:ph/>
          </p:nvPr>
        </p:nvSpPr>
        <p:spPr>
          <a:xfrm>
            <a:off x="65016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1" name="PlaceHolder 3"/>
          <p:cNvSpPr>
            <a:spLocks noGrp="1"/>
          </p:cNvSpPr>
          <p:nvPr>
            <p:ph/>
          </p:nvPr>
        </p:nvSpPr>
        <p:spPr>
          <a:xfrm>
            <a:off x="664704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sldNum" idx="1"/>
          </p:nvPr>
        </p:nvSpPr>
        <p:spPr/>
        <p:txBody>
          <a:bodyPr/>
          <a:p>
            <a:fld id="{D05D9C70-6A90-45F1-98D8-17AA8C380DF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sldNum" idx="1"/>
          </p:nvPr>
        </p:nvSpPr>
        <p:spPr/>
        <p:txBody>
          <a:bodyPr/>
          <a:p>
            <a:fld id="{9BB4C8C8-98EA-401B-A157-3918B9F0224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50160" y="389160"/>
            <a:ext cx="11703600" cy="754920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1"/>
          </p:nvPr>
        </p:nvSpPr>
        <p:spPr/>
        <p:txBody>
          <a:bodyPr/>
          <a:p>
            <a:fld id="{7BFE0678-BFD8-4DC0-A117-0337C5A6D94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5" name="PlaceHolder 2"/>
          <p:cNvSpPr>
            <a:spLocks noGrp="1"/>
          </p:cNvSpPr>
          <p:nvPr>
            <p:ph/>
          </p:nvPr>
        </p:nvSpPr>
        <p:spPr>
          <a:xfrm>
            <a:off x="65016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6" name="PlaceHolder 3"/>
          <p:cNvSpPr>
            <a:spLocks noGrp="1"/>
          </p:cNvSpPr>
          <p:nvPr>
            <p:ph/>
          </p:nvPr>
        </p:nvSpPr>
        <p:spPr>
          <a:xfrm>
            <a:off x="664704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7" name="PlaceHolder 4"/>
          <p:cNvSpPr>
            <a:spLocks noGrp="1"/>
          </p:cNvSpPr>
          <p:nvPr>
            <p:ph/>
          </p:nvPr>
        </p:nvSpPr>
        <p:spPr>
          <a:xfrm>
            <a:off x="65016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sldNum" idx="1"/>
          </p:nvPr>
        </p:nvSpPr>
        <p:spPr/>
        <p:txBody>
          <a:bodyPr/>
          <a:p>
            <a:fld id="{33F4ED95-20A0-4C16-B846-06EDE4FD8C1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 name="PlaceHolder 2"/>
          <p:cNvSpPr>
            <a:spLocks noGrp="1"/>
          </p:cNvSpPr>
          <p:nvPr>
            <p:ph/>
          </p:nvPr>
        </p:nvSpPr>
        <p:spPr>
          <a:xfrm>
            <a:off x="650160" y="2282040"/>
            <a:ext cx="5711040" cy="565632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0" name="PlaceHolder 3"/>
          <p:cNvSpPr>
            <a:spLocks noGrp="1"/>
          </p:cNvSpPr>
          <p:nvPr>
            <p:ph/>
          </p:nvPr>
        </p:nvSpPr>
        <p:spPr>
          <a:xfrm>
            <a:off x="664704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1" name="PlaceHolder 4"/>
          <p:cNvSpPr>
            <a:spLocks noGrp="1"/>
          </p:cNvSpPr>
          <p:nvPr>
            <p:ph/>
          </p:nvPr>
        </p:nvSpPr>
        <p:spPr>
          <a:xfrm>
            <a:off x="6647040" y="523656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sldNum" idx="1"/>
          </p:nvPr>
        </p:nvSpPr>
        <p:spPr/>
        <p:txBody>
          <a:bodyPr/>
          <a:p>
            <a:fld id="{3BEC2FA6-535E-42E4-BB53-7F7285DF53B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3" name="PlaceHolder 2"/>
          <p:cNvSpPr>
            <a:spLocks noGrp="1"/>
          </p:cNvSpPr>
          <p:nvPr>
            <p:ph/>
          </p:nvPr>
        </p:nvSpPr>
        <p:spPr>
          <a:xfrm>
            <a:off x="65016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4" name="PlaceHolder 3"/>
          <p:cNvSpPr>
            <a:spLocks noGrp="1"/>
          </p:cNvSpPr>
          <p:nvPr>
            <p:ph/>
          </p:nvPr>
        </p:nvSpPr>
        <p:spPr>
          <a:xfrm>
            <a:off x="6647040" y="2282040"/>
            <a:ext cx="571104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5" name="PlaceHolder 4"/>
          <p:cNvSpPr>
            <a:spLocks noGrp="1"/>
          </p:cNvSpPr>
          <p:nvPr>
            <p:ph/>
          </p:nvPr>
        </p:nvSpPr>
        <p:spPr>
          <a:xfrm>
            <a:off x="650160" y="5236560"/>
            <a:ext cx="11703600" cy="2697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sldNum" idx="1"/>
          </p:nvPr>
        </p:nvSpPr>
        <p:spPr/>
        <p:txBody>
          <a:bodyPr/>
          <a:p>
            <a:fld id="{02F825E8-ACE4-4F9E-90EC-AEB683D73B8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8;p8" descr=""/>
          <p:cNvPicPr/>
          <p:nvPr/>
        </p:nvPicPr>
        <p:blipFill>
          <a:blip r:embed="rId2"/>
          <a:stretch/>
        </p:blipFill>
        <p:spPr>
          <a:xfrm>
            <a:off x="11875320" y="8881200"/>
            <a:ext cx="431640" cy="740520"/>
          </a:xfrm>
          <a:prstGeom prst="rect">
            <a:avLst/>
          </a:prstGeom>
          <a:ln w="0">
            <a:noFill/>
          </a:ln>
        </p:spPr>
      </p:pic>
      <p:pic>
        <p:nvPicPr>
          <p:cNvPr id="1" name="Google Shape;9;p8" descr=""/>
          <p:cNvPicPr/>
          <p:nvPr/>
        </p:nvPicPr>
        <p:blipFill>
          <a:blip r:embed="rId3"/>
          <a:stretch/>
        </p:blipFill>
        <p:spPr>
          <a:xfrm>
            <a:off x="12366360" y="9000360"/>
            <a:ext cx="528120" cy="502200"/>
          </a:xfrm>
          <a:prstGeom prst="rect">
            <a:avLst/>
          </a:prstGeom>
          <a:ln w="0">
            <a:noFill/>
          </a:ln>
        </p:spPr>
      </p:pic>
      <p:sp>
        <p:nvSpPr>
          <p:cNvPr id="2" name="PlaceHolder 1"/>
          <p:cNvSpPr>
            <a:spLocks noGrp="1"/>
          </p:cNvSpPr>
          <p:nvPr>
            <p:ph type="sldNum" idx="1"/>
          </p:nvPr>
        </p:nvSpPr>
        <p:spPr>
          <a:xfrm>
            <a:off x="6311880" y="9252000"/>
            <a:ext cx="367200" cy="5757120"/>
          </a:xfrm>
          <a:prstGeom prst="rect">
            <a:avLst/>
          </a:prstGeom>
          <a:noFill/>
          <a:ln w="0">
            <a:noFill/>
          </a:ln>
        </p:spPr>
        <p:txBody>
          <a:bodyPr lIns="50760" rIns="50760" tIns="50760" bIns="50760" anchor="t">
            <a:noAutofit/>
          </a:bodyPr>
          <a:lstStyle>
            <a:lvl1pPr indent="0" algn="ctr">
              <a:lnSpc>
                <a:spcPct val="100000"/>
              </a:lnSpc>
              <a:buNone/>
              <a:tabLst>
                <a:tab algn="l" pos="0"/>
              </a:tabLst>
              <a:defRPr b="0" lang="en-US" sz="1800" spc="-1" strike="noStrike">
                <a:solidFill>
                  <a:srgbClr val="000000"/>
                </a:solidFill>
                <a:latin typeface="Helvetica Neue Light"/>
                <a:ea typeface="Helvetica Neue Light"/>
              </a:defRPr>
            </a:lvl1pPr>
          </a:lstStyle>
          <a:p>
            <a:pPr indent="0" algn="ctr">
              <a:lnSpc>
                <a:spcPct val="100000"/>
              </a:lnSpc>
              <a:buNone/>
              <a:tabLst>
                <a:tab algn="l" pos="0"/>
              </a:tabLst>
            </a:pPr>
            <a:fld id="{87E177C8-F7EE-4E14-92DB-7C047647A4E1}" type="slidenum">
              <a:rPr b="0" lang="en-US" sz="1800" spc="-1" strike="noStrike">
                <a:solidFill>
                  <a:srgbClr val="000000"/>
                </a:solidFill>
                <a:latin typeface="Helvetica Neue Light"/>
                <a:ea typeface="Helvetica Neue Light"/>
              </a:rPr>
              <a:t>4</a:t>
            </a:fld>
            <a:endParaRPr b="0" lang="pt-BR" sz="1800" spc="-1" strike="noStrike">
              <a:solidFill>
                <a:srgbClr val="000000"/>
              </a:solidFill>
              <a:latin typeface="Times New Roman"/>
            </a:endParaRPr>
          </a:p>
        </p:txBody>
      </p:sp>
      <p:sp>
        <p:nvSpPr>
          <p:cNvPr id="3" name="PlaceHolder 2"/>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4" name="PlaceHolder 3"/>
          <p:cNvSpPr>
            <a:spLocks noGrp="1"/>
          </p:cNvSpPr>
          <p:nvPr>
            <p:ph type="body"/>
          </p:nvPr>
        </p:nvSpPr>
        <p:spPr>
          <a:xfrm>
            <a:off x="650160" y="2282040"/>
            <a:ext cx="11703600" cy="5656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Google Shape;8;p8" descr=""/>
          <p:cNvPicPr/>
          <p:nvPr/>
        </p:nvPicPr>
        <p:blipFill>
          <a:blip r:embed="rId2"/>
          <a:stretch/>
        </p:blipFill>
        <p:spPr>
          <a:xfrm>
            <a:off x="11875320" y="8881200"/>
            <a:ext cx="431640" cy="740520"/>
          </a:xfrm>
          <a:prstGeom prst="rect">
            <a:avLst/>
          </a:prstGeom>
          <a:ln w="0">
            <a:noFill/>
          </a:ln>
        </p:spPr>
      </p:pic>
      <p:pic>
        <p:nvPicPr>
          <p:cNvPr id="42" name="Google Shape;9;p8" descr=""/>
          <p:cNvPicPr/>
          <p:nvPr/>
        </p:nvPicPr>
        <p:blipFill>
          <a:blip r:embed="rId3"/>
          <a:stretch/>
        </p:blipFill>
        <p:spPr>
          <a:xfrm>
            <a:off x="12366360" y="9000360"/>
            <a:ext cx="528120" cy="502200"/>
          </a:xfrm>
          <a:prstGeom prst="rect">
            <a:avLst/>
          </a:prstGeom>
          <a:ln w="0">
            <a:noFill/>
          </a:ln>
        </p:spPr>
      </p:pic>
      <p:sp>
        <p:nvSpPr>
          <p:cNvPr id="43" name="PlaceHolder 1"/>
          <p:cNvSpPr>
            <a:spLocks noGrp="1"/>
          </p:cNvSpPr>
          <p:nvPr>
            <p:ph type="sldNum" idx="2"/>
          </p:nvPr>
        </p:nvSpPr>
        <p:spPr>
          <a:xfrm>
            <a:off x="6311880" y="9252000"/>
            <a:ext cx="367200" cy="5757120"/>
          </a:xfrm>
          <a:prstGeom prst="rect">
            <a:avLst/>
          </a:prstGeom>
          <a:noFill/>
          <a:ln w="0">
            <a:noFill/>
          </a:ln>
        </p:spPr>
        <p:txBody>
          <a:bodyPr lIns="50760" rIns="50760" tIns="50760" bIns="50760" anchor="t">
            <a:noAutofit/>
          </a:bodyPr>
          <a:lstStyle>
            <a:lvl1pPr indent="0" algn="ctr">
              <a:lnSpc>
                <a:spcPct val="100000"/>
              </a:lnSpc>
              <a:buNone/>
              <a:tabLst>
                <a:tab algn="l" pos="0"/>
              </a:tabLst>
              <a:defRPr b="0" lang="en-US" sz="1800" spc="-1" strike="noStrike">
                <a:solidFill>
                  <a:srgbClr val="000000"/>
                </a:solidFill>
                <a:latin typeface="Helvetica Neue Light"/>
                <a:ea typeface="Helvetica Neue Light"/>
              </a:defRPr>
            </a:lvl1pPr>
          </a:lstStyle>
          <a:p>
            <a:pPr indent="0" algn="ctr">
              <a:lnSpc>
                <a:spcPct val="100000"/>
              </a:lnSpc>
              <a:buNone/>
              <a:tabLst>
                <a:tab algn="l" pos="0"/>
              </a:tabLst>
            </a:pPr>
            <a:fld id="{379CA2AC-2058-4BD4-BBDD-C716412344A3}" type="slidenum">
              <a:rPr b="0" lang="en-US" sz="1800" spc="-1" strike="noStrike">
                <a:solidFill>
                  <a:srgbClr val="000000"/>
                </a:solidFill>
                <a:latin typeface="Helvetica Neue Light"/>
                <a:ea typeface="Helvetica Neue Light"/>
              </a:rPr>
              <a:t>&lt;número&gt;</a:t>
            </a:fld>
            <a:endParaRPr b="0" lang="pt-BR" sz="1800" spc="-1" strike="noStrike">
              <a:solidFill>
                <a:srgbClr val="000000"/>
              </a:solidFill>
              <a:latin typeface="Times New Roman"/>
            </a:endParaRPr>
          </a:p>
        </p:txBody>
      </p:sp>
      <p:sp>
        <p:nvSpPr>
          <p:cNvPr id="44" name="PlaceHolder 2"/>
          <p:cNvSpPr>
            <a:spLocks noGrp="1"/>
          </p:cNvSpPr>
          <p:nvPr>
            <p:ph type="title"/>
          </p:nvPr>
        </p:nvSpPr>
        <p:spPr>
          <a:xfrm>
            <a:off x="650160" y="389160"/>
            <a:ext cx="11703600" cy="162828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45" name="PlaceHolder 3"/>
          <p:cNvSpPr>
            <a:spLocks noGrp="1"/>
          </p:cNvSpPr>
          <p:nvPr>
            <p:ph type="body"/>
          </p:nvPr>
        </p:nvSpPr>
        <p:spPr>
          <a:xfrm>
            <a:off x="650160" y="2282040"/>
            <a:ext cx="11703600" cy="5656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do texto da estrutura de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da estrutura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da estrutura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youtu.be/IyQAMMDzM0Q?feature=shared"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32;p1"/>
          <p:cNvSpPr/>
          <p:nvPr/>
        </p:nvSpPr>
        <p:spPr>
          <a:xfrm>
            <a:off x="246240" y="3964320"/>
            <a:ext cx="12511080" cy="1044360"/>
          </a:xfrm>
          <a:prstGeom prst="rect">
            <a:avLst/>
          </a:prstGeom>
          <a:noFill/>
          <a:ln w="0">
            <a:noFill/>
          </a:ln>
        </p:spPr>
        <p:style>
          <a:lnRef idx="0"/>
          <a:fillRef idx="0"/>
          <a:effectRef idx="0"/>
          <a:fontRef idx="minor"/>
        </p:style>
        <p:txBody>
          <a:bodyPr lIns="65160" rIns="65160" tIns="65160" bIns="65160" anchor="t">
            <a:spAutoFit/>
          </a:bodyPr>
          <a:p>
            <a:pPr algn="ctr">
              <a:lnSpc>
                <a:spcPct val="100000"/>
              </a:lnSpc>
              <a:tabLst>
                <a:tab algn="l" pos="0"/>
              </a:tabLst>
            </a:pPr>
            <a:r>
              <a:rPr b="1" lang="en-US" sz="6000" spc="-1" strike="noStrike">
                <a:solidFill>
                  <a:srgbClr val="000000"/>
                </a:solidFill>
                <a:latin typeface="Arial Narrow"/>
                <a:ea typeface="Arial Narrow"/>
              </a:rPr>
              <a:t>Árvore 2-3-4</a:t>
            </a:r>
            <a:endParaRPr b="0" lang="pt-BR" sz="6000" spc="-1" strike="noStrike">
              <a:solidFill>
                <a:srgbClr val="000000"/>
              </a:solidFill>
              <a:latin typeface="Arial"/>
            </a:endParaRPr>
          </a:p>
        </p:txBody>
      </p:sp>
      <p:sp>
        <p:nvSpPr>
          <p:cNvPr id="83" name="Google Shape;33;p1"/>
          <p:cNvSpPr/>
          <p:nvPr/>
        </p:nvSpPr>
        <p:spPr>
          <a:xfrm>
            <a:off x="2820600" y="5805360"/>
            <a:ext cx="7362000" cy="2202480"/>
          </a:xfrm>
          <a:prstGeom prst="rect">
            <a:avLst/>
          </a:prstGeom>
          <a:noFill/>
          <a:ln w="0">
            <a:noFill/>
          </a:ln>
        </p:spPr>
        <p:style>
          <a:lnRef idx="0"/>
          <a:fillRef idx="0"/>
          <a:effectRef idx="0"/>
          <a:fontRef idx="minor"/>
        </p:style>
        <p:txBody>
          <a:bodyPr lIns="65160" rIns="65160" tIns="65160" bIns="65160" anchor="t">
            <a:spAutoFit/>
          </a:bodyPr>
          <a:p>
            <a:pPr algn="ctr">
              <a:lnSpc>
                <a:spcPct val="100000"/>
              </a:lnSpc>
              <a:tabLst>
                <a:tab algn="l" pos="0"/>
              </a:tabLst>
            </a:pPr>
            <a:r>
              <a:rPr b="1" lang="en-US" sz="2800" spc="-1" strike="noStrike">
                <a:solidFill>
                  <a:srgbClr val="000000"/>
                </a:solidFill>
                <a:latin typeface="Arial Narrow"/>
                <a:ea typeface="Arial Narrow"/>
              </a:rPr>
              <a:t>Equipe:</a:t>
            </a:r>
            <a:endParaRPr b="0" lang="pt-BR" sz="2800" spc="-1" strike="noStrike">
              <a:solidFill>
                <a:srgbClr val="000000"/>
              </a:solidFill>
              <a:latin typeface="Arial"/>
            </a:endParaRPr>
          </a:p>
          <a:p>
            <a:pPr marL="457200" indent="-399960" algn="ctr">
              <a:lnSpc>
                <a:spcPct val="100000"/>
              </a:lnSpc>
              <a:buClr>
                <a:srgbClr val="000000"/>
              </a:buClr>
              <a:buFont typeface="Arial Narrow"/>
              <a:buChar char="-"/>
              <a:tabLst>
                <a:tab algn="l" pos="0"/>
              </a:tabLst>
            </a:pPr>
            <a:r>
              <a:rPr b="1" lang="en-US" sz="2700" spc="-1" strike="noStrike">
                <a:solidFill>
                  <a:srgbClr val="000000"/>
                </a:solidFill>
                <a:latin typeface="Arial Narrow"/>
                <a:ea typeface="Arial Narrow"/>
              </a:rPr>
              <a:t>Athisson Alberto Lima Marques</a:t>
            </a:r>
            <a:endParaRPr b="0" lang="pt-BR" sz="2700" spc="-1" strike="noStrike">
              <a:solidFill>
                <a:srgbClr val="000000"/>
              </a:solidFill>
              <a:latin typeface="Arial"/>
            </a:endParaRPr>
          </a:p>
          <a:p>
            <a:pPr marL="457200" indent="-399960" algn="ctr">
              <a:lnSpc>
                <a:spcPct val="100000"/>
              </a:lnSpc>
              <a:buClr>
                <a:srgbClr val="000000"/>
              </a:buClr>
              <a:buFont typeface="Arial Narrow"/>
              <a:buChar char="-"/>
              <a:tabLst>
                <a:tab algn="l" pos="0"/>
              </a:tabLst>
            </a:pPr>
            <a:r>
              <a:rPr b="1" lang="en-US" sz="2700" spc="-1" strike="noStrike">
                <a:solidFill>
                  <a:srgbClr val="000000"/>
                </a:solidFill>
                <a:latin typeface="Arial Narrow"/>
                <a:ea typeface="Arial Narrow"/>
              </a:rPr>
              <a:t>Francys Samuel Oliveira Pereira dos Santos</a:t>
            </a:r>
            <a:endParaRPr b="0" lang="pt-BR" sz="2700" spc="-1" strike="noStrike">
              <a:solidFill>
                <a:srgbClr val="000000"/>
              </a:solidFill>
              <a:latin typeface="Arial"/>
            </a:endParaRPr>
          </a:p>
          <a:p>
            <a:pPr marL="457200" indent="-399960" algn="ctr">
              <a:lnSpc>
                <a:spcPct val="100000"/>
              </a:lnSpc>
              <a:buClr>
                <a:srgbClr val="000000"/>
              </a:buClr>
              <a:buFont typeface="Arial Narrow"/>
              <a:buChar char="-"/>
              <a:tabLst>
                <a:tab algn="l" pos="0"/>
              </a:tabLst>
            </a:pPr>
            <a:r>
              <a:rPr b="1" lang="en-US" sz="2700" spc="-1" strike="noStrike">
                <a:solidFill>
                  <a:srgbClr val="000000"/>
                </a:solidFill>
                <a:latin typeface="Arial Narrow"/>
                <a:ea typeface="Arial Narrow"/>
              </a:rPr>
              <a:t>Jader Rogerio dos Santos Neto</a:t>
            </a:r>
            <a:endParaRPr b="0" lang="pt-BR" sz="2700" spc="-1" strike="noStrike">
              <a:solidFill>
                <a:srgbClr val="000000"/>
              </a:solidFill>
              <a:latin typeface="Arial"/>
            </a:endParaRPr>
          </a:p>
          <a:p>
            <a:pPr marL="457200" indent="-399960" algn="ctr">
              <a:lnSpc>
                <a:spcPct val="100000"/>
              </a:lnSpc>
              <a:buClr>
                <a:srgbClr val="000000"/>
              </a:buClr>
              <a:buFont typeface="Arial Narrow"/>
              <a:buChar char="-"/>
              <a:tabLst>
                <a:tab algn="l" pos="0"/>
              </a:tabLst>
            </a:pPr>
            <a:r>
              <a:rPr b="1" lang="en-US" sz="2700" spc="-1" strike="noStrike">
                <a:solidFill>
                  <a:srgbClr val="000000"/>
                </a:solidFill>
                <a:latin typeface="Arial Narrow"/>
                <a:ea typeface="Arial Narrow"/>
              </a:rPr>
              <a:t>Robson de Paula Correia</a:t>
            </a:r>
            <a:endParaRPr b="0" lang="pt-BR" sz="2700" spc="-1" strike="noStrike">
              <a:solidFill>
                <a:srgbClr val="000000"/>
              </a:solidFill>
              <a:latin typeface="Arial"/>
            </a:endParaRPr>
          </a:p>
        </p:txBody>
      </p:sp>
      <p:pic>
        <p:nvPicPr>
          <p:cNvPr id="84" name="Google Shape;34;p1" descr=""/>
          <p:cNvPicPr/>
          <p:nvPr/>
        </p:nvPicPr>
        <p:blipFill>
          <a:blip r:embed="rId1"/>
          <a:stretch/>
        </p:blipFill>
        <p:spPr>
          <a:xfrm>
            <a:off x="6525000" y="944280"/>
            <a:ext cx="1986120" cy="1882440"/>
          </a:xfrm>
          <a:prstGeom prst="rect">
            <a:avLst/>
          </a:prstGeom>
          <a:ln w="0">
            <a:noFill/>
          </a:ln>
        </p:spPr>
      </p:pic>
      <p:pic>
        <p:nvPicPr>
          <p:cNvPr id="85" name="Google Shape;35;p1" descr=""/>
          <p:cNvPicPr/>
          <p:nvPr/>
        </p:nvPicPr>
        <p:blipFill>
          <a:blip r:embed="rId2"/>
          <a:stretch/>
        </p:blipFill>
        <p:spPr>
          <a:xfrm>
            <a:off x="4492080" y="466920"/>
            <a:ext cx="1654560" cy="2837520"/>
          </a:xfrm>
          <a:prstGeom prst="rect">
            <a:avLst/>
          </a:prstGeom>
          <a:ln w="0">
            <a:noFill/>
          </a:ln>
        </p:spPr>
      </p:pic>
      <p:sp>
        <p:nvSpPr>
          <p:cNvPr id="86" name="Google Shape;36;p1"/>
          <p:cNvSpPr/>
          <p:nvPr/>
        </p:nvSpPr>
        <p:spPr>
          <a:xfrm>
            <a:off x="1464120" y="8354160"/>
            <a:ext cx="10075320" cy="10357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2800" spc="-1" strike="noStrike">
                <a:solidFill>
                  <a:srgbClr val="000000"/>
                </a:solidFill>
                <a:latin typeface="Calibri"/>
                <a:ea typeface="Calibri"/>
              </a:rPr>
              <a:t>GitHub:</a:t>
            </a:r>
            <a:r>
              <a:rPr b="0" lang="en-US" sz="2800" spc="-1" strike="noStrike">
                <a:solidFill>
                  <a:srgbClr val="000000"/>
                </a:solidFill>
                <a:latin typeface="Calibri"/>
                <a:ea typeface="Calibri"/>
              </a:rPr>
              <a:t> </a:t>
            </a:r>
            <a:r>
              <a:rPr b="0" lang="en-US" sz="2800" spc="-1" strike="noStrike" u="sng">
                <a:solidFill>
                  <a:schemeClr val="hlink"/>
                </a:solidFill>
                <a:uFillTx/>
                <a:latin typeface="Calibri"/>
                <a:ea typeface="Calibri"/>
              </a:rPr>
              <a:t>https://github.com/Starbobinho/huffman_project</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717840" y="444600"/>
            <a:ext cx="1172484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100" spc="-1" strike="noStrike">
                <a:solidFill>
                  <a:srgbClr val="000000"/>
                </a:solidFill>
                <a:latin typeface="Calibri"/>
                <a:ea typeface="Calibri"/>
              </a:rPr>
              <a:t>Motivação</a:t>
            </a:r>
            <a:endParaRPr b="0" lang="pt-BR" sz="4100" spc="-1" strike="noStrike">
              <a:solidFill>
                <a:srgbClr val="000000"/>
              </a:solidFill>
              <a:latin typeface="Arial"/>
            </a:endParaRPr>
          </a:p>
        </p:txBody>
      </p:sp>
      <p:sp>
        <p:nvSpPr>
          <p:cNvPr id="88" name="PlaceHolder 2"/>
          <p:cNvSpPr>
            <a:spLocks noGrp="1"/>
          </p:cNvSpPr>
          <p:nvPr>
            <p:ph/>
          </p:nvPr>
        </p:nvSpPr>
        <p:spPr>
          <a:xfrm>
            <a:off x="642600" y="1819080"/>
            <a:ext cx="7591680" cy="4145400"/>
          </a:xfrm>
          <a:prstGeom prst="rect">
            <a:avLst/>
          </a:prstGeom>
          <a:noFill/>
          <a:ln w="0">
            <a:noFill/>
          </a:ln>
        </p:spPr>
        <p:txBody>
          <a:bodyPr lIns="50760" rIns="50760" tIns="50760" bIns="50760" anchor="t">
            <a:noAutofit/>
          </a:bodyPr>
          <a:p>
            <a:pPr indent="0">
              <a:lnSpc>
                <a:spcPct val="100000"/>
              </a:lnSpc>
              <a:buNone/>
              <a:tabLst>
                <a:tab algn="l" pos="0"/>
              </a:tabLst>
            </a:pPr>
            <a:r>
              <a:rPr b="0" lang="en-US" sz="2600" spc="-1" strike="noStrike">
                <a:solidFill>
                  <a:srgbClr val="000000"/>
                </a:solidFill>
                <a:latin typeface="arial"/>
                <a:ea typeface="Calibri"/>
              </a:rPr>
              <a:t>      </a:t>
            </a:r>
            <a:r>
              <a:rPr b="0" lang="en-US" sz="2600" spc="-1" strike="noStrike">
                <a:solidFill>
                  <a:srgbClr val="000000"/>
                </a:solidFill>
                <a:latin typeface="arial"/>
                <a:ea typeface="Calibri"/>
              </a:rPr>
              <a:t>Sam e  Dean Winchester receberam uma ligação da sociedade secreta chamada “Os Homens de Letras”, que travam uma batalha milenar pela segurança do mundo. Eles foram chamados para realizar uma manutenção na “biblioteca digital sagrada” da qual essa sociedade  têm posse, após o aparecimento de condutas indesejáveis em suas funcionalidades internas. </a:t>
            </a:r>
            <a:endParaRPr b="0" lang="pt-BR" sz="2600" spc="-1" strike="noStrike">
              <a:solidFill>
                <a:srgbClr val="000000"/>
              </a:solidFill>
              <a:latin typeface="Arial"/>
            </a:endParaRPr>
          </a:p>
          <a:p>
            <a:pPr indent="0">
              <a:lnSpc>
                <a:spcPct val="100000"/>
              </a:lnSpc>
              <a:buNone/>
              <a:tabLst>
                <a:tab algn="l" pos="0"/>
              </a:tabLst>
            </a:pPr>
            <a:endParaRPr b="0" lang="pt-BR" sz="1800" spc="-1" strike="noStrike">
              <a:solidFill>
                <a:srgbClr val="000000"/>
              </a:solidFill>
              <a:latin typeface="Arial"/>
            </a:endParaRPr>
          </a:p>
          <a:p>
            <a:pPr indent="0">
              <a:lnSpc>
                <a:spcPct val="100000"/>
              </a:lnSpc>
              <a:buNone/>
              <a:tabLst>
                <a:tab algn="l" pos="0"/>
              </a:tabLst>
            </a:pPr>
            <a:r>
              <a:rPr b="0" lang="en-US" sz="2600" spc="-1" strike="noStrike">
                <a:solidFill>
                  <a:srgbClr val="000000"/>
                </a:solidFill>
                <a:latin typeface="arial"/>
                <a:ea typeface="Calibri"/>
              </a:rPr>
              <a:t>Entre as especificações de seu trabalho, os irmãos Winchester precisam desenvolver uma aplicação com um índice de pesquisa eficiente com base em palavras-chave, tópicos, autores e outros metadados relacionados aos documentos sagrados que estão nessa biblioteca virtual.</a:t>
            </a:r>
            <a:endParaRPr b="0" lang="pt-BR" sz="2600" spc="-1" strike="noStrike">
              <a:solidFill>
                <a:srgbClr val="000000"/>
              </a:solidFill>
              <a:latin typeface="Arial"/>
            </a:endParaRPr>
          </a:p>
        </p:txBody>
      </p:sp>
      <p:pic>
        <p:nvPicPr>
          <p:cNvPr id="89" name="Google Shape;43;g1e889af2314_0_2" descr=""/>
          <p:cNvPicPr/>
          <p:nvPr/>
        </p:nvPicPr>
        <p:blipFill>
          <a:blip r:embed="rId1"/>
          <a:srcRect l="0" t="0" r="10172" b="3829"/>
          <a:stretch/>
        </p:blipFill>
        <p:spPr>
          <a:xfrm>
            <a:off x="9900000" y="180000"/>
            <a:ext cx="2668320" cy="3592080"/>
          </a:xfrm>
          <a:prstGeom prst="rect">
            <a:avLst/>
          </a:prstGeom>
          <a:ln w="0">
            <a:noFill/>
          </a:ln>
        </p:spPr>
      </p:pic>
      <p:sp>
        <p:nvSpPr>
          <p:cNvPr id="90" name="Google Shape;45;g1e889af2314_0_2"/>
          <p:cNvSpPr/>
          <p:nvPr/>
        </p:nvSpPr>
        <p:spPr>
          <a:xfrm>
            <a:off x="720000" y="8280000"/>
            <a:ext cx="4972320" cy="9745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i="1" lang="en-US" sz="2600" spc="-1" strike="noStrike" u="sng">
                <a:solidFill>
                  <a:srgbClr val="000000"/>
                </a:solidFill>
                <a:uFillTx/>
                <a:latin typeface="arial"/>
                <a:ea typeface="Calibri"/>
              </a:rPr>
              <a:t>Qual estrutura de dados os irmãos vão utilizar?</a:t>
            </a:r>
            <a:endParaRPr b="0" lang="pt-BR" sz="2600" spc="-1" strike="noStrike">
              <a:solidFill>
                <a:srgbClr val="000000"/>
              </a:solidFill>
              <a:latin typeface="Arial"/>
            </a:endParaRPr>
          </a:p>
        </p:txBody>
      </p:sp>
      <p:pic>
        <p:nvPicPr>
          <p:cNvPr id="91" name="" descr=""/>
          <p:cNvPicPr/>
          <p:nvPr/>
        </p:nvPicPr>
        <p:blipFill>
          <a:blip r:embed="rId2"/>
          <a:stretch/>
        </p:blipFill>
        <p:spPr>
          <a:xfrm>
            <a:off x="8100000" y="4680000"/>
            <a:ext cx="4543560" cy="3403080"/>
          </a:xfrm>
          <a:prstGeom prst="rect">
            <a:avLst/>
          </a:prstGeom>
          <a:ln w="0">
            <a:noFill/>
          </a:ln>
        </p:spPr>
      </p:pic>
    </p:spTree>
  </p:cSld>
  <p:transition spd="med">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60880" y="444600"/>
            <a:ext cx="1188180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000" spc="-1" strike="noStrike">
                <a:solidFill>
                  <a:srgbClr val="000000"/>
                </a:solidFill>
                <a:latin typeface="Calibri"/>
                <a:ea typeface="Calibri"/>
              </a:rPr>
              <a:t>Árvore 2-3-4</a:t>
            </a:r>
            <a:endParaRPr b="0" lang="pt-BR" sz="4000" spc="-1" strike="noStrike">
              <a:solidFill>
                <a:srgbClr val="000000"/>
              </a:solidFill>
              <a:latin typeface="Arial"/>
            </a:endParaRPr>
          </a:p>
        </p:txBody>
      </p:sp>
      <p:sp>
        <p:nvSpPr>
          <p:cNvPr id="93" name="PlaceHolder 2"/>
          <p:cNvSpPr>
            <a:spLocks noGrp="1"/>
          </p:cNvSpPr>
          <p:nvPr>
            <p:ph/>
          </p:nvPr>
        </p:nvSpPr>
        <p:spPr>
          <a:xfrm>
            <a:off x="735840" y="1614960"/>
            <a:ext cx="11120400" cy="4028040"/>
          </a:xfrm>
          <a:prstGeom prst="rect">
            <a:avLst/>
          </a:prstGeom>
          <a:noFill/>
          <a:ln w="0">
            <a:noFill/>
          </a:ln>
        </p:spPr>
        <p:txBody>
          <a:bodyPr lIns="50760" rIns="50760" tIns="50760" bIns="50760" anchor="t">
            <a:noAutofit/>
          </a:bodyPr>
          <a:p>
            <a:pPr marL="343080" indent="-434880">
              <a:lnSpc>
                <a:spcPct val="115000"/>
              </a:lnSpc>
              <a:buClr>
                <a:srgbClr val="000000"/>
              </a:buClr>
              <a:buFont typeface="Calibri"/>
              <a:buChar char="•"/>
            </a:pPr>
            <a:r>
              <a:rPr b="0" lang="en-US" sz="2600" spc="-1" strike="noStrike">
                <a:solidFill>
                  <a:schemeClr val="dk1"/>
                </a:solidFill>
                <a:latin typeface="Calibri"/>
                <a:ea typeface="Calibri"/>
              </a:rPr>
              <a:t>É uma estrutura de dados que permite organizar dados de maneira hierárquica e balanceada.</a:t>
            </a:r>
            <a:endParaRPr b="0" lang="pt-BR" sz="2600" spc="-1" strike="noStrike">
              <a:solidFill>
                <a:srgbClr val="000000"/>
              </a:solidFill>
              <a:latin typeface="Arial"/>
            </a:endParaRPr>
          </a:p>
          <a:p>
            <a:pPr indent="0">
              <a:lnSpc>
                <a:spcPct val="115000"/>
              </a:lnSpc>
              <a:buNone/>
              <a:tabLst>
                <a:tab algn="l" pos="0"/>
              </a:tabLst>
            </a:pPr>
            <a:endParaRPr b="0" lang="pt-BR" sz="2600" spc="-1" strike="noStrike">
              <a:solidFill>
                <a:srgbClr val="000000"/>
              </a:solidFill>
              <a:latin typeface="Arial"/>
            </a:endParaRPr>
          </a:p>
          <a:p>
            <a:pPr marL="343080" indent="-434880">
              <a:lnSpc>
                <a:spcPct val="115000"/>
              </a:lnSpc>
              <a:buClr>
                <a:srgbClr val="000000"/>
              </a:buClr>
              <a:buFont typeface="Calibri"/>
              <a:buChar char="•"/>
              <a:tabLst>
                <a:tab algn="l" pos="0"/>
              </a:tabLst>
            </a:pPr>
            <a:r>
              <a:rPr b="0" lang="en-US" sz="2600" spc="-1" strike="noStrike">
                <a:solidFill>
                  <a:schemeClr val="dk1"/>
                </a:solidFill>
                <a:latin typeface="Calibri"/>
                <a:ea typeface="Calibri"/>
              </a:rPr>
              <a:t>Devido a sua capacidade de manter um alto grau de balanceamento, ao mesmo tempo que garante </a:t>
            </a:r>
            <a:r>
              <a:rPr b="0" i="1" lang="en-US" sz="2600" spc="-1" strike="noStrike">
                <a:solidFill>
                  <a:schemeClr val="dk1"/>
                </a:solidFill>
                <a:latin typeface="Calibri"/>
                <a:ea typeface="Calibri"/>
              </a:rPr>
              <a:t>que as operações sejam realizadas em tempo logarítmico, </a:t>
            </a:r>
            <a:r>
              <a:rPr b="0" lang="en-US" sz="2600" spc="-1" strike="noStrike">
                <a:solidFill>
                  <a:schemeClr val="dk1"/>
                </a:solidFill>
                <a:latin typeface="Calibri"/>
                <a:ea typeface="Calibri"/>
              </a:rPr>
              <a:t>é uma escolha atraente quando se deseja manter um conjunto de dados ordenado com um bom desempenho em operações de busca e manipulação.</a:t>
            </a:r>
            <a:endParaRPr b="0" lang="pt-BR" sz="2600" spc="-1" strike="noStrike">
              <a:solidFill>
                <a:srgbClr val="000000"/>
              </a:solidFill>
              <a:latin typeface="Arial"/>
            </a:endParaRPr>
          </a:p>
        </p:txBody>
      </p:sp>
      <p:pic>
        <p:nvPicPr>
          <p:cNvPr id="94" name="Google Shape;52;g1e89088d1ba_1_0" descr=""/>
          <p:cNvPicPr/>
          <p:nvPr/>
        </p:nvPicPr>
        <p:blipFill>
          <a:blip r:embed="rId1"/>
          <a:srcRect l="0" t="23116" r="0" b="9427"/>
          <a:stretch/>
        </p:blipFill>
        <p:spPr>
          <a:xfrm>
            <a:off x="1860120" y="6142680"/>
            <a:ext cx="8399160" cy="3186000"/>
          </a:xfrm>
          <a:prstGeom prst="rect">
            <a:avLst/>
          </a:prstGeom>
          <a:ln w="0">
            <a:noFill/>
          </a:ln>
        </p:spPr>
      </p:pic>
    </p:spTree>
  </p:cSld>
  <p:transition spd="med">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60880" y="444600"/>
            <a:ext cx="1188180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000" spc="-1" strike="noStrike">
                <a:solidFill>
                  <a:srgbClr val="000000"/>
                </a:solidFill>
                <a:latin typeface="Calibri"/>
                <a:ea typeface="Calibri"/>
              </a:rPr>
              <a:t>Definições</a:t>
            </a:r>
            <a:endParaRPr b="0" lang="pt-BR" sz="4000" spc="-1" strike="noStrike">
              <a:solidFill>
                <a:srgbClr val="000000"/>
              </a:solidFill>
              <a:latin typeface="Arial"/>
            </a:endParaRPr>
          </a:p>
        </p:txBody>
      </p:sp>
      <p:sp>
        <p:nvSpPr>
          <p:cNvPr id="96" name="PlaceHolder 2"/>
          <p:cNvSpPr>
            <a:spLocks noGrp="1"/>
          </p:cNvSpPr>
          <p:nvPr>
            <p:ph/>
          </p:nvPr>
        </p:nvSpPr>
        <p:spPr>
          <a:xfrm>
            <a:off x="735840" y="1838520"/>
            <a:ext cx="9566280" cy="7260480"/>
          </a:xfrm>
          <a:prstGeom prst="rect">
            <a:avLst/>
          </a:prstGeom>
          <a:noFill/>
          <a:ln w="0">
            <a:noFill/>
          </a:ln>
        </p:spPr>
        <p:txBody>
          <a:bodyPr lIns="50760" rIns="50760" tIns="50760" bIns="50760" anchor="t">
            <a:normAutofit/>
          </a:bodyPr>
          <a:p>
            <a:pPr indent="0" algn="just">
              <a:lnSpc>
                <a:spcPct val="100000"/>
              </a:lnSpc>
              <a:spcBef>
                <a:spcPts val="1001"/>
              </a:spcBef>
              <a:buNone/>
              <a:tabLst>
                <a:tab algn="l" pos="0"/>
              </a:tabLst>
            </a:pPr>
            <a:endParaRPr b="0" lang="pt-BR" sz="2600" spc="-1" strike="noStrike">
              <a:solidFill>
                <a:srgbClr val="000000"/>
              </a:solidFill>
              <a:latin typeface="Arial"/>
            </a:endParaRPr>
          </a:p>
          <a:p>
            <a:pPr marL="343080" indent="-428760" algn="just">
              <a:lnSpc>
                <a:spcPct val="115000"/>
              </a:lnSpc>
              <a:buClr>
                <a:srgbClr val="000000"/>
              </a:buClr>
              <a:buFont typeface="Calibri"/>
              <a:buChar char="•"/>
              <a:tabLst>
                <a:tab algn="l" pos="0"/>
              </a:tabLst>
            </a:pPr>
            <a:r>
              <a:rPr b="0" lang="en-US" sz="2600" spc="-1" strike="noStrike">
                <a:solidFill>
                  <a:schemeClr val="dk1"/>
                </a:solidFill>
                <a:latin typeface="Calibri"/>
                <a:ea typeface="Calibri"/>
              </a:rPr>
              <a:t>Quando inserida uma nova chave, a árvore pode se reorganizar para manter o equilíbrio, dividindo ou mesclando nós, de modo que ao chegar no final cada nó contenha o número correto de chaves.</a:t>
            </a:r>
            <a:endParaRPr b="0" lang="pt-BR" sz="2600" spc="-1" strike="noStrike">
              <a:solidFill>
                <a:srgbClr val="000000"/>
              </a:solidFill>
              <a:latin typeface="Arial"/>
            </a:endParaRPr>
          </a:p>
          <a:p>
            <a:pPr marL="343080" indent="0" algn="just">
              <a:lnSpc>
                <a:spcPct val="115000"/>
              </a:lnSpc>
              <a:buNone/>
              <a:tabLst>
                <a:tab algn="l" pos="0"/>
              </a:tabLst>
            </a:pPr>
            <a:endParaRPr b="0" lang="pt-BR" sz="2600" spc="-1" strike="noStrike">
              <a:solidFill>
                <a:srgbClr val="000000"/>
              </a:solidFill>
              <a:latin typeface="Arial"/>
            </a:endParaRPr>
          </a:p>
          <a:p>
            <a:pPr marL="343080" indent="-428760" algn="just">
              <a:lnSpc>
                <a:spcPct val="115000"/>
              </a:lnSpc>
              <a:buClr>
                <a:srgbClr val="000000"/>
              </a:buClr>
              <a:buFont typeface="Calibri"/>
              <a:buChar char="•"/>
              <a:tabLst>
                <a:tab algn="l" pos="0"/>
              </a:tabLst>
            </a:pPr>
            <a:r>
              <a:rPr b="0" lang="en-US" sz="2600" spc="-1" strike="noStrike">
                <a:solidFill>
                  <a:schemeClr val="dk1"/>
                </a:solidFill>
                <a:latin typeface="Calibri"/>
                <a:ea typeface="Calibri"/>
              </a:rPr>
              <a:t>O “equilíbrio automático” garante que todas as folhas da árvore tenham a mesma profundidade, o que significa que as operações de busca oferecem tempo de execução logarítmico. Sem essa característica, a árvore poderia se degenerar, levando a um desempenho de busca semelhante ao de uma lista simples, que é muito menos eficiente.</a:t>
            </a:r>
            <a:endParaRPr b="0" lang="pt-BR" sz="2600" spc="-1" strike="noStrike">
              <a:solidFill>
                <a:srgbClr val="000000"/>
              </a:solidFill>
              <a:latin typeface="Arial"/>
            </a:endParaRPr>
          </a:p>
          <a:p>
            <a:pPr marL="343080" indent="0">
              <a:lnSpc>
                <a:spcPct val="100000"/>
              </a:lnSpc>
              <a:spcBef>
                <a:spcPts val="1001"/>
              </a:spcBef>
              <a:buNone/>
              <a:tabLst>
                <a:tab algn="l" pos="0"/>
              </a:tabLst>
            </a:pPr>
            <a:endParaRPr b="0" lang="pt-BR" sz="2600" spc="-1" strike="noStrike">
              <a:solidFill>
                <a:srgbClr val="000000"/>
              </a:solidFill>
              <a:latin typeface="Arial"/>
            </a:endParaRPr>
          </a:p>
        </p:txBody>
      </p:sp>
    </p:spTree>
  </p:cSld>
  <p:transition spd="med">
    <p:fade thruBlk="tru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60880" y="444600"/>
            <a:ext cx="1188180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000" spc="-1" strike="noStrike">
                <a:solidFill>
                  <a:srgbClr val="000000"/>
                </a:solidFill>
                <a:latin typeface="Calibri"/>
                <a:ea typeface="Calibri"/>
              </a:rPr>
              <a:t>Código</a:t>
            </a:r>
            <a:endParaRPr b="0" lang="pt-BR" sz="4000" spc="-1" strike="noStrike">
              <a:solidFill>
                <a:srgbClr val="000000"/>
              </a:solidFill>
              <a:latin typeface="Arial"/>
            </a:endParaRPr>
          </a:p>
        </p:txBody>
      </p:sp>
      <p:sp>
        <p:nvSpPr>
          <p:cNvPr id="98" name="PlaceHolder 2"/>
          <p:cNvSpPr>
            <a:spLocks noGrp="1"/>
          </p:cNvSpPr>
          <p:nvPr>
            <p:ph/>
          </p:nvPr>
        </p:nvSpPr>
        <p:spPr>
          <a:xfrm>
            <a:off x="1184400" y="2360160"/>
            <a:ext cx="9913680" cy="5149080"/>
          </a:xfrm>
          <a:prstGeom prst="rect">
            <a:avLst/>
          </a:prstGeom>
          <a:noFill/>
          <a:ln w="0">
            <a:noFill/>
          </a:ln>
        </p:spPr>
        <p:txBody>
          <a:bodyPr lIns="50760" rIns="50760" tIns="50760" bIns="50760" anchor="t">
            <a:noAutofit/>
          </a:bodyPr>
          <a:p>
            <a:pPr marL="343080" indent="0">
              <a:lnSpc>
                <a:spcPct val="80000"/>
              </a:lnSpc>
              <a:spcBef>
                <a:spcPts val="901"/>
              </a:spcBef>
              <a:buNone/>
              <a:tabLst>
                <a:tab algn="l" pos="0"/>
              </a:tabLst>
            </a:pP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struct no</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int valores[3];</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struct no *filhos[4];</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struct no *pai;</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int quantChaves;</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typedef struct no No;</a:t>
            </a:r>
            <a:endParaRPr b="0" lang="pt-BR" sz="2390" spc="-1" strike="noStrike">
              <a:solidFill>
                <a:srgbClr val="000000"/>
              </a:solidFill>
              <a:latin typeface="Arial"/>
            </a:endParaRPr>
          </a:p>
          <a:p>
            <a:pPr marL="343080" indent="0">
              <a:lnSpc>
                <a:spcPct val="80000"/>
              </a:lnSpc>
              <a:spcBef>
                <a:spcPts val="901"/>
              </a:spcBef>
              <a:buNone/>
              <a:tabLst>
                <a:tab algn="l" pos="0"/>
              </a:tabLst>
            </a:pPr>
            <a:endParaRPr b="0" lang="pt-BR" sz="2390" spc="-1" strike="noStrike">
              <a:solidFill>
                <a:srgbClr val="000000"/>
              </a:solidFill>
              <a:latin typeface="Arial"/>
            </a:endParaRPr>
          </a:p>
          <a:p>
            <a:pPr marL="343080" indent="0">
              <a:lnSpc>
                <a:spcPct val="80000"/>
              </a:lnSpc>
              <a:spcBef>
                <a:spcPts val="901"/>
              </a:spcBef>
              <a:buNone/>
              <a:tabLst>
                <a:tab algn="l" pos="0"/>
              </a:tabLst>
            </a:pPr>
            <a:endParaRPr b="0" lang="pt-BR" sz="2390" spc="-1" strike="noStrike">
              <a:solidFill>
                <a:srgbClr val="000000"/>
              </a:solidFill>
              <a:latin typeface="Arial"/>
            </a:endParaRPr>
          </a:p>
        </p:txBody>
      </p:sp>
    </p:spTree>
  </p:cSld>
  <p:transition spd="med">
    <p:fade thruBlk="tru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60880" y="444600"/>
            <a:ext cx="1188180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000" spc="-1" strike="noStrike">
                <a:solidFill>
                  <a:srgbClr val="000000"/>
                </a:solidFill>
                <a:latin typeface="Calibri"/>
                <a:ea typeface="Calibri"/>
              </a:rPr>
              <a:t>Código</a:t>
            </a:r>
            <a:endParaRPr b="0" lang="pt-BR" sz="4000" spc="-1" strike="noStrike">
              <a:solidFill>
                <a:srgbClr val="000000"/>
              </a:solidFill>
              <a:latin typeface="Arial"/>
            </a:endParaRPr>
          </a:p>
        </p:txBody>
      </p:sp>
      <p:sp>
        <p:nvSpPr>
          <p:cNvPr id="100" name="PlaceHolder 2"/>
          <p:cNvSpPr>
            <a:spLocks noGrp="1"/>
          </p:cNvSpPr>
          <p:nvPr>
            <p:ph/>
          </p:nvPr>
        </p:nvSpPr>
        <p:spPr>
          <a:xfrm>
            <a:off x="1256760" y="1245960"/>
            <a:ext cx="11337840" cy="7260480"/>
          </a:xfrm>
          <a:prstGeom prst="rect">
            <a:avLst/>
          </a:prstGeom>
          <a:noFill/>
          <a:ln w="0">
            <a:noFill/>
          </a:ln>
        </p:spPr>
        <p:txBody>
          <a:bodyPr lIns="50760" rIns="50760" tIns="50760" bIns="50760" anchor="t">
            <a:noAutofit/>
          </a:bodyPr>
          <a:p>
            <a:pPr marL="343080" indent="0">
              <a:lnSpc>
                <a:spcPct val="80000"/>
              </a:lnSpc>
              <a:spcBef>
                <a:spcPts val="901"/>
              </a:spcBef>
              <a:buNone/>
              <a:tabLst>
                <a:tab algn="l" pos="0"/>
              </a:tabLst>
            </a:pP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No *buscar(No *no,int valor){</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int i;</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if(no){</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for(i = 0;i &lt; no-&gt;quantChaves;i++){</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if(no-&gt;valores[i] == valor){</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printf("ELEMENTO ENCONTRADO");</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return no;</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else if(valor &lt; no-&gt;valores[i]){</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break;</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return buscar(no-&gt;filhos[i],valor);</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else{</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printf("ELEMENTO NÃO ENCONTRADO");</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return NULL;</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    </a:t>
            </a: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r>
              <a:rPr b="0" lang="en-US" sz="2390" spc="-1" strike="noStrike">
                <a:solidFill>
                  <a:srgbClr val="000000"/>
                </a:solidFill>
                <a:latin typeface="Calibri"/>
                <a:ea typeface="Calibri"/>
              </a:rPr>
              <a:t>}</a:t>
            </a:r>
            <a:endParaRPr b="0" lang="pt-BR" sz="2390" spc="-1" strike="noStrike">
              <a:solidFill>
                <a:srgbClr val="000000"/>
              </a:solidFill>
              <a:latin typeface="Arial"/>
            </a:endParaRPr>
          </a:p>
          <a:p>
            <a:pPr marL="343080" indent="0">
              <a:lnSpc>
                <a:spcPct val="80000"/>
              </a:lnSpc>
              <a:spcBef>
                <a:spcPts val="901"/>
              </a:spcBef>
              <a:buNone/>
              <a:tabLst>
                <a:tab algn="l" pos="0"/>
              </a:tabLst>
            </a:pPr>
            <a:endParaRPr b="0" lang="pt-BR" sz="2390" spc="-1" strike="noStrike">
              <a:solidFill>
                <a:srgbClr val="000000"/>
              </a:solidFill>
              <a:latin typeface="Arial"/>
            </a:endParaRPr>
          </a:p>
          <a:p>
            <a:pPr marL="343080" indent="0">
              <a:lnSpc>
                <a:spcPct val="80000"/>
              </a:lnSpc>
              <a:spcBef>
                <a:spcPts val="901"/>
              </a:spcBef>
              <a:buNone/>
              <a:tabLst>
                <a:tab algn="l" pos="0"/>
              </a:tabLst>
            </a:pPr>
            <a:endParaRPr b="0" lang="pt-BR" sz="2390" spc="-1" strike="noStrike">
              <a:solidFill>
                <a:srgbClr val="000000"/>
              </a:solidFill>
              <a:latin typeface="Arial"/>
            </a:endParaRPr>
          </a:p>
        </p:txBody>
      </p:sp>
    </p:spTree>
  </p:cSld>
  <p:transition spd="med">
    <p:fade thruBlk="tru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60880" y="444600"/>
            <a:ext cx="1188180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000" spc="-1" strike="noStrike">
                <a:solidFill>
                  <a:srgbClr val="000000"/>
                </a:solidFill>
                <a:latin typeface="Calibri"/>
                <a:ea typeface="Calibri"/>
              </a:rPr>
              <a:t>Animação</a:t>
            </a:r>
            <a:endParaRPr b="0" lang="pt-BR" sz="4000" spc="-1" strike="noStrike">
              <a:solidFill>
                <a:srgbClr val="000000"/>
              </a:solidFill>
              <a:latin typeface="Arial"/>
            </a:endParaRPr>
          </a:p>
        </p:txBody>
      </p:sp>
      <p:sp>
        <p:nvSpPr>
          <p:cNvPr id="102" name="Google Shape;76;p6"/>
          <p:cNvSpPr/>
          <p:nvPr/>
        </p:nvSpPr>
        <p:spPr>
          <a:xfrm>
            <a:off x="2894400" y="7235640"/>
            <a:ext cx="8334000" cy="532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2300" spc="-1" strike="noStrike" u="sng">
                <a:solidFill>
                  <a:schemeClr val="hlink"/>
                </a:solidFill>
                <a:uFillTx/>
                <a:latin typeface="Calibri"/>
                <a:ea typeface="Calibri"/>
                <a:hlinkClick r:id="rId1"/>
              </a:rPr>
              <a:t>https://youtu.be/IyQAMMDzM0Q?feature=shared</a:t>
            </a:r>
            <a:endParaRPr b="0" lang="pt-BR" sz="2300" spc="-1" strike="noStrike">
              <a:solidFill>
                <a:srgbClr val="000000"/>
              </a:solidFill>
              <a:latin typeface="Arial"/>
            </a:endParaRPr>
          </a:p>
        </p:txBody>
      </p:sp>
      <p:pic>
        <p:nvPicPr>
          <p:cNvPr id="103" name="Google Shape;77;p6" descr=""/>
          <p:cNvPicPr/>
          <p:nvPr/>
        </p:nvPicPr>
        <p:blipFill>
          <a:blip r:embed="rId2"/>
          <a:stretch/>
        </p:blipFill>
        <p:spPr>
          <a:xfrm>
            <a:off x="3582000" y="1599480"/>
            <a:ext cx="4897440" cy="5409720"/>
          </a:xfrm>
          <a:prstGeom prst="rect">
            <a:avLst/>
          </a:prstGeom>
          <a:ln w="0">
            <a:noFill/>
          </a:ln>
        </p:spPr>
      </p:pic>
    </p:spTree>
  </p:cSld>
  <p:transition spd="med">
    <p:fade thruBlk="tru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60880" y="444600"/>
            <a:ext cx="11881800" cy="1073520"/>
          </a:xfrm>
          <a:prstGeom prst="rect">
            <a:avLst/>
          </a:prstGeom>
          <a:noFill/>
          <a:ln w="0">
            <a:noFill/>
          </a:ln>
        </p:spPr>
        <p:txBody>
          <a:bodyPr lIns="50760" rIns="50760" tIns="50760" bIns="50760" anchor="ctr">
            <a:normAutofit/>
          </a:bodyPr>
          <a:p>
            <a:pPr indent="0">
              <a:lnSpc>
                <a:spcPct val="100000"/>
              </a:lnSpc>
              <a:buNone/>
              <a:tabLst>
                <a:tab algn="l" pos="0"/>
              </a:tabLst>
            </a:pPr>
            <a:r>
              <a:rPr b="1" lang="en-US" sz="4000" spc="-1" strike="noStrike">
                <a:solidFill>
                  <a:srgbClr val="000000"/>
                </a:solidFill>
                <a:latin typeface="Calibri"/>
                <a:ea typeface="Calibri"/>
              </a:rPr>
              <a:t>De volta à Motivação…</a:t>
            </a:r>
            <a:endParaRPr b="0" lang="pt-BR" sz="4000" spc="-1" strike="noStrike">
              <a:solidFill>
                <a:srgbClr val="000000"/>
              </a:solidFill>
              <a:latin typeface="Arial"/>
            </a:endParaRPr>
          </a:p>
        </p:txBody>
      </p:sp>
      <p:sp>
        <p:nvSpPr>
          <p:cNvPr id="105" name="PlaceHolder 2"/>
          <p:cNvSpPr>
            <a:spLocks noGrp="1"/>
          </p:cNvSpPr>
          <p:nvPr>
            <p:ph/>
          </p:nvPr>
        </p:nvSpPr>
        <p:spPr>
          <a:xfrm>
            <a:off x="735840" y="1838520"/>
            <a:ext cx="11337840" cy="4748400"/>
          </a:xfrm>
          <a:prstGeom prst="rect">
            <a:avLst/>
          </a:prstGeom>
          <a:noFill/>
          <a:ln w="0">
            <a:noFill/>
          </a:ln>
        </p:spPr>
        <p:txBody>
          <a:bodyPr lIns="50760" rIns="50760" tIns="50760" bIns="50760" anchor="t">
            <a:normAutofit fontScale="83000"/>
          </a:bodyPr>
          <a:p>
            <a:pPr marL="343080" indent="-427680">
              <a:lnSpc>
                <a:spcPct val="115000"/>
              </a:lnSpc>
              <a:buClr>
                <a:srgbClr val="000000"/>
              </a:buClr>
              <a:buFont typeface="Calibri"/>
              <a:buChar char="•"/>
            </a:pPr>
            <a:r>
              <a:rPr b="0" lang="en-US" sz="2900" spc="-1" strike="noStrike">
                <a:solidFill>
                  <a:schemeClr val="dk1"/>
                </a:solidFill>
                <a:latin typeface="Calibri"/>
                <a:ea typeface="Calibri"/>
              </a:rPr>
              <a:t>Em resumo, a árvore 2-3-4 é uma escolha sólida e eficiente para uma implementação de uma biblioteca digital, que necessita de buscas extremamente eficientes, pois:</a:t>
            </a:r>
            <a:endParaRPr b="0" lang="pt-BR" sz="2900" spc="-1" strike="noStrike">
              <a:solidFill>
                <a:srgbClr val="000000"/>
              </a:solidFill>
              <a:latin typeface="Arial"/>
            </a:endParaRPr>
          </a:p>
          <a:p>
            <a:pPr marL="1371600" indent="0">
              <a:lnSpc>
                <a:spcPct val="115000"/>
              </a:lnSpc>
              <a:buNone/>
              <a:tabLst>
                <a:tab algn="l" pos="0"/>
              </a:tabLst>
            </a:pPr>
            <a:endParaRPr b="0" lang="pt-BR" sz="2900" spc="-1" strike="noStrike">
              <a:solidFill>
                <a:srgbClr val="000000"/>
              </a:solidFill>
              <a:latin typeface="Arial"/>
            </a:endParaRPr>
          </a:p>
          <a:p>
            <a:pPr lvl="3" marL="1371600" indent="-427680">
              <a:lnSpc>
                <a:spcPct val="115000"/>
              </a:lnSpc>
              <a:buClr>
                <a:srgbClr val="000000"/>
              </a:buClr>
              <a:buFont typeface="Calibri"/>
              <a:buChar char="•"/>
              <a:tabLst>
                <a:tab algn="l" pos="0"/>
              </a:tabLst>
            </a:pPr>
            <a:r>
              <a:rPr b="0" lang="en-US" sz="2900" spc="-1" strike="noStrike">
                <a:solidFill>
                  <a:schemeClr val="dk1"/>
                </a:solidFill>
                <a:latin typeface="Calibri"/>
                <a:ea typeface="Calibri"/>
              </a:rPr>
              <a:t> </a:t>
            </a:r>
            <a:r>
              <a:rPr b="0" lang="en-US" sz="2900" spc="-1" strike="noStrike">
                <a:solidFill>
                  <a:schemeClr val="dk1"/>
                </a:solidFill>
                <a:latin typeface="Calibri"/>
                <a:ea typeface="Calibri"/>
              </a:rPr>
              <a:t>Oferece operações de busca, inserção e remoção com eficiência, mantendo a árvore balanceada.</a:t>
            </a:r>
            <a:endParaRPr b="0" lang="pt-BR" sz="2900" spc="-1" strike="noStrike">
              <a:solidFill>
                <a:srgbClr val="000000"/>
              </a:solidFill>
              <a:latin typeface="Arial"/>
            </a:endParaRPr>
          </a:p>
          <a:p>
            <a:pPr marL="1371600" indent="0">
              <a:lnSpc>
                <a:spcPct val="115000"/>
              </a:lnSpc>
              <a:buNone/>
              <a:tabLst>
                <a:tab algn="l" pos="0"/>
              </a:tabLst>
            </a:pPr>
            <a:endParaRPr b="0" lang="pt-BR" sz="2900" spc="-1" strike="noStrike">
              <a:solidFill>
                <a:srgbClr val="000000"/>
              </a:solidFill>
              <a:latin typeface="Arial"/>
            </a:endParaRPr>
          </a:p>
          <a:p>
            <a:pPr lvl="3" marL="1371600" indent="-427680">
              <a:lnSpc>
                <a:spcPct val="115000"/>
              </a:lnSpc>
              <a:buClr>
                <a:srgbClr val="000000"/>
              </a:buClr>
              <a:buFont typeface="Calibri"/>
              <a:buChar char="•"/>
              <a:tabLst>
                <a:tab algn="l" pos="0"/>
              </a:tabLst>
            </a:pPr>
            <a:r>
              <a:rPr b="0" lang="en-US" sz="2900" spc="-1" strike="noStrike">
                <a:solidFill>
                  <a:schemeClr val="dk1"/>
                </a:solidFill>
                <a:latin typeface="Calibri"/>
                <a:ea typeface="Calibri"/>
              </a:rPr>
              <a:t>Devido a sua estrutura estratégica, consegue driblar possíveis problemas em relação a árvores muito grandes, garantindo desempenho consistente mesmo com grandes volumes de dados.</a:t>
            </a:r>
            <a:endParaRPr b="0" lang="pt-BR" sz="2900" spc="-1" strike="noStrike">
              <a:solidFill>
                <a:srgbClr val="000000"/>
              </a:solidFill>
              <a:latin typeface="Arial"/>
            </a:endParaRPr>
          </a:p>
          <a:p>
            <a:pPr indent="0">
              <a:lnSpc>
                <a:spcPct val="115000"/>
              </a:lnSpc>
              <a:buNone/>
              <a:tabLst>
                <a:tab algn="l" pos="0"/>
              </a:tabLst>
            </a:pPr>
            <a:endParaRPr b="0" lang="pt-BR" sz="2900" spc="-1" strike="noStrike">
              <a:solidFill>
                <a:srgbClr val="000000"/>
              </a:solidFill>
              <a:latin typeface="Arial"/>
            </a:endParaRPr>
          </a:p>
          <a:p>
            <a:pPr marL="343080" indent="0">
              <a:lnSpc>
                <a:spcPct val="100000"/>
              </a:lnSpc>
              <a:buNone/>
              <a:tabLst>
                <a:tab algn="l" pos="0"/>
              </a:tabLst>
            </a:pPr>
            <a:endParaRPr b="0" lang="pt-BR" sz="2900" spc="-1" strike="noStrike">
              <a:solidFill>
                <a:srgbClr val="000000"/>
              </a:solidFill>
              <a:latin typeface="Arial"/>
            </a:endParaRPr>
          </a:p>
        </p:txBody>
      </p:sp>
      <p:pic>
        <p:nvPicPr>
          <p:cNvPr id="106" name="" descr=""/>
          <p:cNvPicPr/>
          <p:nvPr/>
        </p:nvPicPr>
        <p:blipFill>
          <a:blip r:embed="rId1"/>
          <a:stretch/>
        </p:blipFill>
        <p:spPr>
          <a:xfrm>
            <a:off x="4138920" y="6300000"/>
            <a:ext cx="4500000" cy="3372480"/>
          </a:xfrm>
          <a:prstGeom prst="rect">
            <a:avLst/>
          </a:prstGeom>
          <a:ln w="0">
            <a:noFill/>
          </a:ln>
        </p:spPr>
      </p:pic>
    </p:spTree>
  </p:cSld>
  <p:transition spd="med">
    <p:fade thruBlk="true"/>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372</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2024-03-20T03:11:55Z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