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1"/>
    <p:sldMasterId id="2147483686" r:id="rId2"/>
  </p:sldMasterIdLst>
  <p:sldIdLst>
    <p:sldId id="256" r:id="rId3"/>
    <p:sldId id="257" r:id="rId4"/>
  </p:sldIdLst>
  <p:sldSz cx="28979813" cy="38520688"/>
  <p:notesSz cx="6858000" cy="9144000"/>
  <p:embeddedFontLst>
    <p:embeddedFont>
      <p:font typeface="나눔바른고딕" panose="020B0603020101020101" pitchFamily="34" charset="-127"/>
      <p:regular r:id="rId5"/>
      <p:bold r:id="rId6"/>
    </p:embeddedFont>
  </p:embeddedFontLst>
  <p:defaultTextStyle>
    <a:defPPr>
      <a:defRPr lang="ko-KR"/>
    </a:defPPr>
    <a:lvl1pPr marL="0" algn="l" defTabSz="3395442" rtl="0" eaLnBrk="1" latinLnBrk="1" hangingPunct="1">
      <a:defRPr sz="6684" kern="1200">
        <a:solidFill>
          <a:schemeClr val="tx1"/>
        </a:solidFill>
        <a:latin typeface="+mn-lt"/>
        <a:ea typeface="+mn-ea"/>
        <a:cs typeface="+mn-cs"/>
      </a:defRPr>
    </a:lvl1pPr>
    <a:lvl2pPr marL="1697721" algn="l" defTabSz="3395442" rtl="0" eaLnBrk="1" latinLnBrk="1" hangingPunct="1">
      <a:defRPr sz="6684" kern="1200">
        <a:solidFill>
          <a:schemeClr val="tx1"/>
        </a:solidFill>
        <a:latin typeface="+mn-lt"/>
        <a:ea typeface="+mn-ea"/>
        <a:cs typeface="+mn-cs"/>
      </a:defRPr>
    </a:lvl2pPr>
    <a:lvl3pPr marL="3395442" algn="l" defTabSz="3395442" rtl="0" eaLnBrk="1" latinLnBrk="1" hangingPunct="1">
      <a:defRPr sz="6684" kern="1200">
        <a:solidFill>
          <a:schemeClr val="tx1"/>
        </a:solidFill>
        <a:latin typeface="+mn-lt"/>
        <a:ea typeface="+mn-ea"/>
        <a:cs typeface="+mn-cs"/>
      </a:defRPr>
    </a:lvl3pPr>
    <a:lvl4pPr marL="5093162" algn="l" defTabSz="3395442" rtl="0" eaLnBrk="1" latinLnBrk="1" hangingPunct="1">
      <a:defRPr sz="6684" kern="1200">
        <a:solidFill>
          <a:schemeClr val="tx1"/>
        </a:solidFill>
        <a:latin typeface="+mn-lt"/>
        <a:ea typeface="+mn-ea"/>
        <a:cs typeface="+mn-cs"/>
      </a:defRPr>
    </a:lvl4pPr>
    <a:lvl5pPr marL="6790883" algn="l" defTabSz="3395442" rtl="0" eaLnBrk="1" latinLnBrk="1" hangingPunct="1">
      <a:defRPr sz="6684" kern="1200">
        <a:solidFill>
          <a:schemeClr val="tx1"/>
        </a:solidFill>
        <a:latin typeface="+mn-lt"/>
        <a:ea typeface="+mn-ea"/>
        <a:cs typeface="+mn-cs"/>
      </a:defRPr>
    </a:lvl5pPr>
    <a:lvl6pPr marL="8488604" algn="l" defTabSz="3395442" rtl="0" eaLnBrk="1" latinLnBrk="1" hangingPunct="1">
      <a:defRPr sz="6684" kern="1200">
        <a:solidFill>
          <a:schemeClr val="tx1"/>
        </a:solidFill>
        <a:latin typeface="+mn-lt"/>
        <a:ea typeface="+mn-ea"/>
        <a:cs typeface="+mn-cs"/>
      </a:defRPr>
    </a:lvl6pPr>
    <a:lvl7pPr marL="10186325" algn="l" defTabSz="3395442" rtl="0" eaLnBrk="1" latinLnBrk="1" hangingPunct="1">
      <a:defRPr sz="6684" kern="1200">
        <a:solidFill>
          <a:schemeClr val="tx1"/>
        </a:solidFill>
        <a:latin typeface="+mn-lt"/>
        <a:ea typeface="+mn-ea"/>
        <a:cs typeface="+mn-cs"/>
      </a:defRPr>
    </a:lvl7pPr>
    <a:lvl8pPr marL="11884045" algn="l" defTabSz="3395442" rtl="0" eaLnBrk="1" latinLnBrk="1" hangingPunct="1">
      <a:defRPr sz="6684" kern="1200">
        <a:solidFill>
          <a:schemeClr val="tx1"/>
        </a:solidFill>
        <a:latin typeface="+mn-lt"/>
        <a:ea typeface="+mn-ea"/>
        <a:cs typeface="+mn-cs"/>
      </a:defRPr>
    </a:lvl8pPr>
    <a:lvl9pPr marL="13581766" algn="l" defTabSz="3395442" rtl="0" eaLnBrk="1" latinLnBrk="1" hangingPunct="1">
      <a:defRPr sz="66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132">
          <p15:clr>
            <a:srgbClr val="A4A3A4"/>
          </p15:clr>
        </p15:guide>
        <p15:guide id="2" pos="9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22" d="100"/>
          <a:sy n="22" d="100"/>
        </p:scale>
        <p:origin x="3400" y="408"/>
      </p:cViewPr>
      <p:guideLst>
        <p:guide orient="horz" pos="12132"/>
        <p:guide pos="91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48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386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719906" y="4322581"/>
            <a:ext cx="27540000" cy="33480000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09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2898008" rtl="0" eaLnBrk="1" latinLnBrk="1" hangingPunct="1">
        <a:lnSpc>
          <a:spcPct val="90000"/>
        </a:lnSpc>
        <a:spcBef>
          <a:spcPct val="0"/>
        </a:spcBef>
        <a:buNone/>
        <a:defRPr sz="13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4502" indent="-724502" algn="l" defTabSz="2898008" rtl="0" eaLnBrk="1" latinLnBrk="1" hangingPunct="1">
        <a:lnSpc>
          <a:spcPct val="90000"/>
        </a:lnSpc>
        <a:spcBef>
          <a:spcPts val="3169"/>
        </a:spcBef>
        <a:buFont typeface="Arial" panose="020B0604020202020204" pitchFamily="34" charset="0"/>
        <a:buChar char="•"/>
        <a:defRPr sz="8874" kern="1200">
          <a:solidFill>
            <a:schemeClr val="tx1"/>
          </a:solidFill>
          <a:latin typeface="+mn-lt"/>
          <a:ea typeface="+mn-ea"/>
          <a:cs typeface="+mn-cs"/>
        </a:defRPr>
      </a:lvl1pPr>
      <a:lvl2pPr marL="2173506" indent="-724502" algn="l" defTabSz="2898008" rtl="0" eaLnBrk="1" latinLnBrk="1" hangingPunct="1">
        <a:lnSpc>
          <a:spcPct val="90000"/>
        </a:lnSpc>
        <a:spcBef>
          <a:spcPts val="1585"/>
        </a:spcBef>
        <a:buFont typeface="Arial" panose="020B0604020202020204" pitchFamily="34" charset="0"/>
        <a:buChar char="•"/>
        <a:defRPr sz="7606" kern="1200">
          <a:solidFill>
            <a:schemeClr val="tx1"/>
          </a:solidFill>
          <a:latin typeface="+mn-lt"/>
          <a:ea typeface="+mn-ea"/>
          <a:cs typeface="+mn-cs"/>
        </a:defRPr>
      </a:lvl2pPr>
      <a:lvl3pPr marL="3622510" indent="-724502" algn="l" defTabSz="2898008" rtl="0" eaLnBrk="1" latinLnBrk="1" hangingPunct="1">
        <a:lnSpc>
          <a:spcPct val="90000"/>
        </a:lnSpc>
        <a:spcBef>
          <a:spcPts val="1585"/>
        </a:spcBef>
        <a:buFont typeface="Arial" panose="020B0604020202020204" pitchFamily="34" charset="0"/>
        <a:buChar char="•"/>
        <a:defRPr sz="6339" kern="1200">
          <a:solidFill>
            <a:schemeClr val="tx1"/>
          </a:solidFill>
          <a:latin typeface="+mn-lt"/>
          <a:ea typeface="+mn-ea"/>
          <a:cs typeface="+mn-cs"/>
        </a:defRPr>
      </a:lvl3pPr>
      <a:lvl4pPr marL="5071514" indent="-724502" algn="l" defTabSz="2898008" rtl="0" eaLnBrk="1" latinLnBrk="1" hangingPunct="1">
        <a:lnSpc>
          <a:spcPct val="90000"/>
        </a:lnSpc>
        <a:spcBef>
          <a:spcPts val="1585"/>
        </a:spcBef>
        <a:buFont typeface="Arial" panose="020B0604020202020204" pitchFamily="34" charset="0"/>
        <a:buChar char="•"/>
        <a:defRPr sz="5705" kern="1200">
          <a:solidFill>
            <a:schemeClr val="tx1"/>
          </a:solidFill>
          <a:latin typeface="+mn-lt"/>
          <a:ea typeface="+mn-ea"/>
          <a:cs typeface="+mn-cs"/>
        </a:defRPr>
      </a:lvl4pPr>
      <a:lvl5pPr marL="6520518" indent="-724502" algn="l" defTabSz="2898008" rtl="0" eaLnBrk="1" latinLnBrk="1" hangingPunct="1">
        <a:lnSpc>
          <a:spcPct val="90000"/>
        </a:lnSpc>
        <a:spcBef>
          <a:spcPts val="1585"/>
        </a:spcBef>
        <a:buFont typeface="Arial" panose="020B0604020202020204" pitchFamily="34" charset="0"/>
        <a:buChar char="•"/>
        <a:defRPr sz="5705" kern="1200">
          <a:solidFill>
            <a:schemeClr val="tx1"/>
          </a:solidFill>
          <a:latin typeface="+mn-lt"/>
          <a:ea typeface="+mn-ea"/>
          <a:cs typeface="+mn-cs"/>
        </a:defRPr>
      </a:lvl5pPr>
      <a:lvl6pPr marL="7969522" indent="-724502" algn="l" defTabSz="2898008" rtl="0" eaLnBrk="1" latinLnBrk="1" hangingPunct="1">
        <a:lnSpc>
          <a:spcPct val="90000"/>
        </a:lnSpc>
        <a:spcBef>
          <a:spcPts val="1585"/>
        </a:spcBef>
        <a:buFont typeface="Arial" panose="020B0604020202020204" pitchFamily="34" charset="0"/>
        <a:buChar char="•"/>
        <a:defRPr sz="5705" kern="1200">
          <a:solidFill>
            <a:schemeClr val="tx1"/>
          </a:solidFill>
          <a:latin typeface="+mn-lt"/>
          <a:ea typeface="+mn-ea"/>
          <a:cs typeface="+mn-cs"/>
        </a:defRPr>
      </a:lvl6pPr>
      <a:lvl7pPr marL="9418526" indent="-724502" algn="l" defTabSz="2898008" rtl="0" eaLnBrk="1" latinLnBrk="1" hangingPunct="1">
        <a:lnSpc>
          <a:spcPct val="90000"/>
        </a:lnSpc>
        <a:spcBef>
          <a:spcPts val="1585"/>
        </a:spcBef>
        <a:buFont typeface="Arial" panose="020B0604020202020204" pitchFamily="34" charset="0"/>
        <a:buChar char="•"/>
        <a:defRPr sz="5705" kern="1200">
          <a:solidFill>
            <a:schemeClr val="tx1"/>
          </a:solidFill>
          <a:latin typeface="+mn-lt"/>
          <a:ea typeface="+mn-ea"/>
          <a:cs typeface="+mn-cs"/>
        </a:defRPr>
      </a:lvl7pPr>
      <a:lvl8pPr marL="10867530" indent="-724502" algn="l" defTabSz="2898008" rtl="0" eaLnBrk="1" latinLnBrk="1" hangingPunct="1">
        <a:lnSpc>
          <a:spcPct val="90000"/>
        </a:lnSpc>
        <a:spcBef>
          <a:spcPts val="1585"/>
        </a:spcBef>
        <a:buFont typeface="Arial" panose="020B0604020202020204" pitchFamily="34" charset="0"/>
        <a:buChar char="•"/>
        <a:defRPr sz="5705" kern="1200">
          <a:solidFill>
            <a:schemeClr val="tx1"/>
          </a:solidFill>
          <a:latin typeface="+mn-lt"/>
          <a:ea typeface="+mn-ea"/>
          <a:cs typeface="+mn-cs"/>
        </a:defRPr>
      </a:lvl8pPr>
      <a:lvl9pPr marL="12316534" indent="-724502" algn="l" defTabSz="2898008" rtl="0" eaLnBrk="1" latinLnBrk="1" hangingPunct="1">
        <a:lnSpc>
          <a:spcPct val="90000"/>
        </a:lnSpc>
        <a:spcBef>
          <a:spcPts val="1585"/>
        </a:spcBef>
        <a:buFont typeface="Arial" panose="020B0604020202020204" pitchFamily="34" charset="0"/>
        <a:buChar char="•"/>
        <a:defRPr sz="5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98008" rtl="0" eaLnBrk="1" latinLnBrk="1" hangingPunct="1">
        <a:defRPr sz="5705" kern="1200">
          <a:solidFill>
            <a:schemeClr val="tx1"/>
          </a:solidFill>
          <a:latin typeface="+mn-lt"/>
          <a:ea typeface="+mn-ea"/>
          <a:cs typeface="+mn-cs"/>
        </a:defRPr>
      </a:lvl1pPr>
      <a:lvl2pPr marL="1449004" algn="l" defTabSz="2898008" rtl="0" eaLnBrk="1" latinLnBrk="1" hangingPunct="1">
        <a:defRPr sz="5705" kern="1200">
          <a:solidFill>
            <a:schemeClr val="tx1"/>
          </a:solidFill>
          <a:latin typeface="+mn-lt"/>
          <a:ea typeface="+mn-ea"/>
          <a:cs typeface="+mn-cs"/>
        </a:defRPr>
      </a:lvl2pPr>
      <a:lvl3pPr marL="2898008" algn="l" defTabSz="2898008" rtl="0" eaLnBrk="1" latinLnBrk="1" hangingPunct="1">
        <a:defRPr sz="5705" kern="1200">
          <a:solidFill>
            <a:schemeClr val="tx1"/>
          </a:solidFill>
          <a:latin typeface="+mn-lt"/>
          <a:ea typeface="+mn-ea"/>
          <a:cs typeface="+mn-cs"/>
        </a:defRPr>
      </a:lvl3pPr>
      <a:lvl4pPr marL="4347012" algn="l" defTabSz="2898008" rtl="0" eaLnBrk="1" latinLnBrk="1" hangingPunct="1">
        <a:defRPr sz="5705" kern="1200">
          <a:solidFill>
            <a:schemeClr val="tx1"/>
          </a:solidFill>
          <a:latin typeface="+mn-lt"/>
          <a:ea typeface="+mn-ea"/>
          <a:cs typeface="+mn-cs"/>
        </a:defRPr>
      </a:lvl4pPr>
      <a:lvl5pPr marL="5796016" algn="l" defTabSz="2898008" rtl="0" eaLnBrk="1" latinLnBrk="1" hangingPunct="1">
        <a:defRPr sz="5705" kern="1200">
          <a:solidFill>
            <a:schemeClr val="tx1"/>
          </a:solidFill>
          <a:latin typeface="+mn-lt"/>
          <a:ea typeface="+mn-ea"/>
          <a:cs typeface="+mn-cs"/>
        </a:defRPr>
      </a:lvl5pPr>
      <a:lvl6pPr marL="7245020" algn="l" defTabSz="2898008" rtl="0" eaLnBrk="1" latinLnBrk="1" hangingPunct="1">
        <a:defRPr sz="5705" kern="1200">
          <a:solidFill>
            <a:schemeClr val="tx1"/>
          </a:solidFill>
          <a:latin typeface="+mn-lt"/>
          <a:ea typeface="+mn-ea"/>
          <a:cs typeface="+mn-cs"/>
        </a:defRPr>
      </a:lvl6pPr>
      <a:lvl7pPr marL="8694024" algn="l" defTabSz="2898008" rtl="0" eaLnBrk="1" latinLnBrk="1" hangingPunct="1">
        <a:defRPr sz="5705" kern="1200">
          <a:solidFill>
            <a:schemeClr val="tx1"/>
          </a:solidFill>
          <a:latin typeface="+mn-lt"/>
          <a:ea typeface="+mn-ea"/>
          <a:cs typeface="+mn-cs"/>
        </a:defRPr>
      </a:lvl7pPr>
      <a:lvl8pPr marL="10143028" algn="l" defTabSz="2898008" rtl="0" eaLnBrk="1" latinLnBrk="1" hangingPunct="1">
        <a:defRPr sz="5705" kern="1200">
          <a:solidFill>
            <a:schemeClr val="tx1"/>
          </a:solidFill>
          <a:latin typeface="+mn-lt"/>
          <a:ea typeface="+mn-ea"/>
          <a:cs typeface="+mn-cs"/>
        </a:defRPr>
      </a:lvl8pPr>
      <a:lvl9pPr marL="11592032" algn="l" defTabSz="2898008" rtl="0" eaLnBrk="1" latinLnBrk="1" hangingPunct="1">
        <a:defRPr sz="5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19906" y="4322581"/>
            <a:ext cx="13050000" cy="33480000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209906" y="4322581"/>
            <a:ext cx="13050000" cy="33480000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22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173813"/>
              </p:ext>
            </p:extLst>
          </p:nvPr>
        </p:nvGraphicFramePr>
        <p:xfrm>
          <a:off x="701906" y="410078"/>
          <a:ext cx="27522001" cy="3128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7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0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0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8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95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254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2722">
                <a:tc gridSpan="2">
                  <a:txBody>
                    <a:bodyPr/>
                    <a:lstStyle/>
                    <a:p>
                      <a:pPr marL="72000" algn="ctr" latinLnBrk="1"/>
                      <a:r>
                        <a:rPr lang="ko-KR" altLang="en-US" sz="5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 목</a:t>
                      </a:r>
                      <a:r>
                        <a:rPr lang="en-US" altLang="ko-KR" sz="5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과제명</a:t>
                      </a:r>
                      <a:r>
                        <a:rPr lang="en-US" altLang="ko-KR" sz="5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5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82579" marR="82579" marT="41289" marB="41289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5000" b="0" dirty="0">
                        <a:solidFill>
                          <a:schemeClr val="tx1"/>
                        </a:solidFill>
                      </a:endParaRPr>
                    </a:p>
                  </a:txBody>
                  <a:tcPr marL="82579" marR="82579" marT="41289" marB="41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72000" latinLnBrk="1"/>
                      <a:endParaRPr lang="ko-KR" altLang="en-US" sz="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579" marR="82579" marT="41289" marB="41289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5100" dirty="0"/>
                    </a:p>
                  </a:txBody>
                  <a:tcPr marL="82579" marR="82579" marT="41289" marB="41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2722">
                <a:tc>
                  <a:txBody>
                    <a:bodyPr/>
                    <a:lstStyle/>
                    <a:p>
                      <a:pPr marL="72000" algn="ctr" latinLnBrk="1"/>
                      <a:r>
                        <a:rPr lang="ko-KR" altLang="en-US" sz="5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팀명</a:t>
                      </a:r>
                      <a:endParaRPr lang="ko-KR" altLang="en-US" sz="5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579" marR="82579" marT="41289" marB="41289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latinLnBrk="1"/>
                      <a:endParaRPr lang="ko-KR" altLang="en-US" sz="5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579" marR="82579" marT="41289" marB="41289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latinLnBrk="1"/>
                      <a:r>
                        <a:rPr lang="ko-KR" altLang="en-US" sz="5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팀원</a:t>
                      </a:r>
                    </a:p>
                  </a:txBody>
                  <a:tcPr marL="82579" marR="82579" marT="41289" marB="41289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72000" latinLnBrk="1"/>
                      <a:r>
                        <a:rPr lang="en-US" altLang="ko-KR" sz="5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팀장부터 참여인원 순서대로 모두 기입</a:t>
                      </a:r>
                      <a:r>
                        <a:rPr lang="en-US" altLang="ko-KR" sz="5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5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82579" marR="82579" marT="41289" marB="41289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722">
                <a:tc>
                  <a:txBody>
                    <a:bodyPr/>
                    <a:lstStyle/>
                    <a:p>
                      <a:pPr marL="72000" algn="ctr" latinLnBrk="1"/>
                      <a:r>
                        <a:rPr lang="ko-KR" altLang="en-US" sz="5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출품부문</a:t>
                      </a:r>
                      <a:endParaRPr lang="ko-KR" altLang="en-US" sz="5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579" marR="82579" marT="41289" marB="41289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latinLnBrk="1"/>
                      <a:endParaRPr lang="ko-KR" altLang="en-US" sz="5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82579" marR="82579" marT="41289" marB="41289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latinLnBrk="1"/>
                      <a:r>
                        <a:rPr lang="ko-KR" altLang="en-US" sz="5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지도교수</a:t>
                      </a:r>
                    </a:p>
                  </a:txBody>
                  <a:tcPr marL="82579" marR="82579" marT="41289" marB="41289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289800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교과목 지도교수</a:t>
                      </a:r>
                      <a:r>
                        <a:rPr lang="en-US" altLang="ko-KR" sz="5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5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82579" marR="82579" marT="41289" marB="41289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latinLnBrk="1"/>
                      <a:r>
                        <a:rPr lang="ko-KR" altLang="en-US" sz="5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참여기업</a:t>
                      </a:r>
                    </a:p>
                  </a:txBody>
                  <a:tcPr marL="82579" marR="82579" marT="41289" marB="41289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289800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없는 경우 공란</a:t>
                      </a:r>
                      <a:r>
                        <a:rPr lang="en-US" altLang="ko-KR" sz="5000" b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5000" b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82579" marR="82579" marT="41289" marB="41289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Rectangle 6"/>
          <p:cNvSpPr/>
          <p:nvPr/>
        </p:nvSpPr>
        <p:spPr>
          <a:xfrm>
            <a:off x="719906" y="4728985"/>
            <a:ext cx="27540000" cy="10800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tIns="0" b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200" b="1" kern="0" dirty="0">
                <a:solidFill>
                  <a:schemeClr val="bg1"/>
                </a:solidFill>
                <a:latin typeface="+mn-ea"/>
              </a:rPr>
              <a:t>작품 </a:t>
            </a:r>
            <a:r>
              <a:rPr kumimoji="0" lang="ko-KR" altLang="en-US" sz="7200" b="1" i="0" u="none" strike="noStrike" kern="0" cap="none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개요</a:t>
            </a:r>
            <a:endParaRPr kumimoji="0" lang="en-US" sz="7200" b="1" i="0" u="none" strike="noStrike" kern="0" cap="none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8" name="Rectangle 6"/>
          <p:cNvSpPr/>
          <p:nvPr/>
        </p:nvSpPr>
        <p:spPr>
          <a:xfrm>
            <a:off x="701906" y="19931082"/>
            <a:ext cx="27540000" cy="10800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tIns="0" bIns="72000" rtlCol="0" anchor="ctr"/>
          <a:lstStyle/>
          <a:p>
            <a:pPr algn="ctr" defTabSz="914400" latinLnBrk="0"/>
            <a:r>
              <a:rPr lang="ko-KR" altLang="en-US" sz="7200" b="1" kern="0">
                <a:solidFill>
                  <a:schemeClr val="bg1"/>
                </a:solidFill>
                <a:latin typeface="+mn-ea"/>
              </a:rPr>
              <a:t>상세내용</a:t>
            </a:r>
            <a:endParaRPr lang="en-US" altLang="ko-KR" sz="7200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Rectangle 6"/>
          <p:cNvSpPr/>
          <p:nvPr/>
        </p:nvSpPr>
        <p:spPr>
          <a:xfrm>
            <a:off x="719906" y="29148216"/>
            <a:ext cx="27540000" cy="10800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tIns="0" bIns="72000" rtlCol="0" anchor="ctr"/>
          <a:lstStyle/>
          <a:p>
            <a:pPr algn="ctr" defTabSz="914400" latinLnBrk="0"/>
            <a:r>
              <a:rPr lang="ko-KR" altLang="en-US" sz="7200" b="1" kern="0" dirty="0">
                <a:solidFill>
                  <a:schemeClr val="bg1"/>
                </a:solidFill>
                <a:latin typeface="+mn-ea"/>
              </a:rPr>
              <a:t>결과 및 기대효과</a:t>
            </a:r>
            <a:endParaRPr lang="en-US" altLang="ko-KR" sz="7200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Rectangle 6"/>
          <p:cNvSpPr/>
          <p:nvPr/>
        </p:nvSpPr>
        <p:spPr>
          <a:xfrm>
            <a:off x="719906" y="13406119"/>
            <a:ext cx="27540000" cy="10800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tIns="0" bIns="72000" rtlCol="0" anchor="ctr"/>
          <a:lstStyle/>
          <a:p>
            <a:pPr algn="ctr" defTabSz="914400" latinLnBrk="0"/>
            <a:r>
              <a:rPr lang="ko-KR" altLang="en-US" sz="7200" b="1" kern="0" dirty="0">
                <a:solidFill>
                  <a:schemeClr val="bg1"/>
                </a:solidFill>
                <a:latin typeface="+mn-ea"/>
              </a:rPr>
              <a:t>수행과정</a:t>
            </a:r>
            <a:endParaRPr lang="en-US" altLang="ko-KR" sz="7200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9906" y="5940221"/>
            <a:ext cx="27540000" cy="6594015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5000" dirty="0"/>
              <a:t>*</a:t>
            </a:r>
            <a:r>
              <a:rPr lang="ko-KR" altLang="en-US" sz="5000" dirty="0"/>
              <a:t>폰트크기 </a:t>
            </a:r>
            <a:r>
              <a:rPr lang="en-US" altLang="ko-KR" sz="5000" dirty="0"/>
              <a:t>50(±10) </a:t>
            </a:r>
            <a:r>
              <a:rPr lang="ko-KR" altLang="en-US" sz="5000" dirty="0"/>
              <a:t>권장하며 </a:t>
            </a:r>
            <a:r>
              <a:rPr lang="en-US" altLang="ko-KR" sz="5000" dirty="0"/>
              <a:t>30</a:t>
            </a:r>
            <a:r>
              <a:rPr lang="ko-KR" altLang="en-US" sz="5000" dirty="0"/>
              <a:t>이하는 불가</a:t>
            </a:r>
            <a:endParaRPr lang="en-US" altLang="ko-KR" sz="5000" dirty="0"/>
          </a:p>
          <a:p>
            <a:pPr>
              <a:lnSpc>
                <a:spcPct val="140000"/>
              </a:lnSpc>
            </a:pPr>
            <a:r>
              <a:rPr lang="en-US" altLang="ko-KR" sz="5000" dirty="0"/>
              <a:t>*</a:t>
            </a:r>
            <a:r>
              <a:rPr lang="ko-KR" altLang="en-US" sz="5000" dirty="0"/>
              <a:t>글자체 수정금지</a:t>
            </a:r>
            <a:endParaRPr lang="en-US" altLang="ko-KR" sz="5000" dirty="0"/>
          </a:p>
          <a:p>
            <a:pPr>
              <a:lnSpc>
                <a:spcPct val="140000"/>
              </a:lnSpc>
            </a:pPr>
            <a:r>
              <a:rPr lang="en-US" altLang="ko-KR" sz="5000" dirty="0"/>
              <a:t>*</a:t>
            </a:r>
            <a:r>
              <a:rPr lang="ko-KR" altLang="en-US" sz="5000" dirty="0"/>
              <a:t>사용한 이미지</a:t>
            </a:r>
            <a:r>
              <a:rPr lang="en-US" altLang="ko-KR" sz="5000" dirty="0"/>
              <a:t>(</a:t>
            </a:r>
            <a:r>
              <a:rPr lang="ko-KR" altLang="en-US" sz="5000" dirty="0"/>
              <a:t>사진</a:t>
            </a:r>
            <a:r>
              <a:rPr lang="en-US" altLang="ko-KR" sz="5000" dirty="0"/>
              <a:t>)</a:t>
            </a:r>
            <a:r>
              <a:rPr lang="ko-KR" altLang="en-US" sz="5000" dirty="0"/>
              <a:t>은 제출시 원본파일을 별도로 제출바람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906" y="14486119"/>
            <a:ext cx="27540000" cy="5031245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5000" dirty="0"/>
              <a:t>*</a:t>
            </a:r>
            <a:r>
              <a:rPr lang="ko-KR" altLang="en-US" sz="5000" dirty="0"/>
              <a:t>폰트크기 </a:t>
            </a:r>
            <a:r>
              <a:rPr lang="en-US" altLang="ko-KR" sz="5000" dirty="0"/>
              <a:t>50(±10) </a:t>
            </a:r>
            <a:r>
              <a:rPr lang="ko-KR" altLang="en-US" sz="5000" dirty="0"/>
              <a:t>권장하며 </a:t>
            </a:r>
            <a:r>
              <a:rPr lang="en-US" altLang="ko-KR" sz="5000" dirty="0"/>
              <a:t>30</a:t>
            </a:r>
            <a:r>
              <a:rPr lang="ko-KR" altLang="en-US" sz="5000" dirty="0"/>
              <a:t>이하는 불가</a:t>
            </a:r>
            <a:endParaRPr lang="en-US" altLang="ko-KR" sz="5000" dirty="0"/>
          </a:p>
          <a:p>
            <a:pPr>
              <a:lnSpc>
                <a:spcPct val="140000"/>
              </a:lnSpc>
            </a:pPr>
            <a:r>
              <a:rPr lang="en-US" altLang="ko-KR" sz="5000" dirty="0"/>
              <a:t>*</a:t>
            </a:r>
            <a:r>
              <a:rPr lang="ko-KR" altLang="en-US" sz="5000" dirty="0"/>
              <a:t>글자체 수정금지</a:t>
            </a:r>
            <a:endParaRPr lang="en-US" altLang="ko-KR" sz="5000" dirty="0"/>
          </a:p>
          <a:p>
            <a:pPr>
              <a:lnSpc>
                <a:spcPct val="140000"/>
              </a:lnSpc>
            </a:pPr>
            <a:r>
              <a:rPr lang="en-US" altLang="ko-KR" sz="5000" dirty="0"/>
              <a:t>*</a:t>
            </a:r>
            <a:r>
              <a:rPr lang="ko-KR" altLang="en-US" sz="5000" dirty="0"/>
              <a:t>사용한 이미지</a:t>
            </a:r>
            <a:r>
              <a:rPr lang="en-US" altLang="ko-KR" sz="5000" dirty="0"/>
              <a:t>(</a:t>
            </a:r>
            <a:r>
              <a:rPr lang="ko-KR" altLang="en-US" sz="5000" dirty="0"/>
              <a:t>사진</a:t>
            </a:r>
            <a:r>
              <a:rPr lang="en-US" altLang="ko-KR" sz="5000" dirty="0"/>
              <a:t>)</a:t>
            </a:r>
            <a:r>
              <a:rPr lang="ko-KR" altLang="en-US" sz="5000" dirty="0"/>
              <a:t>은 제출시 원본파일을 별도로 제출바람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906" y="21211370"/>
            <a:ext cx="27540000" cy="7587154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5000" dirty="0"/>
              <a:t>*</a:t>
            </a:r>
            <a:r>
              <a:rPr lang="ko-KR" altLang="en-US" sz="5000" dirty="0"/>
              <a:t>폰트크기 </a:t>
            </a:r>
            <a:r>
              <a:rPr lang="en-US" altLang="ko-KR" sz="5000" dirty="0"/>
              <a:t>50(±10) </a:t>
            </a:r>
            <a:r>
              <a:rPr lang="ko-KR" altLang="en-US" sz="5000" dirty="0"/>
              <a:t>권장하며 </a:t>
            </a:r>
            <a:r>
              <a:rPr lang="en-US" altLang="ko-KR" sz="5000" dirty="0"/>
              <a:t>30</a:t>
            </a:r>
            <a:r>
              <a:rPr lang="ko-KR" altLang="en-US" sz="5000" dirty="0"/>
              <a:t>이하는 불가</a:t>
            </a:r>
            <a:endParaRPr lang="en-US" altLang="ko-KR" sz="5000" dirty="0"/>
          </a:p>
          <a:p>
            <a:pPr>
              <a:lnSpc>
                <a:spcPct val="140000"/>
              </a:lnSpc>
            </a:pPr>
            <a:r>
              <a:rPr lang="en-US" altLang="ko-KR" sz="5000" dirty="0"/>
              <a:t>*</a:t>
            </a:r>
            <a:r>
              <a:rPr lang="ko-KR" altLang="en-US" sz="5000" dirty="0"/>
              <a:t>글자체 수정금지</a:t>
            </a:r>
            <a:endParaRPr lang="en-US" altLang="ko-KR" sz="5000" dirty="0"/>
          </a:p>
          <a:p>
            <a:pPr>
              <a:lnSpc>
                <a:spcPct val="140000"/>
              </a:lnSpc>
            </a:pPr>
            <a:r>
              <a:rPr lang="en-US" altLang="ko-KR" sz="5000" dirty="0"/>
              <a:t>*</a:t>
            </a:r>
            <a:r>
              <a:rPr lang="ko-KR" altLang="en-US" sz="5000" dirty="0"/>
              <a:t>사용한 이미지</a:t>
            </a:r>
            <a:r>
              <a:rPr lang="en-US" altLang="ko-KR" sz="5000" dirty="0"/>
              <a:t>(</a:t>
            </a:r>
            <a:r>
              <a:rPr lang="ko-KR" altLang="en-US" sz="5000" dirty="0"/>
              <a:t>사진</a:t>
            </a:r>
            <a:r>
              <a:rPr lang="en-US" altLang="ko-KR" sz="5000" dirty="0"/>
              <a:t>)</a:t>
            </a:r>
            <a:r>
              <a:rPr lang="ko-KR" altLang="en-US" sz="5000" dirty="0"/>
              <a:t>은 제출시 원본파일을 별도로 제출바람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9906" y="30385884"/>
            <a:ext cx="27540000" cy="7587154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5000" dirty="0"/>
              <a:t>*</a:t>
            </a:r>
            <a:r>
              <a:rPr lang="ko-KR" altLang="en-US" sz="5000" dirty="0"/>
              <a:t>폰트크기 </a:t>
            </a:r>
            <a:r>
              <a:rPr lang="en-US" altLang="ko-KR" sz="5000" dirty="0"/>
              <a:t>50(±10) </a:t>
            </a:r>
            <a:r>
              <a:rPr lang="ko-KR" altLang="en-US" sz="5000" dirty="0"/>
              <a:t>권장하며 </a:t>
            </a:r>
            <a:r>
              <a:rPr lang="en-US" altLang="ko-KR" sz="5000" dirty="0"/>
              <a:t>30</a:t>
            </a:r>
            <a:r>
              <a:rPr lang="ko-KR" altLang="en-US" sz="5000" dirty="0"/>
              <a:t>이하는 불가</a:t>
            </a:r>
            <a:endParaRPr lang="en-US" altLang="ko-KR" sz="5000" dirty="0"/>
          </a:p>
          <a:p>
            <a:pPr>
              <a:lnSpc>
                <a:spcPct val="140000"/>
              </a:lnSpc>
            </a:pPr>
            <a:r>
              <a:rPr lang="en-US" altLang="ko-KR" sz="5000" dirty="0"/>
              <a:t>*</a:t>
            </a:r>
            <a:r>
              <a:rPr lang="ko-KR" altLang="en-US" sz="5000" dirty="0"/>
              <a:t>글자체 수정금지</a:t>
            </a:r>
            <a:endParaRPr lang="en-US" altLang="ko-KR" sz="5000" dirty="0"/>
          </a:p>
          <a:p>
            <a:pPr>
              <a:lnSpc>
                <a:spcPct val="140000"/>
              </a:lnSpc>
            </a:pPr>
            <a:r>
              <a:rPr lang="en-US" altLang="ko-KR" sz="5000" dirty="0"/>
              <a:t>*</a:t>
            </a:r>
            <a:r>
              <a:rPr lang="ko-KR" altLang="en-US" sz="5000" dirty="0"/>
              <a:t>사용한 이미지</a:t>
            </a:r>
            <a:r>
              <a:rPr lang="en-US" altLang="ko-KR" sz="5000" dirty="0"/>
              <a:t>(</a:t>
            </a:r>
            <a:r>
              <a:rPr lang="ko-KR" altLang="en-US" sz="5000" dirty="0"/>
              <a:t>사진</a:t>
            </a:r>
            <a:r>
              <a:rPr lang="en-US" altLang="ko-KR" sz="5000" dirty="0"/>
              <a:t>)</a:t>
            </a:r>
            <a:r>
              <a:rPr lang="ko-KR" altLang="en-US" sz="5000" dirty="0"/>
              <a:t>은 제출시 원본파일을 별도로 제출바람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0983EC-193E-4768-BE1B-07BB24570CD2}"/>
              </a:ext>
            </a:extLst>
          </p:cNvPr>
          <p:cNvSpPr/>
          <p:nvPr/>
        </p:nvSpPr>
        <p:spPr>
          <a:xfrm>
            <a:off x="-20357432" y="5402581"/>
            <a:ext cx="20020548" cy="120191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b="1" dirty="0"/>
              <a:t>※ </a:t>
            </a:r>
            <a:r>
              <a:rPr lang="ko-KR" altLang="en-US" sz="8800" b="1" dirty="0"/>
              <a:t>주의사항 </a:t>
            </a:r>
            <a:r>
              <a:rPr lang="en-US" altLang="ko-KR" sz="8800" b="1" dirty="0"/>
              <a:t>※</a:t>
            </a:r>
          </a:p>
          <a:p>
            <a:pPr algn="ctr"/>
            <a:endParaRPr lang="en-US" altLang="ko-KR" b="1" dirty="0"/>
          </a:p>
          <a:p>
            <a:pPr marL="1143000" indent="-1143000">
              <a:buAutoNum type="arabicPeriod"/>
            </a:pPr>
            <a:r>
              <a:rPr lang="ko-KR" altLang="en-US" b="1" dirty="0"/>
              <a:t>타이틀 작성 칸에 붉은색 안내 글은 참고</a:t>
            </a:r>
            <a:r>
              <a:rPr lang="en-US" altLang="ko-KR" b="1" dirty="0"/>
              <a:t>(</a:t>
            </a:r>
            <a:r>
              <a:rPr lang="ko-KR" altLang="en-US" b="1" dirty="0"/>
              <a:t>확인</a:t>
            </a:r>
            <a:r>
              <a:rPr lang="en-US" altLang="ko-KR" b="1" dirty="0"/>
              <a:t>) </a:t>
            </a:r>
            <a:r>
              <a:rPr lang="ko-KR" altLang="en-US" b="1" dirty="0"/>
              <a:t>후 삭제하고 작성 요망</a:t>
            </a:r>
            <a:endParaRPr lang="en-US" altLang="ko-KR" b="1" dirty="0"/>
          </a:p>
          <a:p>
            <a:r>
              <a:rPr lang="en-US" altLang="ko-KR" b="1" dirty="0"/>
              <a:t>      - </a:t>
            </a:r>
            <a:r>
              <a:rPr lang="ko-KR" altLang="en-US" b="1" dirty="0"/>
              <a:t>제목은 가능한 과제 신청당시  작성한 제목으로 작성</a:t>
            </a:r>
            <a:endParaRPr lang="en-US" altLang="ko-KR" b="1" dirty="0"/>
          </a:p>
          <a:p>
            <a:pPr marL="1143000" indent="-1143000">
              <a:buAutoNum type="arabicPeriod"/>
            </a:pPr>
            <a:endParaRPr lang="en-US" altLang="ko-KR" b="1" dirty="0"/>
          </a:p>
          <a:p>
            <a:r>
              <a:rPr lang="en-US" altLang="ko-KR" b="1" dirty="0"/>
              <a:t>2. 1</a:t>
            </a:r>
            <a:r>
              <a:rPr lang="ko-KR" altLang="en-US" b="1" dirty="0"/>
              <a:t>페이지 또는 </a:t>
            </a:r>
            <a:r>
              <a:rPr lang="en-US" altLang="ko-KR" b="1" dirty="0"/>
              <a:t>2</a:t>
            </a:r>
            <a:r>
              <a:rPr lang="ko-KR" altLang="en-US" b="1" dirty="0"/>
              <a:t>페이지의 </a:t>
            </a:r>
            <a:r>
              <a:rPr lang="en-US" altLang="ko-KR" b="1" dirty="0"/>
              <a:t>2</a:t>
            </a:r>
            <a:r>
              <a:rPr lang="ko-KR" altLang="en-US" b="1" dirty="0"/>
              <a:t>개 양식 중에서 </a:t>
            </a:r>
            <a:endParaRPr lang="en-US" altLang="ko-KR" b="1" dirty="0"/>
          </a:p>
          <a:p>
            <a:r>
              <a:rPr lang="en-US" altLang="ko-KR" b="1" dirty="0"/>
              <a:t>     1</a:t>
            </a:r>
            <a:r>
              <a:rPr lang="ko-KR" altLang="en-US" b="1" dirty="0"/>
              <a:t>개의 양식만 </a:t>
            </a:r>
            <a:r>
              <a:rPr lang="ko-KR" altLang="en-US" b="1" u="sng" dirty="0"/>
              <a:t>선택하여 </a:t>
            </a:r>
            <a:r>
              <a:rPr lang="en-US" altLang="ko-KR" b="1" dirty="0"/>
              <a:t>1</a:t>
            </a:r>
            <a:r>
              <a:rPr lang="ko-KR" altLang="en-US" b="1" dirty="0"/>
              <a:t>개의 요약본만 제출함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현재 양식의 사이즈는 </a:t>
            </a:r>
            <a:r>
              <a:rPr lang="en-US" altLang="ko-KR" b="1" dirty="0"/>
              <a:t>A0</a:t>
            </a:r>
            <a:r>
              <a:rPr lang="ko-KR" altLang="en-US" b="1" dirty="0"/>
              <a:t>사이즈</a:t>
            </a:r>
            <a:r>
              <a:rPr lang="en-US" altLang="ko-KR" b="1" dirty="0"/>
              <a:t>(841mm×1189mm)    </a:t>
            </a:r>
          </a:p>
          <a:p>
            <a:r>
              <a:rPr lang="en-US" altLang="ko-KR" b="1" dirty="0"/>
              <a:t>     </a:t>
            </a:r>
            <a:r>
              <a:rPr lang="ko-KR" altLang="en-US" b="1" dirty="0"/>
              <a:t>출력을 위해 셋팅 되어 있음</a:t>
            </a:r>
          </a:p>
        </p:txBody>
      </p:sp>
    </p:spTree>
    <p:extLst>
      <p:ext uri="{BB962C8B-B14F-4D97-AF65-F5344CB8AC3E}">
        <p14:creationId xmlns:p14="http://schemas.microsoft.com/office/powerpoint/2010/main" val="4915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19906" y="4322581"/>
            <a:ext cx="13050000" cy="33480000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5209906" y="4322581"/>
            <a:ext cx="13050000" cy="33480000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Rectangle 6"/>
          <p:cNvSpPr/>
          <p:nvPr/>
        </p:nvSpPr>
        <p:spPr>
          <a:xfrm>
            <a:off x="719906" y="4661250"/>
            <a:ext cx="13050000" cy="10800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tIns="0" b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200" b="1" kern="0" dirty="0">
                <a:solidFill>
                  <a:schemeClr val="bg1"/>
                </a:solidFill>
                <a:latin typeface="+mn-ea"/>
              </a:rPr>
              <a:t>작품 </a:t>
            </a:r>
            <a:r>
              <a:rPr kumimoji="0" lang="ko-KR" altLang="en-US" sz="7200" b="1" i="0" u="none" strike="noStrike" kern="0" cap="none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개요</a:t>
            </a:r>
            <a:endParaRPr kumimoji="0" lang="en-US" sz="7200" b="1" i="0" u="none" strike="noStrike" kern="0" cap="none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5" name="Rectangle 6"/>
          <p:cNvSpPr/>
          <p:nvPr/>
        </p:nvSpPr>
        <p:spPr>
          <a:xfrm>
            <a:off x="719906" y="21401250"/>
            <a:ext cx="13050000" cy="10800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tIns="0" bIns="72000" rtlCol="0" anchor="ctr"/>
          <a:lstStyle/>
          <a:p>
            <a:pPr algn="ctr" defTabSz="914400" latinLnBrk="0"/>
            <a:r>
              <a:rPr lang="ko-KR" altLang="en-US" sz="7200" b="1" kern="0" dirty="0">
                <a:solidFill>
                  <a:schemeClr val="bg1"/>
                </a:solidFill>
                <a:latin typeface="+mn-ea"/>
              </a:rPr>
              <a:t>수행과정</a:t>
            </a:r>
            <a:endParaRPr lang="en-US" altLang="ko-KR" sz="7200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Rectangle 6"/>
          <p:cNvSpPr/>
          <p:nvPr/>
        </p:nvSpPr>
        <p:spPr>
          <a:xfrm>
            <a:off x="15209906" y="4661250"/>
            <a:ext cx="13050000" cy="10800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tIns="0" bIns="72000" rtlCol="0" anchor="ctr"/>
          <a:lstStyle/>
          <a:p>
            <a:pPr algn="ctr" defTabSz="914400" latinLnBrk="0"/>
            <a:r>
              <a:rPr lang="ko-KR" altLang="en-US" sz="7200" b="1" kern="0" dirty="0">
                <a:solidFill>
                  <a:schemeClr val="bg1"/>
                </a:solidFill>
                <a:latin typeface="+mn-ea"/>
              </a:rPr>
              <a:t>상세내용</a:t>
            </a:r>
            <a:endParaRPr lang="en-US" altLang="ko-KR" sz="7200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Rectangle 6"/>
          <p:cNvSpPr/>
          <p:nvPr/>
        </p:nvSpPr>
        <p:spPr>
          <a:xfrm>
            <a:off x="15209906" y="21401250"/>
            <a:ext cx="13050000" cy="10800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tIns="0" bIns="72000" rtlCol="0" anchor="ctr"/>
          <a:lstStyle/>
          <a:p>
            <a:pPr algn="ctr" defTabSz="914400" latinLnBrk="0"/>
            <a:r>
              <a:rPr lang="ko-KR" altLang="en-US" sz="7200" b="1" kern="0" dirty="0">
                <a:solidFill>
                  <a:schemeClr val="bg1"/>
                </a:solidFill>
                <a:latin typeface="+mn-ea"/>
              </a:rPr>
              <a:t>결과 및 기대효과</a:t>
            </a:r>
            <a:endParaRPr lang="en-US" altLang="ko-KR" sz="7200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9906" y="5966734"/>
            <a:ext cx="13050000" cy="14260135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5000" dirty="0"/>
              <a:t>*</a:t>
            </a:r>
            <a:r>
              <a:rPr lang="ko-KR" altLang="en-US" sz="5000" dirty="0"/>
              <a:t>폰트크기 </a:t>
            </a:r>
            <a:r>
              <a:rPr lang="en-US" altLang="ko-KR" sz="5000" dirty="0"/>
              <a:t>50(±10) </a:t>
            </a:r>
            <a:r>
              <a:rPr lang="ko-KR" altLang="en-US" sz="5000" dirty="0"/>
              <a:t>권장하며 </a:t>
            </a:r>
            <a:r>
              <a:rPr lang="en-US" altLang="ko-KR" sz="5000" dirty="0"/>
              <a:t>30</a:t>
            </a:r>
            <a:r>
              <a:rPr lang="ko-KR" altLang="en-US" sz="5000" dirty="0"/>
              <a:t>이하는 불가</a:t>
            </a:r>
            <a:endParaRPr lang="en-US" altLang="ko-KR" sz="5000" dirty="0"/>
          </a:p>
          <a:p>
            <a:pPr>
              <a:lnSpc>
                <a:spcPct val="140000"/>
              </a:lnSpc>
            </a:pPr>
            <a:r>
              <a:rPr lang="en-US" altLang="ko-KR" sz="5000" dirty="0"/>
              <a:t>*</a:t>
            </a:r>
            <a:r>
              <a:rPr lang="ko-KR" altLang="en-US" sz="5000" dirty="0"/>
              <a:t>글자체 수정금지</a:t>
            </a:r>
            <a:endParaRPr lang="en-US" altLang="ko-KR" sz="5000" dirty="0"/>
          </a:p>
          <a:p>
            <a:pPr>
              <a:lnSpc>
                <a:spcPct val="140000"/>
              </a:lnSpc>
            </a:pPr>
            <a:r>
              <a:rPr lang="en-US" altLang="ko-KR" sz="5000" dirty="0"/>
              <a:t>*</a:t>
            </a:r>
            <a:r>
              <a:rPr lang="ko-KR" altLang="en-US" sz="5000" dirty="0"/>
              <a:t>사용한 이미지</a:t>
            </a:r>
            <a:r>
              <a:rPr lang="en-US" altLang="ko-KR" sz="5000" dirty="0"/>
              <a:t>(</a:t>
            </a:r>
            <a:r>
              <a:rPr lang="ko-KR" altLang="en-US" sz="5000" dirty="0"/>
              <a:t>사진</a:t>
            </a:r>
            <a:r>
              <a:rPr lang="en-US" altLang="ko-KR" sz="5000" dirty="0"/>
              <a:t>)</a:t>
            </a:r>
            <a:r>
              <a:rPr lang="ko-KR" altLang="en-US" sz="5000" dirty="0"/>
              <a:t>은 제출시 원본파일을 별도로 제출바람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09906" y="5966734"/>
            <a:ext cx="13050000" cy="14260135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5000" dirty="0"/>
              <a:t>*</a:t>
            </a:r>
            <a:r>
              <a:rPr lang="ko-KR" altLang="en-US" sz="5000" dirty="0"/>
              <a:t>폰트크기 </a:t>
            </a:r>
            <a:r>
              <a:rPr lang="en-US" altLang="ko-KR" sz="5000" dirty="0"/>
              <a:t>50(±10) </a:t>
            </a:r>
            <a:r>
              <a:rPr lang="ko-KR" altLang="en-US" sz="5000" dirty="0"/>
              <a:t>권장하며 </a:t>
            </a:r>
            <a:r>
              <a:rPr lang="en-US" altLang="ko-KR" sz="5000" dirty="0"/>
              <a:t>30</a:t>
            </a:r>
            <a:r>
              <a:rPr lang="ko-KR" altLang="en-US" sz="5000" dirty="0"/>
              <a:t>이하는 불가</a:t>
            </a:r>
            <a:endParaRPr lang="en-US" altLang="ko-KR" sz="5000" dirty="0"/>
          </a:p>
          <a:p>
            <a:pPr>
              <a:lnSpc>
                <a:spcPct val="140000"/>
              </a:lnSpc>
            </a:pPr>
            <a:r>
              <a:rPr lang="en-US" altLang="ko-KR" sz="5000" dirty="0"/>
              <a:t>*</a:t>
            </a:r>
            <a:r>
              <a:rPr lang="ko-KR" altLang="en-US" sz="5000" dirty="0"/>
              <a:t>글자체 수정금지</a:t>
            </a:r>
            <a:endParaRPr lang="en-US" altLang="ko-KR" sz="5000" dirty="0"/>
          </a:p>
          <a:p>
            <a:pPr>
              <a:lnSpc>
                <a:spcPct val="140000"/>
              </a:lnSpc>
            </a:pPr>
            <a:r>
              <a:rPr lang="en-US" altLang="ko-KR" sz="5000" dirty="0"/>
              <a:t>*</a:t>
            </a:r>
            <a:r>
              <a:rPr lang="ko-KR" altLang="en-US" sz="5000" dirty="0"/>
              <a:t>사용한 이미지</a:t>
            </a:r>
            <a:r>
              <a:rPr lang="en-US" altLang="ko-KR" sz="5000" dirty="0"/>
              <a:t>(</a:t>
            </a:r>
            <a:r>
              <a:rPr lang="ko-KR" altLang="en-US" sz="5000" dirty="0"/>
              <a:t>사진</a:t>
            </a:r>
            <a:r>
              <a:rPr lang="en-US" altLang="ko-KR" sz="5000" dirty="0"/>
              <a:t>)</a:t>
            </a:r>
            <a:r>
              <a:rPr lang="ko-KR" altLang="en-US" sz="5000" dirty="0"/>
              <a:t>은 제출시 원본파일을 별도로 제출바람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9906" y="23207958"/>
            <a:ext cx="13050000" cy="14260135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5000" dirty="0"/>
              <a:t>*</a:t>
            </a:r>
            <a:r>
              <a:rPr lang="ko-KR" altLang="en-US" sz="5000" dirty="0"/>
              <a:t>폰트크기 </a:t>
            </a:r>
            <a:r>
              <a:rPr lang="en-US" altLang="ko-KR" sz="5000" dirty="0"/>
              <a:t>50(±10) </a:t>
            </a:r>
            <a:r>
              <a:rPr lang="ko-KR" altLang="en-US" sz="5000" dirty="0"/>
              <a:t>권장하며 </a:t>
            </a:r>
            <a:r>
              <a:rPr lang="en-US" altLang="ko-KR" sz="5000" dirty="0"/>
              <a:t>30</a:t>
            </a:r>
            <a:r>
              <a:rPr lang="ko-KR" altLang="en-US" sz="5000" dirty="0"/>
              <a:t>이하는 불가</a:t>
            </a:r>
            <a:endParaRPr lang="en-US" altLang="ko-KR" sz="5000" dirty="0"/>
          </a:p>
          <a:p>
            <a:pPr>
              <a:lnSpc>
                <a:spcPct val="140000"/>
              </a:lnSpc>
            </a:pPr>
            <a:r>
              <a:rPr lang="en-US" altLang="ko-KR" sz="5000" dirty="0"/>
              <a:t>*</a:t>
            </a:r>
            <a:r>
              <a:rPr lang="ko-KR" altLang="en-US" sz="5000" dirty="0"/>
              <a:t>글자체 수정금지</a:t>
            </a:r>
            <a:endParaRPr lang="en-US" altLang="ko-KR" sz="5000" dirty="0"/>
          </a:p>
          <a:p>
            <a:pPr>
              <a:lnSpc>
                <a:spcPct val="140000"/>
              </a:lnSpc>
            </a:pPr>
            <a:r>
              <a:rPr lang="en-US" altLang="ko-KR" sz="5000" dirty="0"/>
              <a:t>*</a:t>
            </a:r>
            <a:r>
              <a:rPr lang="ko-KR" altLang="en-US" sz="5000" dirty="0"/>
              <a:t>사용한 이미지</a:t>
            </a:r>
            <a:r>
              <a:rPr lang="en-US" altLang="ko-KR" sz="5000" dirty="0"/>
              <a:t>(</a:t>
            </a:r>
            <a:r>
              <a:rPr lang="ko-KR" altLang="en-US" sz="5000" dirty="0"/>
              <a:t>사진</a:t>
            </a:r>
            <a:r>
              <a:rPr lang="en-US" altLang="ko-KR" sz="5000" dirty="0"/>
              <a:t>)</a:t>
            </a:r>
            <a:r>
              <a:rPr lang="ko-KR" altLang="en-US" sz="5000" dirty="0"/>
              <a:t>은 제출시 원본파일을 별도로 제출바람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209906" y="23140246"/>
            <a:ext cx="13050000" cy="14260135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5000" dirty="0"/>
              <a:t>*</a:t>
            </a:r>
            <a:r>
              <a:rPr lang="ko-KR" altLang="en-US" sz="5000" dirty="0"/>
              <a:t>폰트크기 </a:t>
            </a:r>
            <a:r>
              <a:rPr lang="en-US" altLang="ko-KR" sz="5000" dirty="0"/>
              <a:t>50(±10) </a:t>
            </a:r>
            <a:r>
              <a:rPr lang="ko-KR" altLang="en-US" sz="5000" dirty="0"/>
              <a:t>권장하며 </a:t>
            </a:r>
            <a:r>
              <a:rPr lang="en-US" altLang="ko-KR" sz="5000" dirty="0"/>
              <a:t>30</a:t>
            </a:r>
            <a:r>
              <a:rPr lang="ko-KR" altLang="en-US" sz="5000" dirty="0"/>
              <a:t>이하는 불가</a:t>
            </a:r>
            <a:endParaRPr lang="en-US" altLang="ko-KR" sz="5000" dirty="0"/>
          </a:p>
          <a:p>
            <a:pPr>
              <a:lnSpc>
                <a:spcPct val="140000"/>
              </a:lnSpc>
            </a:pPr>
            <a:r>
              <a:rPr lang="en-US" altLang="ko-KR" sz="5000" dirty="0"/>
              <a:t>*</a:t>
            </a:r>
            <a:r>
              <a:rPr lang="ko-KR" altLang="en-US" sz="5000" dirty="0"/>
              <a:t>글자체 수정금지</a:t>
            </a:r>
            <a:endParaRPr lang="en-US" altLang="ko-KR" sz="5000" dirty="0"/>
          </a:p>
          <a:p>
            <a:pPr>
              <a:lnSpc>
                <a:spcPct val="140000"/>
              </a:lnSpc>
            </a:pPr>
            <a:r>
              <a:rPr lang="en-US" altLang="ko-KR" sz="5000" dirty="0"/>
              <a:t>*</a:t>
            </a:r>
            <a:r>
              <a:rPr lang="ko-KR" altLang="en-US" sz="5000" dirty="0"/>
              <a:t>사용한 이미지</a:t>
            </a:r>
            <a:r>
              <a:rPr lang="en-US" altLang="ko-KR" sz="5000" dirty="0"/>
              <a:t>(</a:t>
            </a:r>
            <a:r>
              <a:rPr lang="ko-KR" altLang="en-US" sz="5000" dirty="0"/>
              <a:t>사진</a:t>
            </a:r>
            <a:r>
              <a:rPr lang="en-US" altLang="ko-KR" sz="5000" dirty="0"/>
              <a:t>)</a:t>
            </a:r>
            <a:r>
              <a:rPr lang="ko-KR" altLang="en-US" sz="5000" dirty="0"/>
              <a:t>은 제출시 원본파일을 별도로 제출바람 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B1FCF819-7056-442B-A44F-2DB2D674A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300353"/>
              </p:ext>
            </p:extLst>
          </p:nvPr>
        </p:nvGraphicFramePr>
        <p:xfrm>
          <a:off x="719906" y="381447"/>
          <a:ext cx="27540000" cy="3223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8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9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13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292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74537">
                <a:tc gridSpan="2">
                  <a:txBody>
                    <a:bodyPr/>
                    <a:lstStyle/>
                    <a:p>
                      <a:pPr marL="72000" algn="ctr" latinLnBrk="1"/>
                      <a:r>
                        <a:rPr lang="ko-KR" altLang="en-US" sz="5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 목</a:t>
                      </a:r>
                      <a:r>
                        <a:rPr lang="en-US" altLang="ko-KR" sz="5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과제명</a:t>
                      </a:r>
                      <a:r>
                        <a:rPr lang="en-US" altLang="ko-KR" sz="5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5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82579" marR="82579" marT="41289" marB="41289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5000" b="0" dirty="0">
                        <a:solidFill>
                          <a:schemeClr val="tx1"/>
                        </a:solidFill>
                      </a:endParaRPr>
                    </a:p>
                  </a:txBody>
                  <a:tcPr marL="82579" marR="82579" marT="41289" marB="41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72000" latinLnBrk="1"/>
                      <a:endParaRPr lang="ko-KR" altLang="en-US" sz="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579" marR="82579" marT="41289" marB="41289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5100" dirty="0"/>
                    </a:p>
                  </a:txBody>
                  <a:tcPr marL="82579" marR="82579" marT="41289" marB="41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4537">
                <a:tc>
                  <a:txBody>
                    <a:bodyPr/>
                    <a:lstStyle/>
                    <a:p>
                      <a:pPr marL="72000" algn="ctr" latinLnBrk="1"/>
                      <a:r>
                        <a:rPr lang="ko-KR" altLang="en-US" sz="5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팀명</a:t>
                      </a:r>
                      <a:endParaRPr lang="ko-KR" altLang="en-US" sz="5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579" marR="82579" marT="41289" marB="41289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latinLnBrk="1"/>
                      <a:endParaRPr lang="ko-KR" altLang="en-US" sz="5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579" marR="82579" marT="41289" marB="41289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latinLnBrk="1"/>
                      <a:r>
                        <a:rPr lang="ko-KR" altLang="en-US" sz="5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팀원</a:t>
                      </a:r>
                    </a:p>
                  </a:txBody>
                  <a:tcPr marL="82579" marR="82579" marT="41289" marB="41289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72000" latinLnBrk="1"/>
                      <a:r>
                        <a:rPr lang="en-US" altLang="ko-KR" sz="5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팀장부터 참여인원 순서대로 모두 기입</a:t>
                      </a:r>
                      <a:r>
                        <a:rPr lang="en-US" altLang="ko-KR" sz="5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5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82579" marR="82579" marT="41289" marB="41289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4537">
                <a:tc>
                  <a:txBody>
                    <a:bodyPr/>
                    <a:lstStyle/>
                    <a:p>
                      <a:pPr marL="72000" algn="ctr" latinLnBrk="1"/>
                      <a:r>
                        <a:rPr lang="ko-KR" altLang="en-US" sz="5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출품부문</a:t>
                      </a:r>
                      <a:endParaRPr lang="ko-KR" altLang="en-US" sz="5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579" marR="82579" marT="41289" marB="41289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latinLnBrk="1"/>
                      <a:endParaRPr lang="ko-KR" altLang="en-US" sz="5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82579" marR="82579" marT="41289" marB="41289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latinLnBrk="1"/>
                      <a:r>
                        <a:rPr lang="ko-KR" altLang="en-US" sz="5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지도교수</a:t>
                      </a:r>
                    </a:p>
                  </a:txBody>
                  <a:tcPr marL="82579" marR="82579" marT="41289" marB="41289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교과목 지도교수</a:t>
                      </a:r>
                      <a:r>
                        <a:rPr lang="en-US" altLang="ko-KR" sz="5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5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82579" marR="82579" marT="41289" marB="41289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latinLnBrk="1"/>
                      <a:r>
                        <a:rPr lang="ko-KR" altLang="en-US" sz="5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참여기업</a:t>
                      </a:r>
                    </a:p>
                  </a:txBody>
                  <a:tcPr marL="82579" marR="82579" marT="41289" marB="41289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없는 경우 공란</a:t>
                      </a:r>
                      <a:r>
                        <a:rPr lang="en-US" altLang="ko-KR" sz="5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5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82579" marR="82579" marT="41289" marB="41289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8623633-8A3B-46FD-A441-6A36DFC7188A}"/>
              </a:ext>
            </a:extLst>
          </p:cNvPr>
          <p:cNvSpPr/>
          <p:nvPr/>
        </p:nvSpPr>
        <p:spPr>
          <a:xfrm>
            <a:off x="-20357432" y="5402581"/>
            <a:ext cx="20020548" cy="120191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b="1" dirty="0"/>
              <a:t>※ </a:t>
            </a:r>
            <a:r>
              <a:rPr lang="ko-KR" altLang="en-US" sz="8800" b="1" dirty="0"/>
              <a:t>주의사항 </a:t>
            </a:r>
            <a:r>
              <a:rPr lang="en-US" altLang="ko-KR" sz="8800" b="1" dirty="0"/>
              <a:t>※</a:t>
            </a:r>
          </a:p>
          <a:p>
            <a:pPr algn="ctr"/>
            <a:endParaRPr lang="en-US" altLang="ko-KR" b="1" dirty="0"/>
          </a:p>
          <a:p>
            <a:pPr marL="1143000" indent="-1143000">
              <a:buAutoNum type="arabicPeriod"/>
            </a:pPr>
            <a:r>
              <a:rPr lang="ko-KR" altLang="en-US" b="1" dirty="0"/>
              <a:t>타이틀 작성 칸에 붉은색 안내 글은 참고</a:t>
            </a:r>
            <a:r>
              <a:rPr lang="en-US" altLang="ko-KR" b="1" dirty="0"/>
              <a:t>(</a:t>
            </a:r>
            <a:r>
              <a:rPr lang="ko-KR" altLang="en-US" b="1" dirty="0"/>
              <a:t>확인</a:t>
            </a:r>
            <a:r>
              <a:rPr lang="en-US" altLang="ko-KR" b="1" dirty="0"/>
              <a:t>) </a:t>
            </a:r>
            <a:r>
              <a:rPr lang="ko-KR" altLang="en-US" b="1" dirty="0"/>
              <a:t>후 삭제하고 작성 요망</a:t>
            </a:r>
            <a:endParaRPr lang="en-US" altLang="ko-KR" b="1" dirty="0"/>
          </a:p>
          <a:p>
            <a:r>
              <a:rPr lang="en-US" altLang="ko-KR" b="1" dirty="0"/>
              <a:t>      - </a:t>
            </a:r>
            <a:r>
              <a:rPr lang="ko-KR" altLang="en-US" b="1" dirty="0"/>
              <a:t>제목은 가능한 과제 신청당시  작성한 제목으로 작성</a:t>
            </a:r>
            <a:endParaRPr lang="en-US" altLang="ko-KR" b="1" dirty="0"/>
          </a:p>
          <a:p>
            <a:pPr marL="1143000" indent="-1143000">
              <a:buAutoNum type="arabicPeriod"/>
            </a:pPr>
            <a:endParaRPr lang="en-US" altLang="ko-KR" b="1" dirty="0"/>
          </a:p>
          <a:p>
            <a:r>
              <a:rPr lang="en-US" altLang="ko-KR" b="1" dirty="0"/>
              <a:t>2. 1</a:t>
            </a:r>
            <a:r>
              <a:rPr lang="ko-KR" altLang="en-US" b="1" dirty="0"/>
              <a:t>페이지 또는 </a:t>
            </a:r>
            <a:r>
              <a:rPr lang="en-US" altLang="ko-KR" b="1" dirty="0"/>
              <a:t>2</a:t>
            </a:r>
            <a:r>
              <a:rPr lang="ko-KR" altLang="en-US" b="1" dirty="0"/>
              <a:t>페이지의 </a:t>
            </a:r>
            <a:r>
              <a:rPr lang="en-US" altLang="ko-KR" b="1" dirty="0"/>
              <a:t>2</a:t>
            </a:r>
            <a:r>
              <a:rPr lang="ko-KR" altLang="en-US" b="1" dirty="0"/>
              <a:t>개 양식 중에서 </a:t>
            </a:r>
            <a:endParaRPr lang="en-US" altLang="ko-KR" b="1" dirty="0"/>
          </a:p>
          <a:p>
            <a:r>
              <a:rPr lang="en-US" altLang="ko-KR" b="1" dirty="0"/>
              <a:t>     1</a:t>
            </a:r>
            <a:r>
              <a:rPr lang="ko-KR" altLang="en-US" b="1" dirty="0"/>
              <a:t>개의 양식만 </a:t>
            </a:r>
            <a:r>
              <a:rPr lang="ko-KR" altLang="en-US" b="1" u="sng" dirty="0"/>
              <a:t>선택하여 </a:t>
            </a:r>
            <a:r>
              <a:rPr lang="en-US" altLang="ko-KR" b="1" dirty="0"/>
              <a:t>1</a:t>
            </a:r>
            <a:r>
              <a:rPr lang="ko-KR" altLang="en-US" b="1" dirty="0"/>
              <a:t>개의 요약본만 제출함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현재 양식의 사이즈는 </a:t>
            </a:r>
            <a:r>
              <a:rPr lang="en-US" altLang="ko-KR" b="1" dirty="0"/>
              <a:t>A0</a:t>
            </a:r>
            <a:r>
              <a:rPr lang="ko-KR" altLang="en-US" b="1" dirty="0"/>
              <a:t>사이즈</a:t>
            </a:r>
            <a:r>
              <a:rPr lang="en-US" altLang="ko-KR" b="1" dirty="0"/>
              <a:t>(841mm×1189mm)    </a:t>
            </a:r>
          </a:p>
          <a:p>
            <a:r>
              <a:rPr lang="en-US" altLang="ko-KR" b="1" dirty="0"/>
              <a:t>     </a:t>
            </a:r>
            <a:r>
              <a:rPr lang="ko-KR" altLang="en-US" b="1" dirty="0"/>
              <a:t>출력을 위해 셋팅 되어 있음</a:t>
            </a:r>
          </a:p>
        </p:txBody>
      </p:sp>
    </p:spTree>
    <p:extLst>
      <p:ext uri="{BB962C8B-B14F-4D97-AF65-F5344CB8AC3E}">
        <p14:creationId xmlns:p14="http://schemas.microsoft.com/office/powerpoint/2010/main" val="91308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</TotalTime>
  <Words>386</Words>
  <Application>Microsoft Macintosh PowerPoint</Application>
  <PresentationFormat>사용자 지정</PresentationFormat>
  <Paragraphs>70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나눔바른고딕</vt:lpstr>
      <vt:lpstr>Arial</vt:lpstr>
      <vt:lpstr>Office 테마</vt:lpstr>
      <vt:lpstr>디자인 사용자 지정</vt:lpstr>
      <vt:lpstr>PowerPoint 프레젠테이션</vt:lpstr>
      <vt:lpstr>PowerPoint 프레젠테이션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Kim Dee</cp:lastModifiedBy>
  <cp:revision>20</cp:revision>
  <dcterms:created xsi:type="dcterms:W3CDTF">2019-08-22T16:27:09Z</dcterms:created>
  <dcterms:modified xsi:type="dcterms:W3CDTF">2022-09-06T07:43:03Z</dcterms:modified>
</cp:coreProperties>
</file>