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1b7a219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1b7a219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b7a219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b7a219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1b7a21902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1b7a21902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1b7a2190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1b7a2190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1b7a2190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1b7a2190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1b7a2190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1b7a2190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1b7a2190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1b7a2190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1b7a2190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1b7a2190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SIH 2019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I/O HACKERS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Aggregation app to check &amp; monitor the outbreak of any water-borne disease.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should have capability to mark on app - the location of detected cases.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should be available on the cloud &amp; the same can be used by various agencies to take corrective measures.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Inputs:                                        Outputs: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585100" y="1152475"/>
            <a:ext cx="338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Who provides?</a:t>
            </a:r>
            <a:r>
              <a:rPr lang="en" u="sng"/>
              <a:t> </a:t>
            </a:r>
            <a:endParaRPr u="sng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RELIABLE:</a:t>
            </a:r>
            <a:br>
              <a:rPr lang="en"/>
            </a:br>
            <a:r>
              <a:rPr lang="en"/>
              <a:t>Labs</a:t>
            </a:r>
            <a:br>
              <a:rPr lang="en"/>
            </a:br>
            <a:r>
              <a:rPr lang="en"/>
              <a:t>Hospitals(doctor)</a:t>
            </a:r>
            <a:br>
              <a:rPr lang="en"/>
            </a:br>
            <a:r>
              <a:rPr lang="en"/>
              <a:t>HMIS Data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UNRELIABLE:</a:t>
            </a:r>
            <a:br>
              <a:rPr lang="en"/>
            </a:br>
            <a:r>
              <a:rPr lang="en"/>
              <a:t>Normal Users</a:t>
            </a:r>
            <a:br>
              <a:rPr lang="en"/>
            </a:br>
            <a:r>
              <a:rPr lang="en"/>
              <a:t>Internet(FB, Twitter,news etc)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5089075" y="1152475"/>
            <a:ext cx="374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Reachability</a:t>
            </a:r>
            <a:endParaRPr b="1" u="sng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INTERNET BASED</a:t>
            </a:r>
            <a:br>
              <a:rPr lang="en"/>
            </a:br>
            <a:r>
              <a:rPr lang="en"/>
              <a:t>Mobile Application</a:t>
            </a:r>
            <a:br>
              <a:rPr lang="en"/>
            </a:br>
            <a:r>
              <a:rPr lang="en"/>
              <a:t>Website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WITHOUT INTERNET</a:t>
            </a:r>
            <a:br>
              <a:rPr lang="en"/>
            </a:br>
            <a:r>
              <a:rPr lang="en"/>
              <a:t>Calling</a:t>
            </a:r>
            <a:br>
              <a:rPr lang="en"/>
            </a:br>
            <a:r>
              <a:rPr lang="en"/>
              <a:t>SMS</a:t>
            </a:r>
            <a:endParaRPr/>
          </a:p>
        </p:txBody>
      </p:sp>
      <p:cxnSp>
        <p:nvCxnSpPr>
          <p:cNvPr id="78" name="Google Shape;78;p15"/>
          <p:cNvCxnSpPr>
            <a:stCxn id="75" idx="2"/>
          </p:cNvCxnSpPr>
          <p:nvPr/>
        </p:nvCxnSpPr>
        <p:spPr>
          <a:xfrm>
            <a:off x="4572000" y="1144125"/>
            <a:ext cx="54300" cy="34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>
            <a:stCxn id="75" idx="2"/>
          </p:cNvCxnSpPr>
          <p:nvPr/>
        </p:nvCxnSpPr>
        <p:spPr>
          <a:xfrm>
            <a:off x="4572000" y="1144125"/>
            <a:ext cx="54300" cy="34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Made	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819150" y="1347750"/>
            <a:ext cx="7505700" cy="3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Hindi/English Calling + Tamil/Telugu/Punjabi/Kannada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Android UI - Backend Integration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Reporting from Android Application (AADHAR &amp; Work Authorization upload)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Website UI - Backend Integration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Addition of Hospitals/Dispensaries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Prediction for many more diseases and corresponding plots on Web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Actual Data on Analysis Plots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Hospital CSV Upload 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Notifications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Application 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Heatmap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Labs/Dispensaries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 News updation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Geo-fencing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Reports for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disease via symptoms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android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Weather 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Various analytics via graphs and pie-charts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mark on the map about outburst of a disease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and locate nearby test labs and dispensaries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&amp; SMS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Prediction via Symptoms on 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 on disease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Nagar nigam 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 Internet API call (Tollfree number)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Multi-language available (including english and hindi)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43124" l="-2960" r="2960" t="679"/>
          <a:stretch/>
        </p:blipFill>
        <p:spPr>
          <a:xfrm>
            <a:off x="199425" y="1309175"/>
            <a:ext cx="4195675" cy="33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0" t="56408"/>
          <a:stretch/>
        </p:blipFill>
        <p:spPr>
          <a:xfrm>
            <a:off x="4884525" y="1415925"/>
            <a:ext cx="4137001" cy="30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Us?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DISEASE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 SUSTENANCE MONETIZATION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TRACKING OF PAST REPORTS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INTELLIGENT NEARBY LOCATION TRACKING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REACHABILITY EVEN TO DISCONNECTED* USERS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