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9903460" cy="6858000" type="A4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 userDrawn="1">
          <p15:clr>
            <a:srgbClr val="A4A3A4"/>
          </p15:clr>
        </p15:guide>
        <p15:guide id="2" pos="31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24"/>
        <p:guide pos="31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6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6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788" y="0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387238" y="888133"/>
            <a:ext cx="3462563" cy="239774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4619" y="3419204"/>
            <a:ext cx="8187802" cy="279662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8051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788" y="6748051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37968" y="1322962"/>
            <a:ext cx="7427805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37968" y="3602038"/>
            <a:ext cx="7427805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80882" y="551543"/>
            <a:ext cx="8541976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6136" y="258445"/>
            <a:ext cx="8541976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36" y="1825625"/>
            <a:ext cx="8541976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723" y="469127"/>
            <a:ext cx="8373280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724" y="4610028"/>
            <a:ext cx="8373279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6136" y="258445"/>
            <a:ext cx="8541976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6136" y="1825625"/>
            <a:ext cx="420909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59023" y="1825625"/>
            <a:ext cx="420909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172" y="365125"/>
            <a:ext cx="8541976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172" y="1744961"/>
            <a:ext cx="418974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172" y="2615609"/>
            <a:ext cx="4189746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3769" y="1744961"/>
            <a:ext cx="421038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3769" y="2615609"/>
            <a:ext cx="421038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882" y="2766219"/>
            <a:ext cx="8541976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5362" y="127000"/>
            <a:ext cx="3383453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11039" y="766354"/>
            <a:ext cx="4725539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29489" y="2057400"/>
            <a:ext cx="3383453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80572" y="365125"/>
            <a:ext cx="124228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0882" y="365125"/>
            <a:ext cx="7213320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0882" y="365125"/>
            <a:ext cx="85419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0882" y="1825625"/>
            <a:ext cx="85419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80882" y="6356350"/>
            <a:ext cx="222834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80614" y="6356350"/>
            <a:ext cx="334251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4517" y="6356350"/>
            <a:ext cx="222834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96415" y="1218565"/>
            <a:ext cx="1289685" cy="396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${word1}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96415" y="1681480"/>
            <a:ext cx="1289685" cy="396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${word2}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6415" y="2329815"/>
            <a:ext cx="1289685" cy="396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${word3}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96415" y="2811145"/>
            <a:ext cx="1289685" cy="396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${word4}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96415" y="3432175"/>
            <a:ext cx="1289685" cy="396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${word5}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96415" y="3912235"/>
            <a:ext cx="1289685" cy="396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${word6}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96415" y="4546600"/>
            <a:ext cx="1289685" cy="396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${word7}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96415" y="5019675"/>
            <a:ext cx="1289685" cy="396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${word8}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96415" y="5654040"/>
            <a:ext cx="1289685" cy="396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${word9}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96415" y="6150610"/>
            <a:ext cx="1289685" cy="396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${word10}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12160" y="1453515"/>
            <a:ext cx="1563370" cy="314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${translation1}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312160" y="1983105"/>
            <a:ext cx="1563370" cy="314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${translation2}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12160" y="2535555"/>
            <a:ext cx="1563370" cy="314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${translation3}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312160" y="3057525"/>
            <a:ext cx="1563370" cy="314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${translation4}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312160" y="3617595"/>
            <a:ext cx="1563370" cy="314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${translation5}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12160" y="4131945"/>
            <a:ext cx="1563370" cy="314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${translation6}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312160" y="4678045"/>
            <a:ext cx="1563370" cy="314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${translation7}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312160" y="5252085"/>
            <a:ext cx="1563370" cy="314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${translation8}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312160" y="5760085"/>
            <a:ext cx="1563370" cy="314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${translation9}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312160" y="6289675"/>
            <a:ext cx="1563370" cy="314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latin typeface="微软雅黑" charset="0"/>
                <a:ea typeface="微软雅黑" charset="0"/>
              </a:rPr>
              <a:t>${translation10</a:t>
            </a:r>
            <a:r>
              <a:rPr lang="en-US" altLang="zh-CN" sz="1400">
                <a:latin typeface="微软雅黑" charset="0"/>
                <a:ea typeface="微软雅黑" charset="0"/>
              </a:rPr>
              <a:t>}</a:t>
            </a:r>
            <a:endParaRPr lang="en-US" altLang="zh-CN" sz="14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WPS 演示</Application>
  <PresentationFormat>宽屏</PresentationFormat>
  <Paragraphs>40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nacoyer</cp:lastModifiedBy>
  <cp:revision>13</cp:revision>
  <dcterms:created xsi:type="dcterms:W3CDTF">2025-01-26T06:17:19Z</dcterms:created>
  <dcterms:modified xsi:type="dcterms:W3CDTF">2025-01-26T06:17:19Z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2052-6.12.1.8902</vt:lpwstr>
  </property>
  <property fmtid="{D5CDD505-2E9C-101B-9397-08002B2CF9AE}" pid="3" name="ICV">
    <vt:lpwstr>138E166848083FB9289B9567711C251F_41</vt:lpwstr>
  </property>
</Properties>
</file>