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3" r:id="rId3"/>
    <p:sldId id="522" r:id="rId5"/>
    <p:sldId id="523" r:id="rId6"/>
    <p:sldId id="514" r:id="rId7"/>
    <p:sldId id="528" r:id="rId8"/>
    <p:sldId id="529" r:id="rId9"/>
    <p:sldId id="530" r:id="rId10"/>
    <p:sldId id="521" r:id="rId11"/>
    <p:sldId id="515" r:id="rId12"/>
    <p:sldId id="532" r:id="rId13"/>
    <p:sldId id="531" r:id="rId14"/>
    <p:sldId id="526" r:id="rId15"/>
    <p:sldId id="540" r:id="rId16"/>
    <p:sldId id="516" r:id="rId17"/>
    <p:sldId id="533" r:id="rId18"/>
    <p:sldId id="527" r:id="rId19"/>
    <p:sldId id="517" r:id="rId20"/>
    <p:sldId id="536" r:id="rId21"/>
    <p:sldId id="538" r:id="rId22"/>
    <p:sldId id="537" r:id="rId23"/>
    <p:sldId id="53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2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00" autoAdjust="0"/>
    <p:restoredTop sz="94660"/>
  </p:normalViewPr>
  <p:slideViewPr>
    <p:cSldViewPr snapToGrid="0" showGuides="1">
      <p:cViewPr varScale="1">
        <p:scale>
          <a:sx n="93" d="100"/>
          <a:sy n="93" d="100"/>
        </p:scale>
        <p:origin x="90" y="63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rgbClr val="071093"/>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chemeClr val="bg1">
                <a:lumMod val="8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07109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A4A7C8"/>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600982480"/>
        <c:axId val="-1600981936"/>
      </c:barChart>
      <c:catAx>
        <c:axId val="-160098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rgbClr val="071093"/>
                </a:solidFill>
                <a:latin typeface="+mn-lt"/>
                <a:ea typeface="+mn-ea"/>
                <a:cs typeface="+mn-cs"/>
              </a:defRPr>
            </a:pPr>
          </a:p>
        </c:txPr>
        <c:crossAx val="-1600981936"/>
        <c:crosses val="autoZero"/>
        <c:auto val="1"/>
        <c:lblAlgn val="ctr"/>
        <c:lblOffset val="100"/>
        <c:noMultiLvlLbl val="0"/>
      </c:catAx>
      <c:valAx>
        <c:axId val="-1600981936"/>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rgbClr val="071093"/>
                </a:solidFill>
                <a:latin typeface="+mn-lt"/>
                <a:ea typeface="+mn-ea"/>
                <a:cs typeface="+mn-cs"/>
              </a:defRPr>
            </a:pPr>
          </a:p>
        </c:txPr>
        <c:crossAx val="-16009824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rgbClr val="071093"/>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7308E-CB75-4937-8AB5-A3598BE662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DA2A2-8270-4ED5-BF5C-C8E0B3242F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DE5AE-854A-4B80-820C-1ACCD978BA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4F22C-E4EF-4ECA-B9AE-8B396F99A3F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149B"/>
        </a:solidFill>
        <a:effectLst/>
      </p:bgPr>
    </p:bg>
    <p:spTree>
      <p:nvGrpSpPr>
        <p:cNvPr id="1" name=""/>
        <p:cNvGrpSpPr/>
        <p:nvPr/>
      </p:nvGrpSpPr>
      <p:grpSpPr>
        <a:xfrm>
          <a:off x="0" y="0"/>
          <a:ext cx="0" cy="0"/>
          <a:chOff x="0" y="0"/>
          <a:chExt cx="0" cy="0"/>
        </a:xfrm>
      </p:grpSpPr>
      <p:sp>
        <p:nvSpPr>
          <p:cNvPr id="14" name="任意多边形: 形状 13"/>
          <p:cNvSpPr/>
          <p:nvPr/>
        </p:nvSpPr>
        <p:spPr>
          <a:xfrm>
            <a:off x="5039897" y="-136965"/>
            <a:ext cx="14114375" cy="7091218"/>
          </a:xfrm>
          <a:custGeom>
            <a:avLst/>
            <a:gdLst>
              <a:gd name="connsiteX0" fmla="*/ 8613845 w 14114375"/>
              <a:gd name="connsiteY0" fmla="*/ 0 h 7091218"/>
              <a:gd name="connsiteX1" fmla="*/ 14114375 w 14114375"/>
              <a:gd name="connsiteY1" fmla="*/ 0 h 7091218"/>
              <a:gd name="connsiteX2" fmla="*/ 5500530 w 14114375"/>
              <a:gd name="connsiteY2" fmla="*/ 7091218 h 7091218"/>
              <a:gd name="connsiteX3" fmla="*/ 0 w 14114375"/>
              <a:gd name="connsiteY3" fmla="*/ 7091218 h 7091218"/>
            </a:gdLst>
            <a:ahLst/>
            <a:cxnLst>
              <a:cxn ang="0">
                <a:pos x="connsiteX0" y="connsiteY0"/>
              </a:cxn>
              <a:cxn ang="0">
                <a:pos x="connsiteX1" y="connsiteY1"/>
              </a:cxn>
              <a:cxn ang="0">
                <a:pos x="connsiteX2" y="connsiteY2"/>
              </a:cxn>
              <a:cxn ang="0">
                <a:pos x="connsiteX3" y="connsiteY3"/>
              </a:cxn>
            </a:cxnLst>
            <a:rect l="l" t="t" r="r" b="b"/>
            <a:pathLst>
              <a:path w="14114375" h="7091218">
                <a:moveTo>
                  <a:pt x="8613845" y="0"/>
                </a:moveTo>
                <a:lnTo>
                  <a:pt x="14114375" y="0"/>
                </a:lnTo>
                <a:lnTo>
                  <a:pt x="5500530" y="7091218"/>
                </a:lnTo>
                <a:lnTo>
                  <a:pt x="0" y="7091218"/>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9" name="任意多边形: 形状 8"/>
          <p:cNvSpPr/>
          <p:nvPr/>
        </p:nvSpPr>
        <p:spPr>
          <a:xfrm>
            <a:off x="0" y="-577987"/>
            <a:ext cx="9927095" cy="7435987"/>
          </a:xfrm>
          <a:custGeom>
            <a:avLst/>
            <a:gdLst>
              <a:gd name="connsiteX0" fmla="*/ 3316636 w 10423395"/>
              <a:gd name="connsiteY0" fmla="*/ 0 h 7807745"/>
              <a:gd name="connsiteX1" fmla="*/ 10423395 w 10423395"/>
              <a:gd name="connsiteY1" fmla="*/ 0 h 7807745"/>
              <a:gd name="connsiteX2" fmla="*/ 939170 w 10423395"/>
              <a:gd name="connsiteY2" fmla="*/ 7807745 h 7807745"/>
              <a:gd name="connsiteX3" fmla="*/ 0 w 10423395"/>
              <a:gd name="connsiteY3" fmla="*/ 7807745 h 7807745"/>
              <a:gd name="connsiteX4" fmla="*/ 0 w 10423395"/>
              <a:gd name="connsiteY4" fmla="*/ 2730371 h 780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3395" h="7807745">
                <a:moveTo>
                  <a:pt x="3316636" y="0"/>
                </a:moveTo>
                <a:lnTo>
                  <a:pt x="10423395" y="0"/>
                </a:lnTo>
                <a:lnTo>
                  <a:pt x="939170" y="7807745"/>
                </a:lnTo>
                <a:lnTo>
                  <a:pt x="0" y="7807745"/>
                </a:lnTo>
                <a:lnTo>
                  <a:pt x="0" y="2730371"/>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7" name="文本框 16"/>
          <p:cNvSpPr txBox="1"/>
          <p:nvPr/>
        </p:nvSpPr>
        <p:spPr>
          <a:xfrm>
            <a:off x="564149" y="2396463"/>
            <a:ext cx="6521116" cy="1717393"/>
          </a:xfrm>
          <a:prstGeom prst="rect">
            <a:avLst/>
          </a:prstGeom>
          <a:noFill/>
        </p:spPr>
        <p:txBody>
          <a:bodyPr wrap="square" rtlCol="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4800" b="0" i="0" u="none" strike="noStrike" kern="1200" cap="none" spc="0" normalizeH="0" baseline="0" noProof="0" dirty="0" smtClean="0">
                <a:ln>
                  <a:noFill/>
                </a:ln>
                <a:solidFill>
                  <a:prstClr val="white"/>
                </a:solidFill>
                <a:effectLst/>
                <a:uLnTx/>
                <a:uFillTx/>
                <a:latin typeface="微软雅黑"/>
                <a:ea typeface="微软雅黑"/>
                <a:cs typeface="+mn-cs"/>
              </a:rPr>
              <a:t>大连理工化工答辩</a:t>
            </a:r>
            <a:r>
              <a:rPr kumimoji="0" lang="en-US" altLang="zh-CN" sz="4800" b="0" i="0" u="none" strike="noStrike" kern="1200" cap="none" spc="0" normalizeH="0" baseline="0" noProof="0" dirty="0" smtClean="0">
                <a:ln>
                  <a:noFill/>
                </a:ln>
                <a:solidFill>
                  <a:prstClr val="white"/>
                </a:solidFill>
                <a:effectLst/>
                <a:uLnTx/>
                <a:uFillTx/>
                <a:latin typeface="微软雅黑"/>
                <a:ea typeface="微软雅黑"/>
                <a:cs typeface="+mn-cs"/>
              </a:rPr>
              <a:t>PPT</a:t>
            </a:r>
            <a:r>
              <a:rPr kumimoji="0" lang="zh-CN" altLang="en-US" sz="4800" b="0" i="0" u="none" strike="noStrike" kern="1200" cap="none" spc="0" normalizeH="0" baseline="0" noProof="0" dirty="0">
                <a:ln>
                  <a:noFill/>
                </a:ln>
                <a:solidFill>
                  <a:prstClr val="white"/>
                </a:solidFill>
                <a:effectLst/>
                <a:uLnTx/>
                <a:uFillTx/>
                <a:latin typeface="微软雅黑"/>
                <a:ea typeface="微软雅黑"/>
                <a:cs typeface="+mn-cs"/>
              </a:rPr>
              <a:t>模板</a:t>
            </a:r>
            <a:endParaRPr kumimoji="0" lang="zh-CN" altLang="en-US" sz="48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94" name="组合 93"/>
          <p:cNvGrpSpPr/>
          <p:nvPr/>
        </p:nvGrpSpPr>
        <p:grpSpPr>
          <a:xfrm>
            <a:off x="697830" y="4447520"/>
            <a:ext cx="4342067" cy="499568"/>
            <a:chOff x="697830" y="4447520"/>
            <a:chExt cx="4342067" cy="499568"/>
          </a:xfrm>
        </p:grpSpPr>
        <p:sp>
          <p:nvSpPr>
            <p:cNvPr id="18" name="矩形: 圆角 17"/>
            <p:cNvSpPr/>
            <p:nvPr/>
          </p:nvSpPr>
          <p:spPr>
            <a:xfrm>
              <a:off x="697830" y="4447520"/>
              <a:ext cx="4342067" cy="499568"/>
            </a:xfrm>
            <a:prstGeom prst="roundRect">
              <a:avLst>
                <a:gd name="adj" fmla="val 50000"/>
              </a:avLst>
            </a:prstGeom>
            <a:solidFill>
              <a:srgbClr val="141B7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9" name="文本框 18"/>
            <p:cNvSpPr txBox="1"/>
            <p:nvPr/>
          </p:nvSpPr>
          <p:spPr>
            <a:xfrm>
              <a:off x="828844" y="4512638"/>
              <a:ext cx="4211053"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答辩人</a:t>
              </a:r>
              <a:r>
                <a:rPr kumimoji="0" lang="zh-CN" altLang="en-US" sz="1800" b="0" i="0" u="none" strike="noStrike" kern="1200" cap="none" spc="0" normalizeH="0" baseline="0" noProof="0" dirty="0" smtClean="0">
                  <a:ln>
                    <a:noFill/>
                  </a:ln>
                  <a:solidFill>
                    <a:prstClr val="white"/>
                  </a:solidFill>
                  <a:effectLst/>
                  <a:uLnTx/>
                  <a:uFillTx/>
                  <a:latin typeface="微软雅黑 Light"/>
                  <a:ea typeface="微软雅黑 Light"/>
                  <a:cs typeface="+mn-cs"/>
                </a:rPr>
                <a:t>：小北   </a:t>
              </a: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答辩时间：</a:t>
              </a:r>
              <a:r>
                <a:rPr kumimoji="0" lang="en-US" altLang="zh-CN" sz="1800" b="0" i="0" u="none" strike="noStrike" kern="1200" cap="none" spc="0" normalizeH="0" baseline="0" noProof="0" dirty="0">
                  <a:ln>
                    <a:noFill/>
                  </a:ln>
                  <a:solidFill>
                    <a:prstClr val="white"/>
                  </a:solidFill>
                  <a:effectLst/>
                  <a:uLnTx/>
                  <a:uFillTx/>
                  <a:latin typeface="微软雅黑 Light"/>
                  <a:ea typeface="微软雅黑 Light"/>
                  <a:cs typeface="+mn-cs"/>
                </a:rPr>
                <a:t>2020/9/23</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sp>
        <p:nvSpPr>
          <p:cNvPr id="20" name="矩形 19"/>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95" name="组合 94"/>
          <p:cNvGrpSpPr/>
          <p:nvPr/>
        </p:nvGrpSpPr>
        <p:grpSpPr>
          <a:xfrm>
            <a:off x="697830" y="84976"/>
            <a:ext cx="10739662" cy="369332"/>
            <a:chOff x="697830" y="84976"/>
            <a:chExt cx="10739662" cy="369332"/>
          </a:xfrm>
        </p:grpSpPr>
        <p:pic>
          <p:nvPicPr>
            <p:cNvPr id="82" name="图形 81"/>
            <p:cNvPicPr>
              <a:picLocks noChangeAspect="1"/>
            </p:cNvPicPr>
            <p:nvPr/>
          </p:nvPicPr>
          <p:blipFill>
            <a:blip r:embed="rId1" cstate="email"/>
            <a:stretch>
              <a:fillRect/>
            </a:stretch>
          </p:blipFill>
          <p:spPr>
            <a:xfrm>
              <a:off x="697830" y="125642"/>
              <a:ext cx="1396030" cy="288000"/>
            </a:xfrm>
            <a:prstGeom prst="rect">
              <a:avLst/>
            </a:prstGeom>
          </p:spPr>
        </p:pic>
        <p:sp>
          <p:nvSpPr>
            <p:cNvPr id="83" name="文本框 82"/>
            <p:cNvSpPr txBox="1"/>
            <p:nvPr/>
          </p:nvSpPr>
          <p:spPr>
            <a:xfrm>
              <a:off x="5416649"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84" name="文本框 83"/>
            <p:cNvSpPr txBox="1"/>
            <p:nvPr/>
          </p:nvSpPr>
          <p:spPr>
            <a:xfrm>
              <a:off x="7046607"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85" name="文本框 84"/>
            <p:cNvSpPr txBox="1"/>
            <p:nvPr/>
          </p:nvSpPr>
          <p:spPr>
            <a:xfrm>
              <a:off x="8676565"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86" name="文本框 85"/>
            <p:cNvSpPr txBox="1"/>
            <p:nvPr/>
          </p:nvSpPr>
          <p:spPr>
            <a:xfrm>
              <a:off x="10306524"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nvGrpSpPr>
            <p:cNvPr id="93" name="组合 92"/>
            <p:cNvGrpSpPr/>
            <p:nvPr/>
          </p:nvGrpSpPr>
          <p:grpSpPr>
            <a:xfrm>
              <a:off x="6791404" y="159486"/>
              <a:ext cx="3296092" cy="209852"/>
              <a:chOff x="6358270" y="115009"/>
              <a:chExt cx="3296092" cy="307494"/>
            </a:xfrm>
          </p:grpSpPr>
          <p:cxnSp>
            <p:nvCxnSpPr>
              <p:cNvPr id="88" name="直接连接符 87"/>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pic>
        <p:nvPicPr>
          <p:cNvPr id="21" name="图片 20"/>
          <p:cNvPicPr>
            <a:picLocks noChangeAspect="1"/>
          </p:cNvPicPr>
          <p:nvPr/>
        </p:nvPicPr>
        <p:blipFill>
          <a:blip r:embed="rId2" cstate="email"/>
          <a:stretch>
            <a:fillRect/>
          </a:stretch>
        </p:blipFill>
        <p:spPr>
          <a:xfrm>
            <a:off x="7085265" y="940324"/>
            <a:ext cx="5139373" cy="51698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95"/>
                                        </p:tgtEl>
                                        <p:attrNameLst>
                                          <p:attrName>style.visibility</p:attrName>
                                        </p:attrNameLst>
                                      </p:cBhvr>
                                      <p:to>
                                        <p:strVal val="visible"/>
                                      </p:to>
                                    </p:set>
                                    <p:animEffect transition="in" filter="fade">
                                      <p:cBhvr>
                                        <p:cTn id="20" dur="1000"/>
                                        <p:tgtEl>
                                          <p:spTgt spid="95"/>
                                        </p:tgtEl>
                                      </p:cBhvr>
                                    </p:animEffect>
                                    <p:anim calcmode="lin" valueType="num">
                                      <p:cBhvr>
                                        <p:cTn id="21" dur="1000" fill="hold"/>
                                        <p:tgtEl>
                                          <p:spTgt spid="95"/>
                                        </p:tgtEl>
                                        <p:attrNameLst>
                                          <p:attrName>ppt_x</p:attrName>
                                        </p:attrNameLst>
                                      </p:cBhvr>
                                      <p:tavLst>
                                        <p:tav tm="0">
                                          <p:val>
                                            <p:strVal val="#ppt_x"/>
                                          </p:val>
                                        </p:tav>
                                        <p:tav tm="100000">
                                          <p:val>
                                            <p:strVal val="#ppt_x"/>
                                          </p:val>
                                        </p:tav>
                                      </p:tavLst>
                                    </p:anim>
                                    <p:anim calcmode="lin" valueType="num">
                                      <p:cBhvr>
                                        <p:cTn id="22" dur="1000" fill="hold"/>
                                        <p:tgtEl>
                                          <p:spTgt spid="95"/>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53" presetClass="entr" presetSubtype="16"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p:cTn id="38" dur="500" fill="hold"/>
                                        <p:tgtEl>
                                          <p:spTgt spid="94"/>
                                        </p:tgtEl>
                                        <p:attrNameLst>
                                          <p:attrName>ppt_w</p:attrName>
                                        </p:attrNameLst>
                                      </p:cBhvr>
                                      <p:tavLst>
                                        <p:tav tm="0">
                                          <p:val>
                                            <p:fltVal val="0"/>
                                          </p:val>
                                        </p:tav>
                                        <p:tav tm="100000">
                                          <p:val>
                                            <p:strVal val="#ppt_w"/>
                                          </p:val>
                                        </p:tav>
                                      </p:tavLst>
                                    </p:anim>
                                    <p:anim calcmode="lin" valueType="num">
                                      <p:cBhvr>
                                        <p:cTn id="39" dur="500" fill="hold"/>
                                        <p:tgtEl>
                                          <p:spTgt spid="94"/>
                                        </p:tgtEl>
                                        <p:attrNameLst>
                                          <p:attrName>ppt_h</p:attrName>
                                        </p:attrNameLst>
                                      </p:cBhvr>
                                      <p:tavLst>
                                        <p:tav tm="0">
                                          <p:val>
                                            <p:fltVal val="0"/>
                                          </p:val>
                                        </p:tav>
                                        <p:tav tm="100000">
                                          <p:val>
                                            <p:strVal val="#ppt_h"/>
                                          </p:val>
                                        </p:tav>
                                      </p:tavLst>
                                    </p:anim>
                                    <p:animEffect transition="in" filter="fade">
                                      <p:cBhvr>
                                        <p:cTn id="4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7"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3" name="图形 2"/>
          <p:cNvPicPr>
            <a:picLocks noChangeAspect="1"/>
          </p:cNvPicPr>
          <p:nvPr/>
        </p:nvPicPr>
        <p:blipFill>
          <a:blip r:embed="rId1" cstate="email"/>
          <a:stretch>
            <a:fillRect/>
          </a:stretch>
        </p:blipFill>
        <p:spPr>
          <a:xfrm>
            <a:off x="697830" y="116117"/>
            <a:ext cx="1396030" cy="288000"/>
          </a:xfrm>
          <a:prstGeom prst="rect">
            <a:avLst/>
          </a:prstGeom>
        </p:spPr>
      </p:pic>
      <p:grpSp>
        <p:nvGrpSpPr>
          <p:cNvPr id="15" name="组合 14"/>
          <p:cNvGrpSpPr/>
          <p:nvPr/>
        </p:nvGrpSpPr>
        <p:grpSpPr>
          <a:xfrm>
            <a:off x="5416649" y="68190"/>
            <a:ext cx="6020843" cy="386118"/>
            <a:chOff x="5416649" y="68190"/>
            <a:chExt cx="6020843" cy="386118"/>
          </a:xfrm>
        </p:grpSpPr>
        <p:sp>
          <p:nvSpPr>
            <p:cNvPr id="13" name="矩形 12"/>
            <p:cNvSpPr/>
            <p:nvPr/>
          </p:nvSpPr>
          <p:spPr>
            <a:xfrm>
              <a:off x="6974369" y="112736"/>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p:cNvSpPr txBox="1"/>
            <p:nvPr/>
          </p:nvSpPr>
          <p:spPr>
            <a:xfrm>
              <a:off x="5416649" y="68190"/>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5" name="文本框 4"/>
            <p:cNvSpPr txBox="1"/>
            <p:nvPr/>
          </p:nvSpPr>
          <p:spPr>
            <a:xfrm>
              <a:off x="7046607"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6" name="文本框 5"/>
            <p:cNvSpPr txBox="1"/>
            <p:nvPr/>
          </p:nvSpPr>
          <p:spPr>
            <a:xfrm>
              <a:off x="8676565"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7" name="文本框 6"/>
            <p:cNvSpPr txBox="1"/>
            <p:nvPr/>
          </p:nvSpPr>
          <p:spPr>
            <a:xfrm>
              <a:off x="10306524"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descr="e7d195523061f1c0205959036996ad55c215b892a7aac5c0B9ADEF7896FB48F2EF97163A2DE1401E1875DEDC438B7864AD24CA23553DBBBD975DAF4CAD4A2592689FFB6CEE59FFA55B2702D0E5EE29CDB42EC2C450165D158A3326FD2B1CD0EE3BE2A4CA85CD8F4E97A1A2083D155EA43D5D2550D96CF11EF483C35A902D8602E1FDE216A189CCFE"/>
          <p:cNvGrpSpPr/>
          <p:nvPr/>
        </p:nvGrpSpPr>
        <p:grpSpPr>
          <a:xfrm>
            <a:off x="3255947" y="2813160"/>
            <a:ext cx="2172148" cy="1616739"/>
            <a:chOff x="3255947" y="2813160"/>
            <a:chExt cx="2172148" cy="1616739"/>
          </a:xfrm>
        </p:grpSpPr>
        <p:sp>
          <p:nvSpPr>
            <p:cNvPr id="17" name="矩形 2"/>
            <p:cNvSpPr/>
            <p:nvPr/>
          </p:nvSpPr>
          <p:spPr>
            <a:xfrm rot="20223496">
              <a:off x="4197008" y="2813160"/>
              <a:ext cx="1231087" cy="1170502"/>
            </a:xfrm>
            <a:custGeom>
              <a:avLst/>
              <a:gdLst>
                <a:gd name="connsiteX0" fmla="*/ 0 w 1206853"/>
                <a:gd name="connsiteY0" fmla="*/ 0 h 950438"/>
                <a:gd name="connsiteX1" fmla="*/ 1206853 w 1206853"/>
                <a:gd name="connsiteY1" fmla="*/ 0 h 950438"/>
                <a:gd name="connsiteX2" fmla="*/ 1206853 w 1206853"/>
                <a:gd name="connsiteY2" fmla="*/ 950438 h 950438"/>
                <a:gd name="connsiteX3" fmla="*/ 0 w 1206853"/>
                <a:gd name="connsiteY3" fmla="*/ 950438 h 950438"/>
                <a:gd name="connsiteX4" fmla="*/ 0 w 1206853"/>
                <a:gd name="connsiteY4" fmla="*/ 0 h 950438"/>
                <a:gd name="connsiteX0-1" fmla="*/ 0 w 1206853"/>
                <a:gd name="connsiteY0-2" fmla="*/ 0 h 950438"/>
                <a:gd name="connsiteX1-3" fmla="*/ 1206853 w 1206853"/>
                <a:gd name="connsiteY1-4" fmla="*/ 0 h 950438"/>
                <a:gd name="connsiteX2-5" fmla="*/ 1206853 w 1206853"/>
                <a:gd name="connsiteY2-6" fmla="*/ 950438 h 950438"/>
                <a:gd name="connsiteX3-7" fmla="*/ 0 w 1206853"/>
                <a:gd name="connsiteY3-8" fmla="*/ 950438 h 950438"/>
                <a:gd name="connsiteX4-9" fmla="*/ 0 w 1206853"/>
                <a:gd name="connsiteY4-10" fmla="*/ 0 h 950438"/>
                <a:gd name="connsiteX0-11" fmla="*/ 0 w 1206853"/>
                <a:gd name="connsiteY0-12" fmla="*/ 0 h 950438"/>
                <a:gd name="connsiteX1-13" fmla="*/ 1206853 w 1206853"/>
                <a:gd name="connsiteY1-14" fmla="*/ 0 h 950438"/>
                <a:gd name="connsiteX2-15" fmla="*/ 1206853 w 1206853"/>
                <a:gd name="connsiteY2-16" fmla="*/ 950438 h 950438"/>
                <a:gd name="connsiteX3-17" fmla="*/ 0 w 1206853"/>
                <a:gd name="connsiteY3-18" fmla="*/ 950438 h 950438"/>
                <a:gd name="connsiteX4-19" fmla="*/ 0 w 1206853"/>
                <a:gd name="connsiteY4-20" fmla="*/ 0 h 950438"/>
                <a:gd name="connsiteX0-21" fmla="*/ 0 w 1206853"/>
                <a:gd name="connsiteY0-22" fmla="*/ 0 h 950438"/>
                <a:gd name="connsiteX1-23" fmla="*/ 1206853 w 1206853"/>
                <a:gd name="connsiteY1-24" fmla="*/ 0 h 950438"/>
                <a:gd name="connsiteX2-25" fmla="*/ 1206853 w 1206853"/>
                <a:gd name="connsiteY2-26" fmla="*/ 950438 h 950438"/>
                <a:gd name="connsiteX3-27" fmla="*/ 0 w 1206853"/>
                <a:gd name="connsiteY3-28" fmla="*/ 950438 h 950438"/>
                <a:gd name="connsiteX4-29" fmla="*/ 0 w 1206853"/>
                <a:gd name="connsiteY4-30" fmla="*/ 0 h 950438"/>
                <a:gd name="connsiteX0-31" fmla="*/ 0 w 1206853"/>
                <a:gd name="connsiteY0-32" fmla="*/ 0 h 950438"/>
                <a:gd name="connsiteX1-33" fmla="*/ 1206853 w 1206853"/>
                <a:gd name="connsiteY1-34" fmla="*/ 0 h 950438"/>
                <a:gd name="connsiteX2-35" fmla="*/ 1206853 w 1206853"/>
                <a:gd name="connsiteY2-36" fmla="*/ 950438 h 950438"/>
                <a:gd name="connsiteX3-37" fmla="*/ 0 w 1206853"/>
                <a:gd name="connsiteY3-38" fmla="*/ 950438 h 950438"/>
                <a:gd name="connsiteX4-39" fmla="*/ 0 w 1206853"/>
                <a:gd name="connsiteY4-40" fmla="*/ 0 h 950438"/>
                <a:gd name="connsiteX0-41" fmla="*/ 0 w 1206853"/>
                <a:gd name="connsiteY0-42" fmla="*/ 0 h 1069402"/>
                <a:gd name="connsiteX1-43" fmla="*/ 1206853 w 1206853"/>
                <a:gd name="connsiteY1-44" fmla="*/ 0 h 1069402"/>
                <a:gd name="connsiteX2-45" fmla="*/ 1202898 w 1206853"/>
                <a:gd name="connsiteY2-46" fmla="*/ 1069402 h 1069402"/>
                <a:gd name="connsiteX3-47" fmla="*/ 0 w 1206853"/>
                <a:gd name="connsiteY3-48" fmla="*/ 950438 h 1069402"/>
                <a:gd name="connsiteX4-49" fmla="*/ 0 w 1206853"/>
                <a:gd name="connsiteY4-50" fmla="*/ 0 h 1069402"/>
                <a:gd name="connsiteX0-51" fmla="*/ 0 w 1206853"/>
                <a:gd name="connsiteY0-52" fmla="*/ 0 h 1069402"/>
                <a:gd name="connsiteX1-53" fmla="*/ 1206853 w 1206853"/>
                <a:gd name="connsiteY1-54" fmla="*/ 0 h 1069402"/>
                <a:gd name="connsiteX2-55" fmla="*/ 1202898 w 1206853"/>
                <a:gd name="connsiteY2-56" fmla="*/ 1069402 h 1069402"/>
                <a:gd name="connsiteX3-57" fmla="*/ 0 w 1206853"/>
                <a:gd name="connsiteY3-58" fmla="*/ 950438 h 1069402"/>
                <a:gd name="connsiteX4-59" fmla="*/ 0 w 1206853"/>
                <a:gd name="connsiteY4-60" fmla="*/ 0 h 1069402"/>
                <a:gd name="connsiteX0-61" fmla="*/ 0 w 1206853"/>
                <a:gd name="connsiteY0-62" fmla="*/ 0 h 1069402"/>
                <a:gd name="connsiteX1-63" fmla="*/ 1206853 w 1206853"/>
                <a:gd name="connsiteY1-64" fmla="*/ 0 h 1069402"/>
                <a:gd name="connsiteX2-65" fmla="*/ 1202898 w 1206853"/>
                <a:gd name="connsiteY2-66" fmla="*/ 1069402 h 1069402"/>
                <a:gd name="connsiteX3-67" fmla="*/ 0 w 1206853"/>
                <a:gd name="connsiteY3-68" fmla="*/ 950438 h 1069402"/>
                <a:gd name="connsiteX4-69" fmla="*/ 0 w 1206853"/>
                <a:gd name="connsiteY4-70" fmla="*/ 0 h 1069402"/>
                <a:gd name="connsiteX0-71" fmla="*/ 0 w 1231087"/>
                <a:gd name="connsiteY0-72" fmla="*/ 101100 h 1170502"/>
                <a:gd name="connsiteX1-73" fmla="*/ 1231087 w 1231087"/>
                <a:gd name="connsiteY1-74" fmla="*/ 0 h 1170502"/>
                <a:gd name="connsiteX2-75" fmla="*/ 1202898 w 1231087"/>
                <a:gd name="connsiteY2-76" fmla="*/ 1170502 h 1170502"/>
                <a:gd name="connsiteX3-77" fmla="*/ 0 w 1231087"/>
                <a:gd name="connsiteY3-78" fmla="*/ 1051538 h 1170502"/>
                <a:gd name="connsiteX4-79" fmla="*/ 0 w 1231087"/>
                <a:gd name="connsiteY4-80" fmla="*/ 101100 h 1170502"/>
                <a:gd name="connsiteX0-81" fmla="*/ 0 w 1231087"/>
                <a:gd name="connsiteY0-82" fmla="*/ 101100 h 1170502"/>
                <a:gd name="connsiteX1-83" fmla="*/ 1231087 w 1231087"/>
                <a:gd name="connsiteY1-84" fmla="*/ 0 h 1170502"/>
                <a:gd name="connsiteX2-85" fmla="*/ 1202898 w 1231087"/>
                <a:gd name="connsiteY2-86" fmla="*/ 1170502 h 1170502"/>
                <a:gd name="connsiteX3-87" fmla="*/ 0 w 1231087"/>
                <a:gd name="connsiteY3-88" fmla="*/ 1051538 h 1170502"/>
                <a:gd name="connsiteX4-89" fmla="*/ 0 w 1231087"/>
                <a:gd name="connsiteY4-90" fmla="*/ 101100 h 11705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1087" h="1170502">
                  <a:moveTo>
                    <a:pt x="0" y="101100"/>
                  </a:moveTo>
                  <a:cubicBezTo>
                    <a:pt x="401328" y="388369"/>
                    <a:pt x="1007646" y="344814"/>
                    <a:pt x="1231087" y="0"/>
                  </a:cubicBezTo>
                  <a:cubicBezTo>
                    <a:pt x="1229769" y="356467"/>
                    <a:pt x="1204216" y="814035"/>
                    <a:pt x="1202898" y="1170502"/>
                  </a:cubicBezTo>
                  <a:cubicBezTo>
                    <a:pt x="932650" y="836637"/>
                    <a:pt x="434720" y="777593"/>
                    <a:pt x="0" y="1051538"/>
                  </a:cubicBezTo>
                  <a:lnTo>
                    <a:pt x="0" y="101100"/>
                  </a:lnTo>
                  <a:close/>
                </a:path>
              </a:pathLst>
            </a:custGeom>
            <a:solidFill>
              <a:schemeClr val="bg1">
                <a:lumMod val="85000"/>
                <a:alpha val="50000"/>
              </a:schemeClr>
            </a:solidFill>
            <a:ln w="25400">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微软雅黑 Light"/>
                <a:ea typeface="微软雅黑 Light"/>
                <a:cs typeface="+mn-cs"/>
              </a:endParaRPr>
            </a:p>
          </p:txBody>
        </p:sp>
        <p:grpSp>
          <p:nvGrpSpPr>
            <p:cNvPr id="18" name="组合 17"/>
            <p:cNvGrpSpPr/>
            <p:nvPr/>
          </p:nvGrpSpPr>
          <p:grpSpPr>
            <a:xfrm>
              <a:off x="3255947" y="3156576"/>
              <a:ext cx="1273323" cy="1273323"/>
              <a:chOff x="3255947" y="3156576"/>
              <a:chExt cx="1273323" cy="1273323"/>
            </a:xfrm>
          </p:grpSpPr>
          <p:sp>
            <p:nvSpPr>
              <p:cNvPr id="19" name="椭圆 18"/>
              <p:cNvSpPr/>
              <p:nvPr/>
            </p:nvSpPr>
            <p:spPr>
              <a:xfrm>
                <a:off x="3255947" y="3156576"/>
                <a:ext cx="1273323" cy="1273323"/>
              </a:xfrm>
              <a:prstGeom prst="ellipse">
                <a:avLst/>
              </a:prstGeom>
              <a:solidFill>
                <a:srgbClr val="071093"/>
              </a:solidFill>
              <a:ln w="25400">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grpSp>
            <p:nvGrpSpPr>
              <p:cNvPr id="20" name="组合 19"/>
              <p:cNvGrpSpPr/>
              <p:nvPr/>
            </p:nvGrpSpPr>
            <p:grpSpPr>
              <a:xfrm>
                <a:off x="3576595" y="3478290"/>
                <a:ext cx="623829" cy="627522"/>
                <a:chOff x="1725613" y="5727700"/>
                <a:chExt cx="268287" cy="269875"/>
              </a:xfrm>
              <a:solidFill>
                <a:srgbClr val="0065B0"/>
              </a:solidFill>
            </p:grpSpPr>
            <p:sp>
              <p:nvSpPr>
                <p:cNvPr id="21" name="Freeform 10"/>
                <p:cNvSpPr/>
                <p:nvPr/>
              </p:nvSpPr>
              <p:spPr bwMode="auto">
                <a:xfrm>
                  <a:off x="1766888" y="5757863"/>
                  <a:ext cx="31750" cy="31750"/>
                </a:xfrm>
                <a:custGeom>
                  <a:avLst/>
                  <a:gdLst>
                    <a:gd name="T0" fmla="*/ 10 w 12"/>
                    <a:gd name="T1" fmla="*/ 6 h 12"/>
                    <a:gd name="T2" fmla="*/ 6 w 12"/>
                    <a:gd name="T3" fmla="*/ 2 h 12"/>
                    <a:gd name="T4" fmla="*/ 2 w 12"/>
                    <a:gd name="T5" fmla="*/ 2 h 12"/>
                    <a:gd name="T6" fmla="*/ 2 w 12"/>
                    <a:gd name="T7" fmla="*/ 6 h 12"/>
                    <a:gd name="T8" fmla="*/ 6 w 12"/>
                    <a:gd name="T9" fmla="*/ 10 h 12"/>
                    <a:gd name="T10" fmla="*/ 10 w 12"/>
                    <a:gd name="T11" fmla="*/ 10 h 12"/>
                    <a:gd name="T12" fmla="*/ 10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0" y="6"/>
                      </a:moveTo>
                      <a:cubicBezTo>
                        <a:pt x="6" y="2"/>
                        <a:pt x="6" y="2"/>
                        <a:pt x="6" y="2"/>
                      </a:cubicBezTo>
                      <a:cubicBezTo>
                        <a:pt x="5" y="0"/>
                        <a:pt x="3" y="0"/>
                        <a:pt x="2" y="2"/>
                      </a:cubicBezTo>
                      <a:cubicBezTo>
                        <a:pt x="0" y="3"/>
                        <a:pt x="0" y="5"/>
                        <a:pt x="2" y="6"/>
                      </a:cubicBezTo>
                      <a:cubicBezTo>
                        <a:pt x="6" y="10"/>
                        <a:pt x="6" y="10"/>
                        <a:pt x="6" y="10"/>
                      </a:cubicBezTo>
                      <a:cubicBezTo>
                        <a:pt x="7" y="12"/>
                        <a:pt x="9" y="12"/>
                        <a:pt x="10" y="10"/>
                      </a:cubicBezTo>
                      <a:cubicBezTo>
                        <a:pt x="12" y="9"/>
                        <a:pt x="12" y="7"/>
                        <a:pt x="10"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22" name="Freeform 11"/>
                <p:cNvSpPr/>
                <p:nvPr/>
              </p:nvSpPr>
              <p:spPr bwMode="auto">
                <a:xfrm>
                  <a:off x="1725613" y="5846763"/>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23" name="Freeform 12"/>
                <p:cNvSpPr/>
                <p:nvPr/>
              </p:nvSpPr>
              <p:spPr bwMode="auto">
                <a:xfrm>
                  <a:off x="1960563" y="5862638"/>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24" name="Freeform 13"/>
                <p:cNvSpPr/>
                <p:nvPr/>
              </p:nvSpPr>
              <p:spPr bwMode="auto">
                <a:xfrm>
                  <a:off x="1933575" y="5770563"/>
                  <a:ext cx="30162" cy="30162"/>
                </a:xfrm>
                <a:custGeom>
                  <a:avLst/>
                  <a:gdLst>
                    <a:gd name="T0" fmla="*/ 10 w 11"/>
                    <a:gd name="T1" fmla="*/ 1 h 11"/>
                    <a:gd name="T2" fmla="*/ 5 w 11"/>
                    <a:gd name="T3" fmla="*/ 1 h 11"/>
                    <a:gd name="T4" fmla="*/ 1 w 11"/>
                    <a:gd name="T5" fmla="*/ 5 h 11"/>
                    <a:gd name="T6" fmla="*/ 1 w 11"/>
                    <a:gd name="T7" fmla="*/ 10 h 11"/>
                    <a:gd name="T8" fmla="*/ 5 w 11"/>
                    <a:gd name="T9" fmla="*/ 10 h 11"/>
                    <a:gd name="T10" fmla="*/ 10 w 11"/>
                    <a:gd name="T11" fmla="*/ 5 h 11"/>
                    <a:gd name="T12" fmla="*/ 10 w 1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0" y="1"/>
                      </a:moveTo>
                      <a:cubicBezTo>
                        <a:pt x="9" y="0"/>
                        <a:pt x="7" y="0"/>
                        <a:pt x="5" y="1"/>
                      </a:cubicBezTo>
                      <a:cubicBezTo>
                        <a:pt x="1" y="5"/>
                        <a:pt x="1" y="5"/>
                        <a:pt x="1" y="5"/>
                      </a:cubicBezTo>
                      <a:cubicBezTo>
                        <a:pt x="0" y="7"/>
                        <a:pt x="0" y="9"/>
                        <a:pt x="1" y="10"/>
                      </a:cubicBezTo>
                      <a:cubicBezTo>
                        <a:pt x="2" y="11"/>
                        <a:pt x="4" y="11"/>
                        <a:pt x="5" y="10"/>
                      </a:cubicBezTo>
                      <a:cubicBezTo>
                        <a:pt x="10" y="5"/>
                        <a:pt x="10" y="5"/>
                        <a:pt x="10" y="5"/>
                      </a:cubicBezTo>
                      <a:cubicBezTo>
                        <a:pt x="11" y="4"/>
                        <a:pt x="11" y="2"/>
                        <a:pt x="1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25" name="Freeform 14"/>
                <p:cNvSpPr/>
                <p:nvPr/>
              </p:nvSpPr>
              <p:spPr bwMode="auto">
                <a:xfrm>
                  <a:off x="1860550" y="5727700"/>
                  <a:ext cx="17462" cy="34925"/>
                </a:xfrm>
                <a:custGeom>
                  <a:avLst/>
                  <a:gdLst>
                    <a:gd name="T0" fmla="*/ 3 w 6"/>
                    <a:gd name="T1" fmla="*/ 13 h 13"/>
                    <a:gd name="T2" fmla="*/ 5 w 6"/>
                    <a:gd name="T3" fmla="*/ 12 h 13"/>
                    <a:gd name="T4" fmla="*/ 6 w 6"/>
                    <a:gd name="T5" fmla="*/ 10 h 13"/>
                    <a:gd name="T6" fmla="*/ 6 w 6"/>
                    <a:gd name="T7" fmla="*/ 3 h 13"/>
                    <a:gd name="T8" fmla="*/ 3 w 6"/>
                    <a:gd name="T9" fmla="*/ 0 h 13"/>
                    <a:gd name="T10" fmla="*/ 0 w 6"/>
                    <a:gd name="T11" fmla="*/ 2 h 13"/>
                    <a:gd name="T12" fmla="*/ 0 w 6"/>
                    <a:gd name="T13" fmla="*/ 3 h 13"/>
                    <a:gd name="T14" fmla="*/ 0 w 6"/>
                    <a:gd name="T15" fmla="*/ 10 h 13"/>
                    <a:gd name="T16" fmla="*/ 3 w 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3" y="13"/>
                      </a:moveTo>
                      <a:cubicBezTo>
                        <a:pt x="3" y="13"/>
                        <a:pt x="4" y="12"/>
                        <a:pt x="5" y="12"/>
                      </a:cubicBezTo>
                      <a:cubicBezTo>
                        <a:pt x="5" y="11"/>
                        <a:pt x="6" y="11"/>
                        <a:pt x="6" y="10"/>
                      </a:cubicBezTo>
                      <a:cubicBezTo>
                        <a:pt x="6" y="3"/>
                        <a:pt x="6" y="3"/>
                        <a:pt x="6" y="3"/>
                      </a:cubicBezTo>
                      <a:cubicBezTo>
                        <a:pt x="6" y="2"/>
                        <a:pt x="4" y="0"/>
                        <a:pt x="3" y="0"/>
                      </a:cubicBezTo>
                      <a:cubicBezTo>
                        <a:pt x="1" y="0"/>
                        <a:pt x="0" y="1"/>
                        <a:pt x="0" y="2"/>
                      </a:cubicBezTo>
                      <a:cubicBezTo>
                        <a:pt x="0" y="3"/>
                        <a:pt x="0" y="3"/>
                        <a:pt x="0" y="3"/>
                      </a:cubicBezTo>
                      <a:cubicBezTo>
                        <a:pt x="0" y="10"/>
                        <a:pt x="0" y="10"/>
                        <a:pt x="0" y="10"/>
                      </a:cubicBezTo>
                      <a:cubicBezTo>
                        <a:pt x="0" y="11"/>
                        <a:pt x="1" y="13"/>
                        <a:pt x="3" y="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26" name="Freeform 15"/>
                <p:cNvSpPr/>
                <p:nvPr/>
              </p:nvSpPr>
              <p:spPr bwMode="auto">
                <a:xfrm>
                  <a:off x="1793875" y="5794375"/>
                  <a:ext cx="131762" cy="152400"/>
                </a:xfrm>
                <a:custGeom>
                  <a:avLst/>
                  <a:gdLst>
                    <a:gd name="T0" fmla="*/ 25 w 49"/>
                    <a:gd name="T1" fmla="*/ 0 h 56"/>
                    <a:gd name="T2" fmla="*/ 0 w 49"/>
                    <a:gd name="T3" fmla="*/ 25 h 56"/>
                    <a:gd name="T4" fmla="*/ 12 w 49"/>
                    <a:gd name="T5" fmla="*/ 46 h 56"/>
                    <a:gd name="T6" fmla="*/ 12 w 49"/>
                    <a:gd name="T7" fmla="*/ 56 h 56"/>
                    <a:gd name="T8" fmla="*/ 37 w 49"/>
                    <a:gd name="T9" fmla="*/ 56 h 56"/>
                    <a:gd name="T10" fmla="*/ 37 w 49"/>
                    <a:gd name="T11" fmla="*/ 46 h 56"/>
                    <a:gd name="T12" fmla="*/ 49 w 49"/>
                    <a:gd name="T13" fmla="*/ 25 h 56"/>
                    <a:gd name="T14" fmla="*/ 25 w 49"/>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6">
                      <a:moveTo>
                        <a:pt x="25" y="0"/>
                      </a:moveTo>
                      <a:cubicBezTo>
                        <a:pt x="11" y="0"/>
                        <a:pt x="0" y="11"/>
                        <a:pt x="0" y="25"/>
                      </a:cubicBezTo>
                      <a:cubicBezTo>
                        <a:pt x="0" y="34"/>
                        <a:pt x="5" y="42"/>
                        <a:pt x="12" y="46"/>
                      </a:cubicBezTo>
                      <a:cubicBezTo>
                        <a:pt x="12" y="56"/>
                        <a:pt x="12" y="56"/>
                        <a:pt x="12" y="56"/>
                      </a:cubicBezTo>
                      <a:cubicBezTo>
                        <a:pt x="37" y="56"/>
                        <a:pt x="37" y="56"/>
                        <a:pt x="37" y="56"/>
                      </a:cubicBezTo>
                      <a:cubicBezTo>
                        <a:pt x="37" y="46"/>
                        <a:pt x="37" y="46"/>
                        <a:pt x="37" y="46"/>
                      </a:cubicBezTo>
                      <a:cubicBezTo>
                        <a:pt x="44" y="42"/>
                        <a:pt x="49" y="34"/>
                        <a:pt x="49" y="25"/>
                      </a:cubicBezTo>
                      <a:cubicBezTo>
                        <a:pt x="49" y="11"/>
                        <a:pt x="38" y="0"/>
                        <a:pt x="2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27" name="Freeform 16"/>
                <p:cNvSpPr/>
                <p:nvPr/>
              </p:nvSpPr>
              <p:spPr bwMode="auto">
                <a:xfrm>
                  <a:off x="1825625" y="5962650"/>
                  <a:ext cx="68262" cy="34925"/>
                </a:xfrm>
                <a:custGeom>
                  <a:avLst/>
                  <a:gdLst>
                    <a:gd name="T0" fmla="*/ 0 w 25"/>
                    <a:gd name="T1" fmla="*/ 6 h 13"/>
                    <a:gd name="T2" fmla="*/ 7 w 25"/>
                    <a:gd name="T3" fmla="*/ 6 h 13"/>
                    <a:gd name="T4" fmla="*/ 6 w 25"/>
                    <a:gd name="T5" fmla="*/ 7 h 13"/>
                    <a:gd name="T6" fmla="*/ 13 w 25"/>
                    <a:gd name="T7" fmla="*/ 13 h 13"/>
                    <a:gd name="T8" fmla="*/ 19 w 25"/>
                    <a:gd name="T9" fmla="*/ 7 h 13"/>
                    <a:gd name="T10" fmla="*/ 19 w 25"/>
                    <a:gd name="T11" fmla="*/ 6 h 13"/>
                    <a:gd name="T12" fmla="*/ 25 w 25"/>
                    <a:gd name="T13" fmla="*/ 6 h 13"/>
                    <a:gd name="T14" fmla="*/ 25 w 25"/>
                    <a:gd name="T15" fmla="*/ 0 h 13"/>
                    <a:gd name="T16" fmla="*/ 0 w 25"/>
                    <a:gd name="T17" fmla="*/ 0 h 13"/>
                    <a:gd name="T18" fmla="*/ 0 w 25"/>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3">
                      <a:moveTo>
                        <a:pt x="0" y="6"/>
                      </a:moveTo>
                      <a:cubicBezTo>
                        <a:pt x="7" y="6"/>
                        <a:pt x="7" y="6"/>
                        <a:pt x="7" y="6"/>
                      </a:cubicBezTo>
                      <a:cubicBezTo>
                        <a:pt x="6" y="7"/>
                        <a:pt x="6" y="7"/>
                        <a:pt x="6" y="7"/>
                      </a:cubicBezTo>
                      <a:cubicBezTo>
                        <a:pt x="6" y="10"/>
                        <a:pt x="9" y="13"/>
                        <a:pt x="13" y="13"/>
                      </a:cubicBezTo>
                      <a:cubicBezTo>
                        <a:pt x="16" y="13"/>
                        <a:pt x="19" y="10"/>
                        <a:pt x="19" y="7"/>
                      </a:cubicBezTo>
                      <a:cubicBezTo>
                        <a:pt x="19" y="6"/>
                        <a:pt x="19" y="6"/>
                        <a:pt x="19" y="6"/>
                      </a:cubicBezTo>
                      <a:cubicBezTo>
                        <a:pt x="25" y="6"/>
                        <a:pt x="25" y="6"/>
                        <a:pt x="25" y="6"/>
                      </a:cubicBezTo>
                      <a:cubicBezTo>
                        <a:pt x="25" y="0"/>
                        <a:pt x="25" y="0"/>
                        <a:pt x="25" y="0"/>
                      </a:cubicBezTo>
                      <a:cubicBezTo>
                        <a:pt x="0" y="0"/>
                        <a:pt x="0" y="0"/>
                        <a:pt x="0" y="0"/>
                      </a:cubicBezTo>
                      <a:lnTo>
                        <a:pt x="0" y="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grpSp>
        </p:grpSp>
      </p:grpSp>
      <p:grpSp>
        <p:nvGrpSpPr>
          <p:cNvPr id="28" name="组合 27" descr="e7d195523061f1c0205959036996ad55c215b892a7aac5c0B9ADEF7896FB48F2EF97163A2DE1401E1875DEDC438B7864AD24CA23553DBBBD975DAF4CAD4A2592689FFB6CEE59FFA55B2702D0E5EE29CDB42EC2C450165D158A3326FD2B1CD0EE3BE2A4CA85CD8F4E97A1A2083D155EA43D5D2550D96CF11EF483C35A902D8602E1FDE216A189CCFE"/>
          <p:cNvGrpSpPr/>
          <p:nvPr/>
        </p:nvGrpSpPr>
        <p:grpSpPr>
          <a:xfrm>
            <a:off x="6764296" y="2811974"/>
            <a:ext cx="2172148" cy="1616739"/>
            <a:chOff x="6764296" y="2811974"/>
            <a:chExt cx="2172148" cy="1616739"/>
          </a:xfrm>
        </p:grpSpPr>
        <p:sp>
          <p:nvSpPr>
            <p:cNvPr id="29" name="矩形 2"/>
            <p:cNvSpPr/>
            <p:nvPr/>
          </p:nvSpPr>
          <p:spPr>
            <a:xfrm rot="1376504" flipH="1">
              <a:off x="6764296" y="2811974"/>
              <a:ext cx="1231087" cy="1170502"/>
            </a:xfrm>
            <a:custGeom>
              <a:avLst/>
              <a:gdLst>
                <a:gd name="connsiteX0" fmla="*/ 0 w 1206853"/>
                <a:gd name="connsiteY0" fmla="*/ 0 h 950438"/>
                <a:gd name="connsiteX1" fmla="*/ 1206853 w 1206853"/>
                <a:gd name="connsiteY1" fmla="*/ 0 h 950438"/>
                <a:gd name="connsiteX2" fmla="*/ 1206853 w 1206853"/>
                <a:gd name="connsiteY2" fmla="*/ 950438 h 950438"/>
                <a:gd name="connsiteX3" fmla="*/ 0 w 1206853"/>
                <a:gd name="connsiteY3" fmla="*/ 950438 h 950438"/>
                <a:gd name="connsiteX4" fmla="*/ 0 w 1206853"/>
                <a:gd name="connsiteY4" fmla="*/ 0 h 950438"/>
                <a:gd name="connsiteX0-1" fmla="*/ 0 w 1206853"/>
                <a:gd name="connsiteY0-2" fmla="*/ 0 h 950438"/>
                <a:gd name="connsiteX1-3" fmla="*/ 1206853 w 1206853"/>
                <a:gd name="connsiteY1-4" fmla="*/ 0 h 950438"/>
                <a:gd name="connsiteX2-5" fmla="*/ 1206853 w 1206853"/>
                <a:gd name="connsiteY2-6" fmla="*/ 950438 h 950438"/>
                <a:gd name="connsiteX3-7" fmla="*/ 0 w 1206853"/>
                <a:gd name="connsiteY3-8" fmla="*/ 950438 h 950438"/>
                <a:gd name="connsiteX4-9" fmla="*/ 0 w 1206853"/>
                <a:gd name="connsiteY4-10" fmla="*/ 0 h 950438"/>
                <a:gd name="connsiteX0-11" fmla="*/ 0 w 1206853"/>
                <a:gd name="connsiteY0-12" fmla="*/ 0 h 950438"/>
                <a:gd name="connsiteX1-13" fmla="*/ 1206853 w 1206853"/>
                <a:gd name="connsiteY1-14" fmla="*/ 0 h 950438"/>
                <a:gd name="connsiteX2-15" fmla="*/ 1206853 w 1206853"/>
                <a:gd name="connsiteY2-16" fmla="*/ 950438 h 950438"/>
                <a:gd name="connsiteX3-17" fmla="*/ 0 w 1206853"/>
                <a:gd name="connsiteY3-18" fmla="*/ 950438 h 950438"/>
                <a:gd name="connsiteX4-19" fmla="*/ 0 w 1206853"/>
                <a:gd name="connsiteY4-20" fmla="*/ 0 h 950438"/>
                <a:gd name="connsiteX0-21" fmla="*/ 0 w 1206853"/>
                <a:gd name="connsiteY0-22" fmla="*/ 0 h 950438"/>
                <a:gd name="connsiteX1-23" fmla="*/ 1206853 w 1206853"/>
                <a:gd name="connsiteY1-24" fmla="*/ 0 h 950438"/>
                <a:gd name="connsiteX2-25" fmla="*/ 1206853 w 1206853"/>
                <a:gd name="connsiteY2-26" fmla="*/ 950438 h 950438"/>
                <a:gd name="connsiteX3-27" fmla="*/ 0 w 1206853"/>
                <a:gd name="connsiteY3-28" fmla="*/ 950438 h 950438"/>
                <a:gd name="connsiteX4-29" fmla="*/ 0 w 1206853"/>
                <a:gd name="connsiteY4-30" fmla="*/ 0 h 950438"/>
                <a:gd name="connsiteX0-31" fmla="*/ 0 w 1206853"/>
                <a:gd name="connsiteY0-32" fmla="*/ 0 h 950438"/>
                <a:gd name="connsiteX1-33" fmla="*/ 1206853 w 1206853"/>
                <a:gd name="connsiteY1-34" fmla="*/ 0 h 950438"/>
                <a:gd name="connsiteX2-35" fmla="*/ 1206853 w 1206853"/>
                <a:gd name="connsiteY2-36" fmla="*/ 950438 h 950438"/>
                <a:gd name="connsiteX3-37" fmla="*/ 0 w 1206853"/>
                <a:gd name="connsiteY3-38" fmla="*/ 950438 h 950438"/>
                <a:gd name="connsiteX4-39" fmla="*/ 0 w 1206853"/>
                <a:gd name="connsiteY4-40" fmla="*/ 0 h 950438"/>
                <a:gd name="connsiteX0-41" fmla="*/ 0 w 1206853"/>
                <a:gd name="connsiteY0-42" fmla="*/ 0 h 1069402"/>
                <a:gd name="connsiteX1-43" fmla="*/ 1206853 w 1206853"/>
                <a:gd name="connsiteY1-44" fmla="*/ 0 h 1069402"/>
                <a:gd name="connsiteX2-45" fmla="*/ 1202898 w 1206853"/>
                <a:gd name="connsiteY2-46" fmla="*/ 1069402 h 1069402"/>
                <a:gd name="connsiteX3-47" fmla="*/ 0 w 1206853"/>
                <a:gd name="connsiteY3-48" fmla="*/ 950438 h 1069402"/>
                <a:gd name="connsiteX4-49" fmla="*/ 0 w 1206853"/>
                <a:gd name="connsiteY4-50" fmla="*/ 0 h 1069402"/>
                <a:gd name="connsiteX0-51" fmla="*/ 0 w 1206853"/>
                <a:gd name="connsiteY0-52" fmla="*/ 0 h 1069402"/>
                <a:gd name="connsiteX1-53" fmla="*/ 1206853 w 1206853"/>
                <a:gd name="connsiteY1-54" fmla="*/ 0 h 1069402"/>
                <a:gd name="connsiteX2-55" fmla="*/ 1202898 w 1206853"/>
                <a:gd name="connsiteY2-56" fmla="*/ 1069402 h 1069402"/>
                <a:gd name="connsiteX3-57" fmla="*/ 0 w 1206853"/>
                <a:gd name="connsiteY3-58" fmla="*/ 950438 h 1069402"/>
                <a:gd name="connsiteX4-59" fmla="*/ 0 w 1206853"/>
                <a:gd name="connsiteY4-60" fmla="*/ 0 h 1069402"/>
                <a:gd name="connsiteX0-61" fmla="*/ 0 w 1206853"/>
                <a:gd name="connsiteY0-62" fmla="*/ 0 h 1069402"/>
                <a:gd name="connsiteX1-63" fmla="*/ 1206853 w 1206853"/>
                <a:gd name="connsiteY1-64" fmla="*/ 0 h 1069402"/>
                <a:gd name="connsiteX2-65" fmla="*/ 1202898 w 1206853"/>
                <a:gd name="connsiteY2-66" fmla="*/ 1069402 h 1069402"/>
                <a:gd name="connsiteX3-67" fmla="*/ 0 w 1206853"/>
                <a:gd name="connsiteY3-68" fmla="*/ 950438 h 1069402"/>
                <a:gd name="connsiteX4-69" fmla="*/ 0 w 1206853"/>
                <a:gd name="connsiteY4-70" fmla="*/ 0 h 1069402"/>
                <a:gd name="connsiteX0-71" fmla="*/ 0 w 1231087"/>
                <a:gd name="connsiteY0-72" fmla="*/ 101100 h 1170502"/>
                <a:gd name="connsiteX1-73" fmla="*/ 1231087 w 1231087"/>
                <a:gd name="connsiteY1-74" fmla="*/ 0 h 1170502"/>
                <a:gd name="connsiteX2-75" fmla="*/ 1202898 w 1231087"/>
                <a:gd name="connsiteY2-76" fmla="*/ 1170502 h 1170502"/>
                <a:gd name="connsiteX3-77" fmla="*/ 0 w 1231087"/>
                <a:gd name="connsiteY3-78" fmla="*/ 1051538 h 1170502"/>
                <a:gd name="connsiteX4-79" fmla="*/ 0 w 1231087"/>
                <a:gd name="connsiteY4-80" fmla="*/ 101100 h 1170502"/>
                <a:gd name="connsiteX0-81" fmla="*/ 0 w 1231087"/>
                <a:gd name="connsiteY0-82" fmla="*/ 101100 h 1170502"/>
                <a:gd name="connsiteX1-83" fmla="*/ 1231087 w 1231087"/>
                <a:gd name="connsiteY1-84" fmla="*/ 0 h 1170502"/>
                <a:gd name="connsiteX2-85" fmla="*/ 1202898 w 1231087"/>
                <a:gd name="connsiteY2-86" fmla="*/ 1170502 h 1170502"/>
                <a:gd name="connsiteX3-87" fmla="*/ 0 w 1231087"/>
                <a:gd name="connsiteY3-88" fmla="*/ 1051538 h 1170502"/>
                <a:gd name="connsiteX4-89" fmla="*/ 0 w 1231087"/>
                <a:gd name="connsiteY4-90" fmla="*/ 101100 h 11705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1087" h="1170502">
                  <a:moveTo>
                    <a:pt x="0" y="101100"/>
                  </a:moveTo>
                  <a:cubicBezTo>
                    <a:pt x="401328" y="388369"/>
                    <a:pt x="1007646" y="344814"/>
                    <a:pt x="1231087" y="0"/>
                  </a:cubicBezTo>
                  <a:cubicBezTo>
                    <a:pt x="1229769" y="356467"/>
                    <a:pt x="1204216" y="814035"/>
                    <a:pt x="1202898" y="1170502"/>
                  </a:cubicBezTo>
                  <a:cubicBezTo>
                    <a:pt x="932650" y="836637"/>
                    <a:pt x="434720" y="777593"/>
                    <a:pt x="0" y="1051538"/>
                  </a:cubicBezTo>
                  <a:lnTo>
                    <a:pt x="0" y="101100"/>
                  </a:lnTo>
                  <a:close/>
                </a:path>
              </a:pathLst>
            </a:custGeom>
            <a:solidFill>
              <a:schemeClr val="bg1">
                <a:lumMod val="85000"/>
                <a:alpha val="50000"/>
              </a:schemeClr>
            </a:solidFill>
            <a:ln w="25400">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微软雅黑 Light"/>
                <a:ea typeface="微软雅黑 Light"/>
                <a:cs typeface="+mn-cs"/>
              </a:endParaRPr>
            </a:p>
          </p:txBody>
        </p:sp>
        <p:grpSp>
          <p:nvGrpSpPr>
            <p:cNvPr id="30" name="组合 29"/>
            <p:cNvGrpSpPr/>
            <p:nvPr/>
          </p:nvGrpSpPr>
          <p:grpSpPr>
            <a:xfrm>
              <a:off x="7663121" y="3155390"/>
              <a:ext cx="1273323" cy="1273323"/>
              <a:chOff x="7663121" y="3155390"/>
              <a:chExt cx="1273323" cy="1273323"/>
            </a:xfrm>
          </p:grpSpPr>
          <p:sp>
            <p:nvSpPr>
              <p:cNvPr id="31" name="椭圆 30"/>
              <p:cNvSpPr/>
              <p:nvPr/>
            </p:nvSpPr>
            <p:spPr>
              <a:xfrm flipH="1">
                <a:off x="7663121" y="3155390"/>
                <a:ext cx="1273323" cy="1273323"/>
              </a:xfrm>
              <a:prstGeom prst="ellipse">
                <a:avLst/>
              </a:prstGeom>
              <a:solidFill>
                <a:srgbClr val="071093"/>
              </a:solidFill>
              <a:ln w="25400">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grpSp>
            <p:nvGrpSpPr>
              <p:cNvPr id="32" name="组合 31"/>
              <p:cNvGrpSpPr/>
              <p:nvPr/>
            </p:nvGrpSpPr>
            <p:grpSpPr>
              <a:xfrm>
                <a:off x="8038570" y="3538243"/>
                <a:ext cx="509455" cy="507616"/>
                <a:chOff x="5287964" y="2994026"/>
                <a:chExt cx="879475" cy="876300"/>
              </a:xfrm>
              <a:solidFill>
                <a:srgbClr val="0065B0"/>
              </a:solidFill>
            </p:grpSpPr>
            <p:sp>
              <p:nvSpPr>
                <p:cNvPr id="33"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34"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35"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grpSp>
        </p:grpSp>
      </p:grpSp>
      <p:grpSp>
        <p:nvGrpSpPr>
          <p:cNvPr id="36" name="组合 35" descr="e7d195523061f1c0205959036996ad55c215b892a7aac5c0B9ADEF7896FB48F2EF97163A2DE1401E1875DEDC438B7864AD24CA23553DBBBD975DAF4CAD4A2592689FFB6CEE59FFA55B2702D0E5EE29CDB42EC2C450165D158A3326FD2B1CD0EE3BE2A4CA85CD8F4E97A1A2083D155EA43D5D2550D96CF11EF483C35A902D8602E1FDE216A189CCFE"/>
          <p:cNvGrpSpPr/>
          <p:nvPr/>
        </p:nvGrpSpPr>
        <p:grpSpPr>
          <a:xfrm>
            <a:off x="6071140" y="3594881"/>
            <a:ext cx="1590175" cy="2183100"/>
            <a:chOff x="6071140" y="3594881"/>
            <a:chExt cx="1590175" cy="2183100"/>
          </a:xfrm>
        </p:grpSpPr>
        <p:sp>
          <p:nvSpPr>
            <p:cNvPr id="37" name="矩形 2"/>
            <p:cNvSpPr/>
            <p:nvPr/>
          </p:nvSpPr>
          <p:spPr>
            <a:xfrm rot="4087774" flipH="1">
              <a:off x="6040847" y="3625174"/>
              <a:ext cx="1231087" cy="1170502"/>
            </a:xfrm>
            <a:custGeom>
              <a:avLst/>
              <a:gdLst>
                <a:gd name="connsiteX0" fmla="*/ 0 w 1206853"/>
                <a:gd name="connsiteY0" fmla="*/ 0 h 950438"/>
                <a:gd name="connsiteX1" fmla="*/ 1206853 w 1206853"/>
                <a:gd name="connsiteY1" fmla="*/ 0 h 950438"/>
                <a:gd name="connsiteX2" fmla="*/ 1206853 w 1206853"/>
                <a:gd name="connsiteY2" fmla="*/ 950438 h 950438"/>
                <a:gd name="connsiteX3" fmla="*/ 0 w 1206853"/>
                <a:gd name="connsiteY3" fmla="*/ 950438 h 950438"/>
                <a:gd name="connsiteX4" fmla="*/ 0 w 1206853"/>
                <a:gd name="connsiteY4" fmla="*/ 0 h 950438"/>
                <a:gd name="connsiteX0-1" fmla="*/ 0 w 1206853"/>
                <a:gd name="connsiteY0-2" fmla="*/ 0 h 950438"/>
                <a:gd name="connsiteX1-3" fmla="*/ 1206853 w 1206853"/>
                <a:gd name="connsiteY1-4" fmla="*/ 0 h 950438"/>
                <a:gd name="connsiteX2-5" fmla="*/ 1206853 w 1206853"/>
                <a:gd name="connsiteY2-6" fmla="*/ 950438 h 950438"/>
                <a:gd name="connsiteX3-7" fmla="*/ 0 w 1206853"/>
                <a:gd name="connsiteY3-8" fmla="*/ 950438 h 950438"/>
                <a:gd name="connsiteX4-9" fmla="*/ 0 w 1206853"/>
                <a:gd name="connsiteY4-10" fmla="*/ 0 h 950438"/>
                <a:gd name="connsiteX0-11" fmla="*/ 0 w 1206853"/>
                <a:gd name="connsiteY0-12" fmla="*/ 0 h 950438"/>
                <a:gd name="connsiteX1-13" fmla="*/ 1206853 w 1206853"/>
                <a:gd name="connsiteY1-14" fmla="*/ 0 h 950438"/>
                <a:gd name="connsiteX2-15" fmla="*/ 1206853 w 1206853"/>
                <a:gd name="connsiteY2-16" fmla="*/ 950438 h 950438"/>
                <a:gd name="connsiteX3-17" fmla="*/ 0 w 1206853"/>
                <a:gd name="connsiteY3-18" fmla="*/ 950438 h 950438"/>
                <a:gd name="connsiteX4-19" fmla="*/ 0 w 1206853"/>
                <a:gd name="connsiteY4-20" fmla="*/ 0 h 950438"/>
                <a:gd name="connsiteX0-21" fmla="*/ 0 w 1206853"/>
                <a:gd name="connsiteY0-22" fmla="*/ 0 h 950438"/>
                <a:gd name="connsiteX1-23" fmla="*/ 1206853 w 1206853"/>
                <a:gd name="connsiteY1-24" fmla="*/ 0 h 950438"/>
                <a:gd name="connsiteX2-25" fmla="*/ 1206853 w 1206853"/>
                <a:gd name="connsiteY2-26" fmla="*/ 950438 h 950438"/>
                <a:gd name="connsiteX3-27" fmla="*/ 0 w 1206853"/>
                <a:gd name="connsiteY3-28" fmla="*/ 950438 h 950438"/>
                <a:gd name="connsiteX4-29" fmla="*/ 0 w 1206853"/>
                <a:gd name="connsiteY4-30" fmla="*/ 0 h 950438"/>
                <a:gd name="connsiteX0-31" fmla="*/ 0 w 1206853"/>
                <a:gd name="connsiteY0-32" fmla="*/ 0 h 950438"/>
                <a:gd name="connsiteX1-33" fmla="*/ 1206853 w 1206853"/>
                <a:gd name="connsiteY1-34" fmla="*/ 0 h 950438"/>
                <a:gd name="connsiteX2-35" fmla="*/ 1206853 w 1206853"/>
                <a:gd name="connsiteY2-36" fmla="*/ 950438 h 950438"/>
                <a:gd name="connsiteX3-37" fmla="*/ 0 w 1206853"/>
                <a:gd name="connsiteY3-38" fmla="*/ 950438 h 950438"/>
                <a:gd name="connsiteX4-39" fmla="*/ 0 w 1206853"/>
                <a:gd name="connsiteY4-40" fmla="*/ 0 h 950438"/>
                <a:gd name="connsiteX0-41" fmla="*/ 0 w 1206853"/>
                <a:gd name="connsiteY0-42" fmla="*/ 0 h 1069402"/>
                <a:gd name="connsiteX1-43" fmla="*/ 1206853 w 1206853"/>
                <a:gd name="connsiteY1-44" fmla="*/ 0 h 1069402"/>
                <a:gd name="connsiteX2-45" fmla="*/ 1202898 w 1206853"/>
                <a:gd name="connsiteY2-46" fmla="*/ 1069402 h 1069402"/>
                <a:gd name="connsiteX3-47" fmla="*/ 0 w 1206853"/>
                <a:gd name="connsiteY3-48" fmla="*/ 950438 h 1069402"/>
                <a:gd name="connsiteX4-49" fmla="*/ 0 w 1206853"/>
                <a:gd name="connsiteY4-50" fmla="*/ 0 h 1069402"/>
                <a:gd name="connsiteX0-51" fmla="*/ 0 w 1206853"/>
                <a:gd name="connsiteY0-52" fmla="*/ 0 h 1069402"/>
                <a:gd name="connsiteX1-53" fmla="*/ 1206853 w 1206853"/>
                <a:gd name="connsiteY1-54" fmla="*/ 0 h 1069402"/>
                <a:gd name="connsiteX2-55" fmla="*/ 1202898 w 1206853"/>
                <a:gd name="connsiteY2-56" fmla="*/ 1069402 h 1069402"/>
                <a:gd name="connsiteX3-57" fmla="*/ 0 w 1206853"/>
                <a:gd name="connsiteY3-58" fmla="*/ 950438 h 1069402"/>
                <a:gd name="connsiteX4-59" fmla="*/ 0 w 1206853"/>
                <a:gd name="connsiteY4-60" fmla="*/ 0 h 1069402"/>
                <a:gd name="connsiteX0-61" fmla="*/ 0 w 1206853"/>
                <a:gd name="connsiteY0-62" fmla="*/ 0 h 1069402"/>
                <a:gd name="connsiteX1-63" fmla="*/ 1206853 w 1206853"/>
                <a:gd name="connsiteY1-64" fmla="*/ 0 h 1069402"/>
                <a:gd name="connsiteX2-65" fmla="*/ 1202898 w 1206853"/>
                <a:gd name="connsiteY2-66" fmla="*/ 1069402 h 1069402"/>
                <a:gd name="connsiteX3-67" fmla="*/ 0 w 1206853"/>
                <a:gd name="connsiteY3-68" fmla="*/ 950438 h 1069402"/>
                <a:gd name="connsiteX4-69" fmla="*/ 0 w 1206853"/>
                <a:gd name="connsiteY4-70" fmla="*/ 0 h 1069402"/>
                <a:gd name="connsiteX0-71" fmla="*/ 0 w 1231087"/>
                <a:gd name="connsiteY0-72" fmla="*/ 101100 h 1170502"/>
                <a:gd name="connsiteX1-73" fmla="*/ 1231087 w 1231087"/>
                <a:gd name="connsiteY1-74" fmla="*/ 0 h 1170502"/>
                <a:gd name="connsiteX2-75" fmla="*/ 1202898 w 1231087"/>
                <a:gd name="connsiteY2-76" fmla="*/ 1170502 h 1170502"/>
                <a:gd name="connsiteX3-77" fmla="*/ 0 w 1231087"/>
                <a:gd name="connsiteY3-78" fmla="*/ 1051538 h 1170502"/>
                <a:gd name="connsiteX4-79" fmla="*/ 0 w 1231087"/>
                <a:gd name="connsiteY4-80" fmla="*/ 101100 h 1170502"/>
                <a:gd name="connsiteX0-81" fmla="*/ 0 w 1231087"/>
                <a:gd name="connsiteY0-82" fmla="*/ 101100 h 1170502"/>
                <a:gd name="connsiteX1-83" fmla="*/ 1231087 w 1231087"/>
                <a:gd name="connsiteY1-84" fmla="*/ 0 h 1170502"/>
                <a:gd name="connsiteX2-85" fmla="*/ 1202898 w 1231087"/>
                <a:gd name="connsiteY2-86" fmla="*/ 1170502 h 1170502"/>
                <a:gd name="connsiteX3-87" fmla="*/ 0 w 1231087"/>
                <a:gd name="connsiteY3-88" fmla="*/ 1051538 h 1170502"/>
                <a:gd name="connsiteX4-89" fmla="*/ 0 w 1231087"/>
                <a:gd name="connsiteY4-90" fmla="*/ 101100 h 11705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1087" h="1170502">
                  <a:moveTo>
                    <a:pt x="0" y="101100"/>
                  </a:moveTo>
                  <a:cubicBezTo>
                    <a:pt x="401328" y="388369"/>
                    <a:pt x="1007646" y="344814"/>
                    <a:pt x="1231087" y="0"/>
                  </a:cubicBezTo>
                  <a:cubicBezTo>
                    <a:pt x="1229769" y="356467"/>
                    <a:pt x="1204216" y="814035"/>
                    <a:pt x="1202898" y="1170502"/>
                  </a:cubicBezTo>
                  <a:cubicBezTo>
                    <a:pt x="932650" y="836637"/>
                    <a:pt x="434720" y="777593"/>
                    <a:pt x="0" y="1051538"/>
                  </a:cubicBezTo>
                  <a:lnTo>
                    <a:pt x="0" y="101100"/>
                  </a:lnTo>
                  <a:close/>
                </a:path>
              </a:pathLst>
            </a:custGeom>
            <a:solidFill>
              <a:schemeClr val="bg1">
                <a:lumMod val="85000"/>
                <a:alpha val="50000"/>
              </a:schemeClr>
            </a:solidFill>
            <a:ln w="25400">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微软雅黑 Light"/>
                <a:ea typeface="微软雅黑 Light"/>
                <a:cs typeface="+mn-cs"/>
              </a:endParaRPr>
            </a:p>
          </p:txBody>
        </p:sp>
        <p:grpSp>
          <p:nvGrpSpPr>
            <p:cNvPr id="38" name="组合 37"/>
            <p:cNvGrpSpPr/>
            <p:nvPr/>
          </p:nvGrpSpPr>
          <p:grpSpPr>
            <a:xfrm>
              <a:off x="6387992" y="4504658"/>
              <a:ext cx="1273323" cy="1273323"/>
              <a:chOff x="6387992" y="4504658"/>
              <a:chExt cx="1273323" cy="1273323"/>
            </a:xfrm>
          </p:grpSpPr>
          <p:sp>
            <p:nvSpPr>
              <p:cNvPr id="39" name="椭圆 38"/>
              <p:cNvSpPr/>
              <p:nvPr/>
            </p:nvSpPr>
            <p:spPr>
              <a:xfrm rot="2711270" flipH="1">
                <a:off x="6387992" y="4504658"/>
                <a:ext cx="1273323" cy="1273323"/>
              </a:xfrm>
              <a:prstGeom prst="ellipse">
                <a:avLst/>
              </a:prstGeom>
              <a:solidFill>
                <a:srgbClr val="071093"/>
              </a:solidFill>
              <a:ln w="25400">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grpSp>
            <p:nvGrpSpPr>
              <p:cNvPr id="40" name="组合 39"/>
              <p:cNvGrpSpPr/>
              <p:nvPr/>
            </p:nvGrpSpPr>
            <p:grpSpPr>
              <a:xfrm>
                <a:off x="6731635" y="4856669"/>
                <a:ext cx="589201" cy="560529"/>
                <a:chOff x="6323014" y="4870451"/>
                <a:chExt cx="652463" cy="620713"/>
              </a:xfrm>
              <a:solidFill>
                <a:srgbClr val="0065B0"/>
              </a:solidFill>
            </p:grpSpPr>
            <p:sp>
              <p:nvSpPr>
                <p:cNvPr id="41"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42"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43"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44"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grpSp>
        </p:grpSp>
      </p:grpSp>
      <p:grpSp>
        <p:nvGrpSpPr>
          <p:cNvPr id="45" name="组合 44" descr="e7d195523061f1c0205959036996ad55c215b892a7aac5c0B9ADEF7896FB48F2EF97163A2DE1401E1875DEDC438B7864AD24CA23553DBBBD975DAF4CAD4A2592689FFB6CEE59FFA55B2702D0E5EE29CDB42EC2C450165D158A3326FD2B1CD0EE3BE2A4CA85CD8F4E97A1A2083D155EA43D5D2550D96CF11EF483C35A902D8602E1FDE216A189CCFE"/>
          <p:cNvGrpSpPr/>
          <p:nvPr/>
        </p:nvGrpSpPr>
        <p:grpSpPr>
          <a:xfrm>
            <a:off x="4562613" y="3574909"/>
            <a:ext cx="1590176" cy="2183100"/>
            <a:chOff x="4562613" y="3574909"/>
            <a:chExt cx="1590176" cy="2183100"/>
          </a:xfrm>
        </p:grpSpPr>
        <p:sp>
          <p:nvSpPr>
            <p:cNvPr id="46" name="矩形 2"/>
            <p:cNvSpPr/>
            <p:nvPr/>
          </p:nvSpPr>
          <p:spPr>
            <a:xfrm rot="17512226">
              <a:off x="4951994" y="3605202"/>
              <a:ext cx="1231087" cy="1170502"/>
            </a:xfrm>
            <a:custGeom>
              <a:avLst/>
              <a:gdLst>
                <a:gd name="connsiteX0" fmla="*/ 0 w 1206853"/>
                <a:gd name="connsiteY0" fmla="*/ 0 h 950438"/>
                <a:gd name="connsiteX1" fmla="*/ 1206853 w 1206853"/>
                <a:gd name="connsiteY1" fmla="*/ 0 h 950438"/>
                <a:gd name="connsiteX2" fmla="*/ 1206853 w 1206853"/>
                <a:gd name="connsiteY2" fmla="*/ 950438 h 950438"/>
                <a:gd name="connsiteX3" fmla="*/ 0 w 1206853"/>
                <a:gd name="connsiteY3" fmla="*/ 950438 h 950438"/>
                <a:gd name="connsiteX4" fmla="*/ 0 w 1206853"/>
                <a:gd name="connsiteY4" fmla="*/ 0 h 950438"/>
                <a:gd name="connsiteX0-1" fmla="*/ 0 w 1206853"/>
                <a:gd name="connsiteY0-2" fmla="*/ 0 h 950438"/>
                <a:gd name="connsiteX1-3" fmla="*/ 1206853 w 1206853"/>
                <a:gd name="connsiteY1-4" fmla="*/ 0 h 950438"/>
                <a:gd name="connsiteX2-5" fmla="*/ 1206853 w 1206853"/>
                <a:gd name="connsiteY2-6" fmla="*/ 950438 h 950438"/>
                <a:gd name="connsiteX3-7" fmla="*/ 0 w 1206853"/>
                <a:gd name="connsiteY3-8" fmla="*/ 950438 h 950438"/>
                <a:gd name="connsiteX4-9" fmla="*/ 0 w 1206853"/>
                <a:gd name="connsiteY4-10" fmla="*/ 0 h 950438"/>
                <a:gd name="connsiteX0-11" fmla="*/ 0 w 1206853"/>
                <a:gd name="connsiteY0-12" fmla="*/ 0 h 950438"/>
                <a:gd name="connsiteX1-13" fmla="*/ 1206853 w 1206853"/>
                <a:gd name="connsiteY1-14" fmla="*/ 0 h 950438"/>
                <a:gd name="connsiteX2-15" fmla="*/ 1206853 w 1206853"/>
                <a:gd name="connsiteY2-16" fmla="*/ 950438 h 950438"/>
                <a:gd name="connsiteX3-17" fmla="*/ 0 w 1206853"/>
                <a:gd name="connsiteY3-18" fmla="*/ 950438 h 950438"/>
                <a:gd name="connsiteX4-19" fmla="*/ 0 w 1206853"/>
                <a:gd name="connsiteY4-20" fmla="*/ 0 h 950438"/>
                <a:gd name="connsiteX0-21" fmla="*/ 0 w 1206853"/>
                <a:gd name="connsiteY0-22" fmla="*/ 0 h 950438"/>
                <a:gd name="connsiteX1-23" fmla="*/ 1206853 w 1206853"/>
                <a:gd name="connsiteY1-24" fmla="*/ 0 h 950438"/>
                <a:gd name="connsiteX2-25" fmla="*/ 1206853 w 1206853"/>
                <a:gd name="connsiteY2-26" fmla="*/ 950438 h 950438"/>
                <a:gd name="connsiteX3-27" fmla="*/ 0 w 1206853"/>
                <a:gd name="connsiteY3-28" fmla="*/ 950438 h 950438"/>
                <a:gd name="connsiteX4-29" fmla="*/ 0 w 1206853"/>
                <a:gd name="connsiteY4-30" fmla="*/ 0 h 950438"/>
                <a:gd name="connsiteX0-31" fmla="*/ 0 w 1206853"/>
                <a:gd name="connsiteY0-32" fmla="*/ 0 h 950438"/>
                <a:gd name="connsiteX1-33" fmla="*/ 1206853 w 1206853"/>
                <a:gd name="connsiteY1-34" fmla="*/ 0 h 950438"/>
                <a:gd name="connsiteX2-35" fmla="*/ 1206853 w 1206853"/>
                <a:gd name="connsiteY2-36" fmla="*/ 950438 h 950438"/>
                <a:gd name="connsiteX3-37" fmla="*/ 0 w 1206853"/>
                <a:gd name="connsiteY3-38" fmla="*/ 950438 h 950438"/>
                <a:gd name="connsiteX4-39" fmla="*/ 0 w 1206853"/>
                <a:gd name="connsiteY4-40" fmla="*/ 0 h 950438"/>
                <a:gd name="connsiteX0-41" fmla="*/ 0 w 1206853"/>
                <a:gd name="connsiteY0-42" fmla="*/ 0 h 1069402"/>
                <a:gd name="connsiteX1-43" fmla="*/ 1206853 w 1206853"/>
                <a:gd name="connsiteY1-44" fmla="*/ 0 h 1069402"/>
                <a:gd name="connsiteX2-45" fmla="*/ 1202898 w 1206853"/>
                <a:gd name="connsiteY2-46" fmla="*/ 1069402 h 1069402"/>
                <a:gd name="connsiteX3-47" fmla="*/ 0 w 1206853"/>
                <a:gd name="connsiteY3-48" fmla="*/ 950438 h 1069402"/>
                <a:gd name="connsiteX4-49" fmla="*/ 0 w 1206853"/>
                <a:gd name="connsiteY4-50" fmla="*/ 0 h 1069402"/>
                <a:gd name="connsiteX0-51" fmla="*/ 0 w 1206853"/>
                <a:gd name="connsiteY0-52" fmla="*/ 0 h 1069402"/>
                <a:gd name="connsiteX1-53" fmla="*/ 1206853 w 1206853"/>
                <a:gd name="connsiteY1-54" fmla="*/ 0 h 1069402"/>
                <a:gd name="connsiteX2-55" fmla="*/ 1202898 w 1206853"/>
                <a:gd name="connsiteY2-56" fmla="*/ 1069402 h 1069402"/>
                <a:gd name="connsiteX3-57" fmla="*/ 0 w 1206853"/>
                <a:gd name="connsiteY3-58" fmla="*/ 950438 h 1069402"/>
                <a:gd name="connsiteX4-59" fmla="*/ 0 w 1206853"/>
                <a:gd name="connsiteY4-60" fmla="*/ 0 h 1069402"/>
                <a:gd name="connsiteX0-61" fmla="*/ 0 w 1206853"/>
                <a:gd name="connsiteY0-62" fmla="*/ 0 h 1069402"/>
                <a:gd name="connsiteX1-63" fmla="*/ 1206853 w 1206853"/>
                <a:gd name="connsiteY1-64" fmla="*/ 0 h 1069402"/>
                <a:gd name="connsiteX2-65" fmla="*/ 1202898 w 1206853"/>
                <a:gd name="connsiteY2-66" fmla="*/ 1069402 h 1069402"/>
                <a:gd name="connsiteX3-67" fmla="*/ 0 w 1206853"/>
                <a:gd name="connsiteY3-68" fmla="*/ 950438 h 1069402"/>
                <a:gd name="connsiteX4-69" fmla="*/ 0 w 1206853"/>
                <a:gd name="connsiteY4-70" fmla="*/ 0 h 1069402"/>
                <a:gd name="connsiteX0-71" fmla="*/ 0 w 1231087"/>
                <a:gd name="connsiteY0-72" fmla="*/ 101100 h 1170502"/>
                <a:gd name="connsiteX1-73" fmla="*/ 1231087 w 1231087"/>
                <a:gd name="connsiteY1-74" fmla="*/ 0 h 1170502"/>
                <a:gd name="connsiteX2-75" fmla="*/ 1202898 w 1231087"/>
                <a:gd name="connsiteY2-76" fmla="*/ 1170502 h 1170502"/>
                <a:gd name="connsiteX3-77" fmla="*/ 0 w 1231087"/>
                <a:gd name="connsiteY3-78" fmla="*/ 1051538 h 1170502"/>
                <a:gd name="connsiteX4-79" fmla="*/ 0 w 1231087"/>
                <a:gd name="connsiteY4-80" fmla="*/ 101100 h 1170502"/>
                <a:gd name="connsiteX0-81" fmla="*/ 0 w 1231087"/>
                <a:gd name="connsiteY0-82" fmla="*/ 101100 h 1170502"/>
                <a:gd name="connsiteX1-83" fmla="*/ 1231087 w 1231087"/>
                <a:gd name="connsiteY1-84" fmla="*/ 0 h 1170502"/>
                <a:gd name="connsiteX2-85" fmla="*/ 1202898 w 1231087"/>
                <a:gd name="connsiteY2-86" fmla="*/ 1170502 h 1170502"/>
                <a:gd name="connsiteX3-87" fmla="*/ 0 w 1231087"/>
                <a:gd name="connsiteY3-88" fmla="*/ 1051538 h 1170502"/>
                <a:gd name="connsiteX4-89" fmla="*/ 0 w 1231087"/>
                <a:gd name="connsiteY4-90" fmla="*/ 101100 h 11705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1087" h="1170502">
                  <a:moveTo>
                    <a:pt x="0" y="101100"/>
                  </a:moveTo>
                  <a:cubicBezTo>
                    <a:pt x="401328" y="388369"/>
                    <a:pt x="1007646" y="344814"/>
                    <a:pt x="1231087" y="0"/>
                  </a:cubicBezTo>
                  <a:cubicBezTo>
                    <a:pt x="1229769" y="356467"/>
                    <a:pt x="1204216" y="814035"/>
                    <a:pt x="1202898" y="1170502"/>
                  </a:cubicBezTo>
                  <a:cubicBezTo>
                    <a:pt x="932650" y="836637"/>
                    <a:pt x="434720" y="777593"/>
                    <a:pt x="0" y="1051538"/>
                  </a:cubicBezTo>
                  <a:lnTo>
                    <a:pt x="0" y="101100"/>
                  </a:lnTo>
                  <a:close/>
                </a:path>
              </a:pathLst>
            </a:custGeom>
            <a:solidFill>
              <a:schemeClr val="bg1">
                <a:lumMod val="85000"/>
                <a:alpha val="50000"/>
              </a:schemeClr>
            </a:solidFill>
            <a:ln w="25400">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微软雅黑 Light"/>
                <a:ea typeface="微软雅黑 Light"/>
                <a:cs typeface="+mn-cs"/>
              </a:endParaRPr>
            </a:p>
          </p:txBody>
        </p:sp>
        <p:grpSp>
          <p:nvGrpSpPr>
            <p:cNvPr id="47" name="组合 46"/>
            <p:cNvGrpSpPr/>
            <p:nvPr/>
          </p:nvGrpSpPr>
          <p:grpSpPr>
            <a:xfrm>
              <a:off x="4562613" y="4484686"/>
              <a:ext cx="1273323" cy="1273323"/>
              <a:chOff x="4562613" y="4484686"/>
              <a:chExt cx="1273323" cy="1273323"/>
            </a:xfrm>
          </p:grpSpPr>
          <p:sp>
            <p:nvSpPr>
              <p:cNvPr id="48" name="椭圆 47"/>
              <p:cNvSpPr/>
              <p:nvPr/>
            </p:nvSpPr>
            <p:spPr>
              <a:xfrm rot="18888730">
                <a:off x="4562613" y="4484686"/>
                <a:ext cx="1273323" cy="1273323"/>
              </a:xfrm>
              <a:prstGeom prst="ellipse">
                <a:avLst/>
              </a:prstGeom>
              <a:solidFill>
                <a:srgbClr val="071093"/>
              </a:solidFill>
              <a:ln w="25400">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grpSp>
            <p:nvGrpSpPr>
              <p:cNvPr id="49" name="Group 4"/>
              <p:cNvGrpSpPr>
                <a:grpSpLocks noChangeAspect="1"/>
              </p:cNvGrpSpPr>
              <p:nvPr/>
            </p:nvGrpSpPr>
            <p:grpSpPr bwMode="auto">
              <a:xfrm>
                <a:off x="4906230" y="4860236"/>
                <a:ext cx="518937" cy="510141"/>
                <a:chOff x="3722" y="2043"/>
                <a:chExt cx="236" cy="232"/>
              </a:xfrm>
              <a:solidFill>
                <a:srgbClr val="0065B0"/>
              </a:solidFill>
            </p:grpSpPr>
            <p:sp>
              <p:nvSpPr>
                <p:cNvPr id="50" name="Freeform 5"/>
                <p:cNvSpPr>
                  <a:spLocks noEditPoints="1"/>
                </p:cNvSpPr>
                <p:nvPr/>
              </p:nvSpPr>
              <p:spPr bwMode="auto">
                <a:xfrm>
                  <a:off x="3810" y="2089"/>
                  <a:ext cx="14" cy="32"/>
                </a:xfrm>
                <a:custGeom>
                  <a:avLst/>
                  <a:gdLst>
                    <a:gd name="T0" fmla="*/ 4 w 6"/>
                    <a:gd name="T1" fmla="*/ 0 h 13"/>
                    <a:gd name="T2" fmla="*/ 2 w 6"/>
                    <a:gd name="T3" fmla="*/ 0 h 13"/>
                    <a:gd name="T4" fmla="*/ 0 w 6"/>
                    <a:gd name="T5" fmla="*/ 2 h 13"/>
                    <a:gd name="T6" fmla="*/ 0 w 6"/>
                    <a:gd name="T7" fmla="*/ 13 h 13"/>
                    <a:gd name="T8" fmla="*/ 6 w 6"/>
                    <a:gd name="T9" fmla="*/ 13 h 13"/>
                    <a:gd name="T10" fmla="*/ 6 w 6"/>
                    <a:gd name="T11" fmla="*/ 2 h 13"/>
                    <a:gd name="T12" fmla="*/ 4 w 6"/>
                    <a:gd name="T13" fmla="*/ 0 h 13"/>
                    <a:gd name="T14" fmla="*/ 4 w 6"/>
                    <a:gd name="T15" fmla="*/ 0 h 13"/>
                    <a:gd name="T16" fmla="*/ 4 w 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4" y="0"/>
                      </a:moveTo>
                      <a:cubicBezTo>
                        <a:pt x="2" y="0"/>
                        <a:pt x="2" y="0"/>
                        <a:pt x="2" y="0"/>
                      </a:cubicBezTo>
                      <a:cubicBezTo>
                        <a:pt x="1" y="0"/>
                        <a:pt x="0" y="1"/>
                        <a:pt x="0" y="2"/>
                      </a:cubicBezTo>
                      <a:cubicBezTo>
                        <a:pt x="0" y="13"/>
                        <a:pt x="0" y="13"/>
                        <a:pt x="0" y="13"/>
                      </a:cubicBezTo>
                      <a:cubicBezTo>
                        <a:pt x="6" y="13"/>
                        <a:pt x="6" y="13"/>
                        <a:pt x="6" y="13"/>
                      </a:cubicBezTo>
                      <a:cubicBezTo>
                        <a:pt x="6" y="2"/>
                        <a:pt x="6" y="2"/>
                        <a:pt x="6" y="2"/>
                      </a:cubicBezTo>
                      <a:cubicBezTo>
                        <a:pt x="6" y="1"/>
                        <a:pt x="5" y="0"/>
                        <a:pt x="4" y="0"/>
                      </a:cubicBezTo>
                      <a:close/>
                      <a:moveTo>
                        <a:pt x="4" y="0"/>
                      </a:moveTo>
                      <a:cubicBezTo>
                        <a:pt x="4" y="0"/>
                        <a:pt x="4" y="0"/>
                        <a:pt x="4"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51" name="Freeform 6"/>
                <p:cNvSpPr>
                  <a:spLocks noEditPoints="1"/>
                </p:cNvSpPr>
                <p:nvPr/>
              </p:nvSpPr>
              <p:spPr bwMode="auto">
                <a:xfrm>
                  <a:off x="3853" y="2089"/>
                  <a:ext cx="17" cy="32"/>
                </a:xfrm>
                <a:custGeom>
                  <a:avLst/>
                  <a:gdLst>
                    <a:gd name="T0" fmla="*/ 4 w 7"/>
                    <a:gd name="T1" fmla="*/ 0 h 13"/>
                    <a:gd name="T2" fmla="*/ 3 w 7"/>
                    <a:gd name="T3" fmla="*/ 0 h 13"/>
                    <a:gd name="T4" fmla="*/ 0 w 7"/>
                    <a:gd name="T5" fmla="*/ 2 h 13"/>
                    <a:gd name="T6" fmla="*/ 0 w 7"/>
                    <a:gd name="T7" fmla="*/ 13 h 13"/>
                    <a:gd name="T8" fmla="*/ 7 w 7"/>
                    <a:gd name="T9" fmla="*/ 13 h 13"/>
                    <a:gd name="T10" fmla="*/ 7 w 7"/>
                    <a:gd name="T11" fmla="*/ 2 h 13"/>
                    <a:gd name="T12" fmla="*/ 4 w 7"/>
                    <a:gd name="T13" fmla="*/ 0 h 13"/>
                    <a:gd name="T14" fmla="*/ 4 w 7"/>
                    <a:gd name="T15" fmla="*/ 0 h 13"/>
                    <a:gd name="T16" fmla="*/ 4 w 7"/>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4" y="0"/>
                      </a:moveTo>
                      <a:cubicBezTo>
                        <a:pt x="3" y="0"/>
                        <a:pt x="3" y="0"/>
                        <a:pt x="3" y="0"/>
                      </a:cubicBezTo>
                      <a:cubicBezTo>
                        <a:pt x="1" y="0"/>
                        <a:pt x="0" y="1"/>
                        <a:pt x="0" y="2"/>
                      </a:cubicBezTo>
                      <a:cubicBezTo>
                        <a:pt x="0" y="13"/>
                        <a:pt x="0" y="13"/>
                        <a:pt x="0" y="13"/>
                      </a:cubicBezTo>
                      <a:cubicBezTo>
                        <a:pt x="7" y="13"/>
                        <a:pt x="7" y="13"/>
                        <a:pt x="7" y="13"/>
                      </a:cubicBezTo>
                      <a:cubicBezTo>
                        <a:pt x="7" y="2"/>
                        <a:pt x="7" y="2"/>
                        <a:pt x="7" y="2"/>
                      </a:cubicBezTo>
                      <a:cubicBezTo>
                        <a:pt x="7" y="1"/>
                        <a:pt x="6" y="0"/>
                        <a:pt x="4" y="0"/>
                      </a:cubicBezTo>
                      <a:close/>
                      <a:moveTo>
                        <a:pt x="4" y="0"/>
                      </a:moveTo>
                      <a:cubicBezTo>
                        <a:pt x="4" y="0"/>
                        <a:pt x="4" y="0"/>
                        <a:pt x="4"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52" name="Freeform 7"/>
                <p:cNvSpPr>
                  <a:spLocks noEditPoints="1"/>
                </p:cNvSpPr>
                <p:nvPr/>
              </p:nvSpPr>
              <p:spPr bwMode="auto">
                <a:xfrm>
                  <a:off x="3722" y="2043"/>
                  <a:ext cx="236" cy="232"/>
                </a:xfrm>
                <a:custGeom>
                  <a:avLst/>
                  <a:gdLst>
                    <a:gd name="T0" fmla="*/ 48 w 97"/>
                    <a:gd name="T1" fmla="*/ 0 h 95"/>
                    <a:gd name="T2" fmla="*/ 0 w 97"/>
                    <a:gd name="T3" fmla="*/ 49 h 95"/>
                    <a:gd name="T4" fmla="*/ 14 w 97"/>
                    <a:gd name="T5" fmla="*/ 83 h 95"/>
                    <a:gd name="T6" fmla="*/ 33 w 97"/>
                    <a:gd name="T7" fmla="*/ 95 h 95"/>
                    <a:gd name="T8" fmla="*/ 35 w 97"/>
                    <a:gd name="T9" fmla="*/ 95 h 95"/>
                    <a:gd name="T10" fmla="*/ 39 w 97"/>
                    <a:gd name="T11" fmla="*/ 92 h 95"/>
                    <a:gd name="T12" fmla="*/ 36 w 97"/>
                    <a:gd name="T13" fmla="*/ 86 h 95"/>
                    <a:gd name="T14" fmla="*/ 20 w 97"/>
                    <a:gd name="T15" fmla="*/ 76 h 95"/>
                    <a:gd name="T16" fmla="*/ 9 w 97"/>
                    <a:gd name="T17" fmla="*/ 49 h 95"/>
                    <a:gd name="T18" fmla="*/ 48 w 97"/>
                    <a:gd name="T19" fmla="*/ 9 h 95"/>
                    <a:gd name="T20" fmla="*/ 87 w 97"/>
                    <a:gd name="T21" fmla="*/ 49 h 95"/>
                    <a:gd name="T22" fmla="*/ 76 w 97"/>
                    <a:gd name="T23" fmla="*/ 76 h 95"/>
                    <a:gd name="T24" fmla="*/ 62 w 97"/>
                    <a:gd name="T25" fmla="*/ 84 h 95"/>
                    <a:gd name="T26" fmla="*/ 57 w 97"/>
                    <a:gd name="T27" fmla="*/ 82 h 95"/>
                    <a:gd name="T28" fmla="*/ 53 w 97"/>
                    <a:gd name="T29" fmla="*/ 65 h 95"/>
                    <a:gd name="T30" fmla="*/ 67 w 97"/>
                    <a:gd name="T31" fmla="*/ 50 h 95"/>
                    <a:gd name="T32" fmla="*/ 67 w 97"/>
                    <a:gd name="T33" fmla="*/ 35 h 95"/>
                    <a:gd name="T34" fmla="*/ 29 w 97"/>
                    <a:gd name="T35" fmla="*/ 35 h 95"/>
                    <a:gd name="T36" fmla="*/ 29 w 97"/>
                    <a:gd name="T37" fmla="*/ 50 h 95"/>
                    <a:gd name="T38" fmla="*/ 43 w 97"/>
                    <a:gd name="T39" fmla="*/ 65 h 95"/>
                    <a:gd name="T40" fmla="*/ 50 w 97"/>
                    <a:gd name="T41" fmla="*/ 88 h 95"/>
                    <a:gd name="T42" fmla="*/ 62 w 97"/>
                    <a:gd name="T43" fmla="*/ 93 h 95"/>
                    <a:gd name="T44" fmla="*/ 82 w 97"/>
                    <a:gd name="T45" fmla="*/ 83 h 95"/>
                    <a:gd name="T46" fmla="*/ 83 w 97"/>
                    <a:gd name="T47" fmla="*/ 83 h 95"/>
                    <a:gd name="T48" fmla="*/ 97 w 97"/>
                    <a:gd name="T49" fmla="*/ 49 h 95"/>
                    <a:gd name="T50" fmla="*/ 48 w 97"/>
                    <a:gd name="T51" fmla="*/ 0 h 95"/>
                    <a:gd name="T52" fmla="*/ 48 w 97"/>
                    <a:gd name="T53" fmla="*/ 0 h 95"/>
                    <a:gd name="T54" fmla="*/ 48 w 97"/>
                    <a:gd name="T5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95">
                      <a:moveTo>
                        <a:pt x="48" y="0"/>
                      </a:moveTo>
                      <a:cubicBezTo>
                        <a:pt x="21" y="0"/>
                        <a:pt x="0" y="22"/>
                        <a:pt x="0" y="49"/>
                      </a:cubicBezTo>
                      <a:cubicBezTo>
                        <a:pt x="0" y="61"/>
                        <a:pt x="5" y="74"/>
                        <a:pt x="14" y="83"/>
                      </a:cubicBezTo>
                      <a:cubicBezTo>
                        <a:pt x="19" y="88"/>
                        <a:pt x="26" y="92"/>
                        <a:pt x="33" y="95"/>
                      </a:cubicBezTo>
                      <a:cubicBezTo>
                        <a:pt x="34" y="95"/>
                        <a:pt x="34" y="95"/>
                        <a:pt x="35" y="95"/>
                      </a:cubicBezTo>
                      <a:cubicBezTo>
                        <a:pt x="37" y="95"/>
                        <a:pt x="38" y="94"/>
                        <a:pt x="39" y="92"/>
                      </a:cubicBezTo>
                      <a:cubicBezTo>
                        <a:pt x="40" y="89"/>
                        <a:pt x="39" y="87"/>
                        <a:pt x="36" y="86"/>
                      </a:cubicBezTo>
                      <a:cubicBezTo>
                        <a:pt x="30" y="84"/>
                        <a:pt x="25" y="81"/>
                        <a:pt x="20" y="76"/>
                      </a:cubicBezTo>
                      <a:cubicBezTo>
                        <a:pt x="13" y="69"/>
                        <a:pt x="9" y="59"/>
                        <a:pt x="9" y="49"/>
                      </a:cubicBezTo>
                      <a:cubicBezTo>
                        <a:pt x="9" y="27"/>
                        <a:pt x="27" y="9"/>
                        <a:pt x="48" y="9"/>
                      </a:cubicBezTo>
                      <a:cubicBezTo>
                        <a:pt x="70" y="9"/>
                        <a:pt x="87" y="27"/>
                        <a:pt x="87" y="49"/>
                      </a:cubicBezTo>
                      <a:cubicBezTo>
                        <a:pt x="87" y="59"/>
                        <a:pt x="83" y="69"/>
                        <a:pt x="76" y="76"/>
                      </a:cubicBezTo>
                      <a:cubicBezTo>
                        <a:pt x="73" y="79"/>
                        <a:pt x="66" y="84"/>
                        <a:pt x="62" y="84"/>
                      </a:cubicBezTo>
                      <a:cubicBezTo>
                        <a:pt x="60" y="84"/>
                        <a:pt x="58" y="83"/>
                        <a:pt x="57" y="82"/>
                      </a:cubicBezTo>
                      <a:cubicBezTo>
                        <a:pt x="53" y="78"/>
                        <a:pt x="53" y="70"/>
                        <a:pt x="53" y="65"/>
                      </a:cubicBezTo>
                      <a:cubicBezTo>
                        <a:pt x="61" y="65"/>
                        <a:pt x="67" y="58"/>
                        <a:pt x="67" y="50"/>
                      </a:cubicBezTo>
                      <a:cubicBezTo>
                        <a:pt x="67" y="35"/>
                        <a:pt x="67" y="35"/>
                        <a:pt x="67" y="35"/>
                      </a:cubicBezTo>
                      <a:cubicBezTo>
                        <a:pt x="29" y="35"/>
                        <a:pt x="29" y="35"/>
                        <a:pt x="29" y="35"/>
                      </a:cubicBezTo>
                      <a:cubicBezTo>
                        <a:pt x="29" y="50"/>
                        <a:pt x="29" y="50"/>
                        <a:pt x="29" y="50"/>
                      </a:cubicBezTo>
                      <a:cubicBezTo>
                        <a:pt x="29" y="58"/>
                        <a:pt x="35" y="65"/>
                        <a:pt x="43" y="65"/>
                      </a:cubicBezTo>
                      <a:cubicBezTo>
                        <a:pt x="43" y="71"/>
                        <a:pt x="44" y="82"/>
                        <a:pt x="50" y="88"/>
                      </a:cubicBezTo>
                      <a:cubicBezTo>
                        <a:pt x="53" y="91"/>
                        <a:pt x="57" y="93"/>
                        <a:pt x="62" y="93"/>
                      </a:cubicBezTo>
                      <a:cubicBezTo>
                        <a:pt x="71" y="93"/>
                        <a:pt x="81" y="84"/>
                        <a:pt x="82" y="83"/>
                      </a:cubicBezTo>
                      <a:cubicBezTo>
                        <a:pt x="83" y="83"/>
                        <a:pt x="83" y="83"/>
                        <a:pt x="83" y="83"/>
                      </a:cubicBezTo>
                      <a:cubicBezTo>
                        <a:pt x="92" y="74"/>
                        <a:pt x="97" y="62"/>
                        <a:pt x="97" y="49"/>
                      </a:cubicBezTo>
                      <a:cubicBezTo>
                        <a:pt x="97" y="22"/>
                        <a:pt x="75" y="0"/>
                        <a:pt x="48" y="0"/>
                      </a:cubicBezTo>
                      <a:close/>
                      <a:moveTo>
                        <a:pt x="48" y="0"/>
                      </a:moveTo>
                      <a:cubicBezTo>
                        <a:pt x="48" y="0"/>
                        <a:pt x="48" y="0"/>
                        <a:pt x="48"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grpSp>
        </p:grpSp>
      </p:grpSp>
      <p:grpSp>
        <p:nvGrpSpPr>
          <p:cNvPr id="53" name="组合 52"/>
          <p:cNvGrpSpPr/>
          <p:nvPr/>
        </p:nvGrpSpPr>
        <p:grpSpPr>
          <a:xfrm>
            <a:off x="5050562" y="1806341"/>
            <a:ext cx="2093722" cy="2093722"/>
            <a:chOff x="5050562" y="1806341"/>
            <a:chExt cx="2093722" cy="2093722"/>
          </a:xfrm>
        </p:grpSpPr>
        <p:sp>
          <p:nvSpPr>
            <p:cNvPr id="54" name="椭圆 53"/>
            <p:cNvSpPr/>
            <p:nvPr/>
          </p:nvSpPr>
          <p:spPr>
            <a:xfrm>
              <a:off x="5050562" y="1806341"/>
              <a:ext cx="2093722" cy="2093722"/>
            </a:xfrm>
            <a:prstGeom prst="ellipse">
              <a:avLst/>
            </a:prstGeom>
            <a:solidFill>
              <a:schemeClr val="bg1">
                <a:lumMod val="50000"/>
              </a:schemeClr>
            </a:solidFill>
            <a:ln w="25400">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55" name="矩形 54"/>
            <p:cNvSpPr/>
            <p:nvPr/>
          </p:nvSpPr>
          <p:spPr>
            <a:xfrm>
              <a:off x="5417896" y="2993160"/>
              <a:ext cx="135620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Light"/>
                  <a:ea typeface="Open Sans" panose="020B0606030504020204" pitchFamily="34" charset="0"/>
                  <a:cs typeface="Open Sans" panose="020B0606030504020204" pitchFamily="34" charset="0"/>
                </a:rPr>
                <a:t>添加标题</a:t>
              </a:r>
              <a:endParaRPr kumimoji="0" lang="zh-CN" altLang="en-US" sz="1800" b="1" i="0" u="none" strike="noStrike" kern="1200" cap="none" spc="0" normalizeH="0" baseline="0" noProof="0" dirty="0">
                <a:ln>
                  <a:noFill/>
                </a:ln>
                <a:solidFill>
                  <a:prstClr val="white"/>
                </a:solidFill>
                <a:effectLst/>
                <a:uLnTx/>
                <a:uFillTx/>
                <a:latin typeface="微软雅黑 Light"/>
                <a:ea typeface="Dotum" panose="020B0600000101010101" pitchFamily="34" charset="-127"/>
                <a:cs typeface="Open Sans" panose="020B0606030504020204" pitchFamily="34" charset="0"/>
              </a:endParaRPr>
            </a:p>
          </p:txBody>
        </p:sp>
        <p:grpSp>
          <p:nvGrpSpPr>
            <p:cNvPr id="56" name="组合 55"/>
            <p:cNvGrpSpPr/>
            <p:nvPr/>
          </p:nvGrpSpPr>
          <p:grpSpPr>
            <a:xfrm>
              <a:off x="5828325" y="2314495"/>
              <a:ext cx="541605" cy="541605"/>
              <a:chOff x="5153025" y="5711825"/>
              <a:chExt cx="231775" cy="231775"/>
            </a:xfrm>
            <a:solidFill>
              <a:srgbClr val="FFA3B0"/>
            </a:solidFill>
          </p:grpSpPr>
          <p:sp>
            <p:nvSpPr>
              <p:cNvPr id="57" name="Freeform 22"/>
              <p:cNvSpPr>
                <a:spLocks noEditPoints="1"/>
              </p:cNvSpPr>
              <p:nvPr/>
            </p:nvSpPr>
            <p:spPr bwMode="auto">
              <a:xfrm>
                <a:off x="5214938" y="5711825"/>
                <a:ext cx="169862" cy="169862"/>
              </a:xfrm>
              <a:custGeom>
                <a:avLst/>
                <a:gdLst>
                  <a:gd name="T0" fmla="*/ 44 w 63"/>
                  <a:gd name="T1" fmla="*/ 7 h 63"/>
                  <a:gd name="T2" fmla="*/ 26 w 63"/>
                  <a:gd name="T3" fmla="*/ 18 h 63"/>
                  <a:gd name="T4" fmla="*/ 2 w 63"/>
                  <a:gd name="T5" fmla="*/ 41 h 63"/>
                  <a:gd name="T6" fmla="*/ 2 w 63"/>
                  <a:gd name="T7" fmla="*/ 49 h 63"/>
                  <a:gd name="T8" fmla="*/ 14 w 63"/>
                  <a:gd name="T9" fmla="*/ 61 h 63"/>
                  <a:gd name="T10" fmla="*/ 22 w 63"/>
                  <a:gd name="T11" fmla="*/ 61 h 63"/>
                  <a:gd name="T12" fmla="*/ 45 w 63"/>
                  <a:gd name="T13" fmla="*/ 37 h 63"/>
                  <a:gd name="T14" fmla="*/ 56 w 63"/>
                  <a:gd name="T15" fmla="*/ 19 h 63"/>
                  <a:gd name="T16" fmla="*/ 63 w 63"/>
                  <a:gd name="T17" fmla="*/ 0 h 63"/>
                  <a:gd name="T18" fmla="*/ 44 w 63"/>
                  <a:gd name="T19" fmla="*/ 7 h 63"/>
                  <a:gd name="T20" fmla="*/ 43 w 63"/>
                  <a:gd name="T21" fmla="*/ 31 h 63"/>
                  <a:gd name="T22" fmla="*/ 32 w 63"/>
                  <a:gd name="T23" fmla="*/ 31 h 63"/>
                  <a:gd name="T24" fmla="*/ 32 w 63"/>
                  <a:gd name="T25" fmla="*/ 20 h 63"/>
                  <a:gd name="T26" fmla="*/ 43 w 63"/>
                  <a:gd name="T27" fmla="*/ 20 h 63"/>
                  <a:gd name="T28" fmla="*/ 43 w 63"/>
                  <a:gd name="T2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63">
                    <a:moveTo>
                      <a:pt x="44" y="7"/>
                    </a:moveTo>
                    <a:cubicBezTo>
                      <a:pt x="38" y="9"/>
                      <a:pt x="30" y="14"/>
                      <a:pt x="26" y="18"/>
                    </a:cubicBezTo>
                    <a:cubicBezTo>
                      <a:pt x="2" y="41"/>
                      <a:pt x="2" y="41"/>
                      <a:pt x="2" y="41"/>
                    </a:cubicBezTo>
                    <a:cubicBezTo>
                      <a:pt x="0" y="43"/>
                      <a:pt x="0" y="47"/>
                      <a:pt x="2" y="49"/>
                    </a:cubicBezTo>
                    <a:cubicBezTo>
                      <a:pt x="14" y="61"/>
                      <a:pt x="14" y="61"/>
                      <a:pt x="14" y="61"/>
                    </a:cubicBezTo>
                    <a:cubicBezTo>
                      <a:pt x="16" y="63"/>
                      <a:pt x="20" y="63"/>
                      <a:pt x="22" y="61"/>
                    </a:cubicBezTo>
                    <a:cubicBezTo>
                      <a:pt x="45" y="37"/>
                      <a:pt x="45" y="37"/>
                      <a:pt x="45" y="37"/>
                    </a:cubicBezTo>
                    <a:cubicBezTo>
                      <a:pt x="49" y="33"/>
                      <a:pt x="55" y="25"/>
                      <a:pt x="56" y="19"/>
                    </a:cubicBezTo>
                    <a:cubicBezTo>
                      <a:pt x="63" y="0"/>
                      <a:pt x="63" y="0"/>
                      <a:pt x="63" y="0"/>
                    </a:cubicBezTo>
                    <a:lnTo>
                      <a:pt x="44" y="7"/>
                    </a:lnTo>
                    <a:close/>
                    <a:moveTo>
                      <a:pt x="43" y="31"/>
                    </a:moveTo>
                    <a:cubicBezTo>
                      <a:pt x="40" y="35"/>
                      <a:pt x="35" y="35"/>
                      <a:pt x="32" y="31"/>
                    </a:cubicBezTo>
                    <a:cubicBezTo>
                      <a:pt x="28" y="28"/>
                      <a:pt x="28" y="23"/>
                      <a:pt x="32" y="20"/>
                    </a:cubicBezTo>
                    <a:cubicBezTo>
                      <a:pt x="35" y="17"/>
                      <a:pt x="40" y="17"/>
                      <a:pt x="43" y="20"/>
                    </a:cubicBezTo>
                    <a:cubicBezTo>
                      <a:pt x="47" y="23"/>
                      <a:pt x="47" y="28"/>
                      <a:pt x="43" y="3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58" name="Freeform 23"/>
              <p:cNvSpPr/>
              <p:nvPr/>
            </p:nvSpPr>
            <p:spPr bwMode="auto">
              <a:xfrm>
                <a:off x="5153025" y="5778500"/>
                <a:ext cx="77787" cy="69850"/>
              </a:xfrm>
              <a:custGeom>
                <a:avLst/>
                <a:gdLst>
                  <a:gd name="T0" fmla="*/ 10 w 29"/>
                  <a:gd name="T1" fmla="*/ 24 h 26"/>
                  <a:gd name="T2" fmla="*/ 29 w 29"/>
                  <a:gd name="T3" fmla="*/ 5 h 26"/>
                  <a:gd name="T4" fmla="*/ 14 w 29"/>
                  <a:gd name="T5" fmla="*/ 5 h 26"/>
                  <a:gd name="T6" fmla="*/ 2 w 29"/>
                  <a:gd name="T7" fmla="*/ 16 h 26"/>
                  <a:gd name="T8" fmla="*/ 2 w 29"/>
                  <a:gd name="T9" fmla="*/ 24 h 26"/>
                  <a:gd name="T10" fmla="*/ 10 w 29"/>
                  <a:gd name="T11" fmla="*/ 24 h 26"/>
                </a:gdLst>
                <a:ahLst/>
                <a:cxnLst>
                  <a:cxn ang="0">
                    <a:pos x="T0" y="T1"/>
                  </a:cxn>
                  <a:cxn ang="0">
                    <a:pos x="T2" y="T3"/>
                  </a:cxn>
                  <a:cxn ang="0">
                    <a:pos x="T4" y="T5"/>
                  </a:cxn>
                  <a:cxn ang="0">
                    <a:pos x="T6" y="T7"/>
                  </a:cxn>
                  <a:cxn ang="0">
                    <a:pos x="T8" y="T9"/>
                  </a:cxn>
                  <a:cxn ang="0">
                    <a:pos x="T10" y="T11"/>
                  </a:cxn>
                </a:cxnLst>
                <a:rect l="0" t="0" r="r" b="b"/>
                <a:pathLst>
                  <a:path w="29" h="26">
                    <a:moveTo>
                      <a:pt x="10" y="24"/>
                    </a:moveTo>
                    <a:cubicBezTo>
                      <a:pt x="29" y="5"/>
                      <a:pt x="29" y="5"/>
                      <a:pt x="29" y="5"/>
                    </a:cubicBezTo>
                    <a:cubicBezTo>
                      <a:pt x="25" y="0"/>
                      <a:pt x="18" y="0"/>
                      <a:pt x="14" y="5"/>
                    </a:cubicBezTo>
                    <a:cubicBezTo>
                      <a:pt x="2" y="16"/>
                      <a:pt x="2" y="16"/>
                      <a:pt x="2" y="16"/>
                    </a:cubicBezTo>
                    <a:cubicBezTo>
                      <a:pt x="0" y="18"/>
                      <a:pt x="0" y="22"/>
                      <a:pt x="2" y="24"/>
                    </a:cubicBezTo>
                    <a:cubicBezTo>
                      <a:pt x="4" y="26"/>
                      <a:pt x="8" y="26"/>
                      <a:pt x="10"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59" name="Freeform 24"/>
              <p:cNvSpPr/>
              <p:nvPr/>
            </p:nvSpPr>
            <p:spPr bwMode="auto">
              <a:xfrm>
                <a:off x="5246688" y="5865813"/>
                <a:ext cx="71437" cy="77787"/>
              </a:xfrm>
              <a:custGeom>
                <a:avLst/>
                <a:gdLst>
                  <a:gd name="T0" fmla="*/ 2 w 26"/>
                  <a:gd name="T1" fmla="*/ 19 h 29"/>
                  <a:gd name="T2" fmla="*/ 2 w 26"/>
                  <a:gd name="T3" fmla="*/ 27 h 29"/>
                  <a:gd name="T4" fmla="*/ 10 w 26"/>
                  <a:gd name="T5" fmla="*/ 27 h 29"/>
                  <a:gd name="T6" fmla="*/ 22 w 26"/>
                  <a:gd name="T7" fmla="*/ 15 h 29"/>
                  <a:gd name="T8" fmla="*/ 22 w 26"/>
                  <a:gd name="T9" fmla="*/ 0 h 29"/>
                  <a:gd name="T10" fmla="*/ 2 w 26"/>
                  <a:gd name="T11" fmla="*/ 19 h 29"/>
                </a:gdLst>
                <a:ahLst/>
                <a:cxnLst>
                  <a:cxn ang="0">
                    <a:pos x="T0" y="T1"/>
                  </a:cxn>
                  <a:cxn ang="0">
                    <a:pos x="T2" y="T3"/>
                  </a:cxn>
                  <a:cxn ang="0">
                    <a:pos x="T4" y="T5"/>
                  </a:cxn>
                  <a:cxn ang="0">
                    <a:pos x="T6" y="T7"/>
                  </a:cxn>
                  <a:cxn ang="0">
                    <a:pos x="T8" y="T9"/>
                  </a:cxn>
                  <a:cxn ang="0">
                    <a:pos x="T10" y="T11"/>
                  </a:cxn>
                </a:cxnLst>
                <a:rect l="0" t="0" r="r" b="b"/>
                <a:pathLst>
                  <a:path w="26" h="29">
                    <a:moveTo>
                      <a:pt x="2" y="19"/>
                    </a:moveTo>
                    <a:cubicBezTo>
                      <a:pt x="0" y="21"/>
                      <a:pt x="0" y="25"/>
                      <a:pt x="2" y="27"/>
                    </a:cubicBezTo>
                    <a:cubicBezTo>
                      <a:pt x="4" y="29"/>
                      <a:pt x="8" y="29"/>
                      <a:pt x="10" y="27"/>
                    </a:cubicBezTo>
                    <a:cubicBezTo>
                      <a:pt x="22" y="15"/>
                      <a:pt x="22" y="15"/>
                      <a:pt x="22" y="15"/>
                    </a:cubicBezTo>
                    <a:cubicBezTo>
                      <a:pt x="26" y="11"/>
                      <a:pt x="26" y="4"/>
                      <a:pt x="22" y="0"/>
                    </a:cubicBezTo>
                    <a:lnTo>
                      <a:pt x="2"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60" name="Freeform 25"/>
              <p:cNvSpPr/>
              <p:nvPr/>
            </p:nvSpPr>
            <p:spPr bwMode="auto">
              <a:xfrm>
                <a:off x="5214938" y="5843588"/>
                <a:ext cx="38100" cy="38100"/>
              </a:xfrm>
              <a:custGeom>
                <a:avLst/>
                <a:gdLst>
                  <a:gd name="T0" fmla="*/ 1 w 14"/>
                  <a:gd name="T1" fmla="*/ 2 h 14"/>
                  <a:gd name="T2" fmla="*/ 1 w 14"/>
                  <a:gd name="T3" fmla="*/ 6 h 14"/>
                  <a:gd name="T4" fmla="*/ 9 w 14"/>
                  <a:gd name="T5" fmla="*/ 13 h 14"/>
                  <a:gd name="T6" fmla="*/ 12 w 14"/>
                  <a:gd name="T7" fmla="*/ 13 h 14"/>
                  <a:gd name="T8" fmla="*/ 14 w 14"/>
                  <a:gd name="T9" fmla="*/ 11 h 14"/>
                  <a:gd name="T10" fmla="*/ 3 w 14"/>
                  <a:gd name="T11" fmla="*/ 0 h 14"/>
                  <a:gd name="T12" fmla="*/ 1 w 14"/>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 y="2"/>
                    </a:moveTo>
                    <a:cubicBezTo>
                      <a:pt x="0" y="3"/>
                      <a:pt x="0" y="4"/>
                      <a:pt x="1" y="6"/>
                    </a:cubicBezTo>
                    <a:cubicBezTo>
                      <a:pt x="9" y="13"/>
                      <a:pt x="9" y="13"/>
                      <a:pt x="9" y="13"/>
                    </a:cubicBezTo>
                    <a:cubicBezTo>
                      <a:pt x="10" y="14"/>
                      <a:pt x="11" y="14"/>
                      <a:pt x="12" y="13"/>
                    </a:cubicBezTo>
                    <a:cubicBezTo>
                      <a:pt x="14" y="11"/>
                      <a:pt x="14" y="11"/>
                      <a:pt x="14" y="11"/>
                    </a:cubicBezTo>
                    <a:cubicBezTo>
                      <a:pt x="3" y="0"/>
                      <a:pt x="3" y="0"/>
                      <a:pt x="3" y="0"/>
                    </a:cubicBezTo>
                    <a:lnTo>
                      <a:pt x="1"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sp>
            <p:nvSpPr>
              <p:cNvPr id="61" name="Freeform 26"/>
              <p:cNvSpPr/>
              <p:nvPr/>
            </p:nvSpPr>
            <p:spPr bwMode="auto">
              <a:xfrm>
                <a:off x="5160963" y="5865813"/>
                <a:ext cx="76200" cy="74612"/>
              </a:xfrm>
              <a:custGeom>
                <a:avLst/>
                <a:gdLst>
                  <a:gd name="T0" fmla="*/ 0 w 28"/>
                  <a:gd name="T1" fmla="*/ 28 h 28"/>
                  <a:gd name="T2" fmla="*/ 22 w 28"/>
                  <a:gd name="T3" fmla="*/ 6 h 28"/>
                  <a:gd name="T4" fmla="*/ 0 w 28"/>
                  <a:gd name="T5" fmla="*/ 28 h 28"/>
                </a:gdLst>
                <a:ahLst/>
                <a:cxnLst>
                  <a:cxn ang="0">
                    <a:pos x="T0" y="T1"/>
                  </a:cxn>
                  <a:cxn ang="0">
                    <a:pos x="T2" y="T3"/>
                  </a:cxn>
                  <a:cxn ang="0">
                    <a:pos x="T4" y="T5"/>
                  </a:cxn>
                </a:cxnLst>
                <a:rect l="0" t="0" r="r" b="b"/>
                <a:pathLst>
                  <a:path w="28" h="28">
                    <a:moveTo>
                      <a:pt x="0" y="28"/>
                    </a:moveTo>
                    <a:cubicBezTo>
                      <a:pt x="11" y="22"/>
                      <a:pt x="28" y="11"/>
                      <a:pt x="22" y="6"/>
                    </a:cubicBezTo>
                    <a:cubicBezTo>
                      <a:pt x="17" y="0"/>
                      <a:pt x="6" y="17"/>
                      <a:pt x="0"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E7E6E6">
                      <a:lumMod val="10000"/>
                    </a:srgbClr>
                  </a:solidFill>
                  <a:effectLst/>
                  <a:uLnTx/>
                  <a:uFillTx/>
                  <a:latin typeface="Open Sans" panose="020B0606030504020204" pitchFamily="34" charset="0"/>
                  <a:ea typeface="微软雅黑 Light"/>
                  <a:cs typeface="Open Sans" panose="020B0606030504020204" pitchFamily="34" charset="0"/>
                </a:endParaRPr>
              </a:p>
            </p:txBody>
          </p:sp>
        </p:grpSp>
      </p:grpSp>
      <p:grpSp>
        <p:nvGrpSpPr>
          <p:cNvPr id="62" name="组合 61"/>
          <p:cNvGrpSpPr/>
          <p:nvPr/>
        </p:nvGrpSpPr>
        <p:grpSpPr>
          <a:xfrm>
            <a:off x="1045097" y="2115530"/>
            <a:ext cx="2360099" cy="1291950"/>
            <a:chOff x="3525171" y="1557745"/>
            <a:chExt cx="2360099" cy="1291950"/>
          </a:xfrm>
        </p:grpSpPr>
        <p:sp>
          <p:nvSpPr>
            <p:cNvPr id="63" name="矩形 62"/>
            <p:cNvSpPr/>
            <p:nvPr/>
          </p:nvSpPr>
          <p:spPr>
            <a:xfrm>
              <a:off x="3541213" y="1894497"/>
              <a:ext cx="2344057" cy="955198"/>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添加文本单击此处添加文本单击此处添加文本单击此处添加</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64" name="矩形 63"/>
            <p:cNvSpPr/>
            <p:nvPr/>
          </p:nvSpPr>
          <p:spPr>
            <a:xfrm>
              <a:off x="3525171" y="1557745"/>
              <a:ext cx="2344057" cy="369332"/>
            </a:xfrm>
            <a:prstGeom prst="rect">
              <a:avLst/>
            </a:prstGeom>
          </p:spPr>
          <p:txBody>
            <a:bodyPr wrap="square">
              <a:spAutoFit/>
            </a:bodyPr>
            <a:lstStyle/>
            <a:p>
              <a:pPr marL="0" marR="0" lvl="0" indent="0" algn="r"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65" name="组合 64"/>
          <p:cNvGrpSpPr/>
          <p:nvPr/>
        </p:nvGrpSpPr>
        <p:grpSpPr>
          <a:xfrm>
            <a:off x="1630970" y="4670699"/>
            <a:ext cx="2360099" cy="1291950"/>
            <a:chOff x="3525171" y="1557745"/>
            <a:chExt cx="2360099" cy="1291950"/>
          </a:xfrm>
        </p:grpSpPr>
        <p:sp>
          <p:nvSpPr>
            <p:cNvPr id="66" name="矩形 65"/>
            <p:cNvSpPr/>
            <p:nvPr/>
          </p:nvSpPr>
          <p:spPr>
            <a:xfrm>
              <a:off x="3541213" y="1894497"/>
              <a:ext cx="2344057" cy="955198"/>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添加文本单击此处添加文本单击此处添加文本单击此处添加</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67" name="矩形 66"/>
            <p:cNvSpPr/>
            <p:nvPr/>
          </p:nvSpPr>
          <p:spPr>
            <a:xfrm>
              <a:off x="3525171" y="1557745"/>
              <a:ext cx="2344057" cy="369332"/>
            </a:xfrm>
            <a:prstGeom prst="rect">
              <a:avLst/>
            </a:prstGeom>
          </p:spPr>
          <p:txBody>
            <a:bodyPr wrap="square">
              <a:spAutoFit/>
            </a:bodyPr>
            <a:lstStyle/>
            <a:p>
              <a:pPr marL="0" marR="0" lvl="0" indent="0" algn="r"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68" name="组合 67"/>
          <p:cNvGrpSpPr/>
          <p:nvPr/>
        </p:nvGrpSpPr>
        <p:grpSpPr>
          <a:xfrm>
            <a:off x="8667061" y="2115530"/>
            <a:ext cx="2360099" cy="1291950"/>
            <a:chOff x="3509129" y="1557745"/>
            <a:chExt cx="2360099" cy="1291950"/>
          </a:xfrm>
        </p:grpSpPr>
        <p:sp>
          <p:nvSpPr>
            <p:cNvPr id="69" name="矩形 68"/>
            <p:cNvSpPr/>
            <p:nvPr/>
          </p:nvSpPr>
          <p:spPr>
            <a:xfrm>
              <a:off x="3509129" y="1894497"/>
              <a:ext cx="2344057" cy="955198"/>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添加文本单击此处添加文本单击此处添加文本单击此处添加</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70" name="矩形 69"/>
            <p:cNvSpPr/>
            <p:nvPr/>
          </p:nvSpPr>
          <p:spPr>
            <a:xfrm>
              <a:off x="3525171" y="1557745"/>
              <a:ext cx="2344057" cy="369332"/>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71" name="组合 70"/>
          <p:cNvGrpSpPr/>
          <p:nvPr/>
        </p:nvGrpSpPr>
        <p:grpSpPr>
          <a:xfrm>
            <a:off x="8128043" y="4665426"/>
            <a:ext cx="2360099" cy="1291950"/>
            <a:chOff x="3509129" y="1557745"/>
            <a:chExt cx="2360099" cy="1291950"/>
          </a:xfrm>
        </p:grpSpPr>
        <p:sp>
          <p:nvSpPr>
            <p:cNvPr id="72" name="矩形 71"/>
            <p:cNvSpPr/>
            <p:nvPr/>
          </p:nvSpPr>
          <p:spPr>
            <a:xfrm>
              <a:off x="3509129" y="1894497"/>
              <a:ext cx="2344057" cy="955198"/>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添加文本单击此处添加文本单击此处添加文本单击此处添加</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73" name="矩形 72"/>
            <p:cNvSpPr/>
            <p:nvPr/>
          </p:nvSpPr>
          <p:spPr>
            <a:xfrm>
              <a:off x="3525171" y="1557745"/>
              <a:ext cx="2344057" cy="369332"/>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53" presetClass="entr" presetSubtype="16" fill="hold" nodeType="withEffect">
                                  <p:stCondLst>
                                    <p:cond delay="0"/>
                                  </p:stCondLst>
                                  <p:childTnLst>
                                    <p:set>
                                      <p:cBhvr>
                                        <p:cTn id="17" dur="1" fill="hold">
                                          <p:stCondLst>
                                            <p:cond delay="0"/>
                                          </p:stCondLst>
                                        </p:cTn>
                                        <p:tgtEl>
                                          <p:spTgt spid="53"/>
                                        </p:tgtEl>
                                        <p:attrNameLst>
                                          <p:attrName>style.visibility</p:attrName>
                                        </p:attrNameLst>
                                      </p:cBhvr>
                                      <p:to>
                                        <p:strVal val="visible"/>
                                      </p:to>
                                    </p:set>
                                    <p:anim calcmode="lin" valueType="num">
                                      <p:cBhvr>
                                        <p:cTn id="18" dur="500" fill="hold"/>
                                        <p:tgtEl>
                                          <p:spTgt spid="53"/>
                                        </p:tgtEl>
                                        <p:attrNameLst>
                                          <p:attrName>ppt_w</p:attrName>
                                        </p:attrNameLst>
                                      </p:cBhvr>
                                      <p:tavLst>
                                        <p:tav tm="0">
                                          <p:val>
                                            <p:fltVal val="0"/>
                                          </p:val>
                                        </p:tav>
                                        <p:tav tm="100000">
                                          <p:val>
                                            <p:strVal val="#ppt_w"/>
                                          </p:val>
                                        </p:tav>
                                      </p:tavLst>
                                    </p:anim>
                                    <p:anim calcmode="lin" valueType="num">
                                      <p:cBhvr>
                                        <p:cTn id="19" dur="500" fill="hold"/>
                                        <p:tgtEl>
                                          <p:spTgt spid="53"/>
                                        </p:tgtEl>
                                        <p:attrNameLst>
                                          <p:attrName>ppt_h</p:attrName>
                                        </p:attrNameLst>
                                      </p:cBhvr>
                                      <p:tavLst>
                                        <p:tav tm="0">
                                          <p:val>
                                            <p:fltVal val="0"/>
                                          </p:val>
                                        </p:tav>
                                        <p:tav tm="100000">
                                          <p:val>
                                            <p:strVal val="#ppt_h"/>
                                          </p:val>
                                        </p:tav>
                                      </p:tavLst>
                                    </p:anim>
                                    <p:animEffect transition="in" filter="fade">
                                      <p:cBhvr>
                                        <p:cTn id="20" dur="500"/>
                                        <p:tgtEl>
                                          <p:spTgt spid="53"/>
                                        </p:tgtEl>
                                      </p:cBhvr>
                                    </p:animEffect>
                                  </p:childTnLst>
                                </p:cTn>
                              </p:par>
                              <p:par>
                                <p:cTn id="21" presetID="10" presetClass="entr" presetSubtype="0" fill="hold" nodeType="withEffect">
                                  <p:stCondLst>
                                    <p:cond delay="5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childTnLst>
                                </p:cTn>
                              </p:par>
                              <p:par>
                                <p:cTn id="24" presetID="63" presetClass="path" presetSubtype="0" accel="50000" decel="50000" fill="hold" nodeType="withEffect">
                                  <p:stCondLst>
                                    <p:cond delay="500"/>
                                  </p:stCondLst>
                                  <p:childTnLst>
                                    <p:animMotion origin="layout" path="M 0.06406 -0.04167 L 2.08333E-7 7.40741E-7 " pathEditMode="relative" rAng="0" ptsTypes="AA">
                                      <p:cBhvr>
                                        <p:cTn id="25" dur="1000" fill="hold"/>
                                        <p:tgtEl>
                                          <p:spTgt spid="16"/>
                                        </p:tgtEl>
                                        <p:attrNameLst>
                                          <p:attrName>ppt_x</p:attrName>
                                          <p:attrName>ppt_y</p:attrName>
                                        </p:attrNameLst>
                                      </p:cBhvr>
                                      <p:rCtr x="-3203" y="2083"/>
                                    </p:animMotion>
                                  </p:childTnLst>
                                </p:cTn>
                              </p:par>
                              <p:par>
                                <p:cTn id="26" presetID="6" presetClass="emph" presetSubtype="0" accel="50000" decel="50000" fill="hold" nodeType="withEffect">
                                  <p:stCondLst>
                                    <p:cond delay="500"/>
                                  </p:stCondLst>
                                  <p:childTnLst>
                                    <p:animScale>
                                      <p:cBhvr>
                                        <p:cTn id="27" dur="1000" fill="hold"/>
                                        <p:tgtEl>
                                          <p:spTgt spid="16"/>
                                        </p:tgtEl>
                                      </p:cBhvr>
                                      <p:by x="150000" y="150000"/>
                                      <p:from x="120193" y="120193"/>
                                      <p:to x="100000" y="100000"/>
                                    </p:animScale>
                                  </p:childTnLst>
                                </p:cTn>
                              </p:par>
                              <p:par>
                                <p:cTn id="28" presetID="10" presetClass="entr" presetSubtype="0" fill="hold" nodeType="withEffect">
                                  <p:stCondLst>
                                    <p:cond delay="50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1000"/>
                                        <p:tgtEl>
                                          <p:spTgt spid="45"/>
                                        </p:tgtEl>
                                      </p:cBhvr>
                                    </p:animEffect>
                                  </p:childTnLst>
                                </p:cTn>
                              </p:par>
                              <p:par>
                                <p:cTn id="31" presetID="63" presetClass="path" presetSubtype="0" accel="50000" decel="50000" fill="hold" nodeType="withEffect">
                                  <p:stCondLst>
                                    <p:cond delay="500"/>
                                  </p:stCondLst>
                                  <p:childTnLst>
                                    <p:animMotion origin="layout" path="M 0.0293 -0.12152 L -3.125E-6 -4.07407E-6 " pathEditMode="relative" rAng="0" ptsTypes="AA">
                                      <p:cBhvr>
                                        <p:cTn id="32" dur="1000" fill="hold"/>
                                        <p:tgtEl>
                                          <p:spTgt spid="45"/>
                                        </p:tgtEl>
                                        <p:attrNameLst>
                                          <p:attrName>ppt_x</p:attrName>
                                          <p:attrName>ppt_y</p:attrName>
                                        </p:attrNameLst>
                                      </p:cBhvr>
                                      <p:rCtr x="-1471" y="6065"/>
                                    </p:animMotion>
                                  </p:childTnLst>
                                </p:cTn>
                              </p:par>
                              <p:par>
                                <p:cTn id="33" presetID="6" presetClass="emph" presetSubtype="0" accel="50000" decel="50000" fill="hold" nodeType="withEffect">
                                  <p:stCondLst>
                                    <p:cond delay="500"/>
                                  </p:stCondLst>
                                  <p:childTnLst>
                                    <p:animScale>
                                      <p:cBhvr>
                                        <p:cTn id="34" dur="1000" fill="hold"/>
                                        <p:tgtEl>
                                          <p:spTgt spid="45"/>
                                        </p:tgtEl>
                                      </p:cBhvr>
                                      <p:by x="150000" y="150000"/>
                                      <p:from x="120193" y="120193"/>
                                      <p:to x="100000" y="100000"/>
                                    </p:animScale>
                                  </p:childTnLst>
                                </p:cTn>
                              </p:par>
                              <p:par>
                                <p:cTn id="35" presetID="10" presetClass="entr" presetSubtype="0" fill="hold" nodeType="withEffect">
                                  <p:stCondLst>
                                    <p:cond delay="50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childTnLst>
                                </p:cTn>
                              </p:par>
                              <p:par>
                                <p:cTn id="38" presetID="63" presetClass="path" presetSubtype="0" accel="50000" decel="50000" fill="hold" nodeType="withEffect">
                                  <p:stCondLst>
                                    <p:cond delay="500"/>
                                  </p:stCondLst>
                                  <p:childTnLst>
                                    <p:animMotion origin="layout" path="M -0.03151 -0.12245 L -1.04167E-6 -3.33333E-6 " pathEditMode="relative" rAng="0" ptsTypes="AA">
                                      <p:cBhvr>
                                        <p:cTn id="39" dur="1000" fill="hold"/>
                                        <p:tgtEl>
                                          <p:spTgt spid="36"/>
                                        </p:tgtEl>
                                        <p:attrNameLst>
                                          <p:attrName>ppt_x</p:attrName>
                                          <p:attrName>ppt_y</p:attrName>
                                        </p:attrNameLst>
                                      </p:cBhvr>
                                      <p:rCtr x="1576" y="6111"/>
                                    </p:animMotion>
                                  </p:childTnLst>
                                </p:cTn>
                              </p:par>
                              <p:par>
                                <p:cTn id="40" presetID="6" presetClass="emph" presetSubtype="0" accel="50000" decel="50000" fill="hold" nodeType="withEffect">
                                  <p:stCondLst>
                                    <p:cond delay="500"/>
                                  </p:stCondLst>
                                  <p:childTnLst>
                                    <p:animScale>
                                      <p:cBhvr>
                                        <p:cTn id="41" dur="1000" fill="hold"/>
                                        <p:tgtEl>
                                          <p:spTgt spid="36"/>
                                        </p:tgtEl>
                                      </p:cBhvr>
                                      <p:by x="150000" y="150000"/>
                                      <p:from x="120193" y="120193"/>
                                      <p:to x="100000" y="100000"/>
                                    </p:animScale>
                                  </p:childTnLst>
                                </p:cTn>
                              </p:par>
                              <p:par>
                                <p:cTn id="42" presetID="10" presetClass="entr" presetSubtype="0" fill="hold" nodeType="withEffect">
                                  <p:stCondLst>
                                    <p:cond delay="50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childTnLst>
                                </p:cTn>
                              </p:par>
                              <p:par>
                                <p:cTn id="45" presetID="63" presetClass="path" presetSubtype="0" accel="50000" decel="50000" fill="hold" nodeType="withEffect">
                                  <p:stCondLst>
                                    <p:cond delay="500"/>
                                  </p:stCondLst>
                                  <p:childTnLst>
                                    <p:animMotion origin="layout" path="M -0.06484 -0.04352 L -2.08333E-7 2.22222E-6 " pathEditMode="relative" rAng="0" ptsTypes="AA">
                                      <p:cBhvr>
                                        <p:cTn id="46" dur="1000" fill="hold"/>
                                        <p:tgtEl>
                                          <p:spTgt spid="28"/>
                                        </p:tgtEl>
                                        <p:attrNameLst>
                                          <p:attrName>ppt_x</p:attrName>
                                          <p:attrName>ppt_y</p:attrName>
                                        </p:attrNameLst>
                                      </p:cBhvr>
                                      <p:rCtr x="3242" y="2176"/>
                                    </p:animMotion>
                                  </p:childTnLst>
                                </p:cTn>
                              </p:par>
                              <p:par>
                                <p:cTn id="47" presetID="6" presetClass="emph" presetSubtype="0" accel="50000" decel="50000" fill="hold" nodeType="withEffect">
                                  <p:stCondLst>
                                    <p:cond delay="500"/>
                                  </p:stCondLst>
                                  <p:childTnLst>
                                    <p:animScale>
                                      <p:cBhvr>
                                        <p:cTn id="48" dur="1000" fill="hold"/>
                                        <p:tgtEl>
                                          <p:spTgt spid="28"/>
                                        </p:tgtEl>
                                      </p:cBhvr>
                                      <p:by x="150000" y="150000"/>
                                      <p:from x="120193" y="120193"/>
                                      <p:to x="100000" y="100000"/>
                                    </p:animScale>
                                  </p:childTnLst>
                                </p:cTn>
                              </p:par>
                            </p:childTnLst>
                          </p:cTn>
                        </p:par>
                        <p:par>
                          <p:cTn id="49" fill="hold">
                            <p:stCondLst>
                              <p:cond delay="1500"/>
                            </p:stCondLst>
                            <p:childTnLst>
                              <p:par>
                                <p:cTn id="50" presetID="53" presetClass="entr" presetSubtype="16" fill="hold" nodeType="afterEffect">
                                  <p:stCondLst>
                                    <p:cond delay="0"/>
                                  </p:stCondLst>
                                  <p:childTnLst>
                                    <p:set>
                                      <p:cBhvr>
                                        <p:cTn id="51" dur="1" fill="hold">
                                          <p:stCondLst>
                                            <p:cond delay="0"/>
                                          </p:stCondLst>
                                        </p:cTn>
                                        <p:tgtEl>
                                          <p:spTgt spid="62"/>
                                        </p:tgtEl>
                                        <p:attrNameLst>
                                          <p:attrName>style.visibility</p:attrName>
                                        </p:attrNameLst>
                                      </p:cBhvr>
                                      <p:to>
                                        <p:strVal val="visible"/>
                                      </p:to>
                                    </p:set>
                                    <p:anim calcmode="lin" valueType="num">
                                      <p:cBhvr>
                                        <p:cTn id="52" dur="500" fill="hold"/>
                                        <p:tgtEl>
                                          <p:spTgt spid="62"/>
                                        </p:tgtEl>
                                        <p:attrNameLst>
                                          <p:attrName>ppt_w</p:attrName>
                                        </p:attrNameLst>
                                      </p:cBhvr>
                                      <p:tavLst>
                                        <p:tav tm="0">
                                          <p:val>
                                            <p:fltVal val="0"/>
                                          </p:val>
                                        </p:tav>
                                        <p:tav tm="100000">
                                          <p:val>
                                            <p:strVal val="#ppt_w"/>
                                          </p:val>
                                        </p:tav>
                                      </p:tavLst>
                                    </p:anim>
                                    <p:anim calcmode="lin" valueType="num">
                                      <p:cBhvr>
                                        <p:cTn id="53" dur="500" fill="hold"/>
                                        <p:tgtEl>
                                          <p:spTgt spid="62"/>
                                        </p:tgtEl>
                                        <p:attrNameLst>
                                          <p:attrName>ppt_h</p:attrName>
                                        </p:attrNameLst>
                                      </p:cBhvr>
                                      <p:tavLst>
                                        <p:tav tm="0">
                                          <p:val>
                                            <p:fltVal val="0"/>
                                          </p:val>
                                        </p:tav>
                                        <p:tav tm="100000">
                                          <p:val>
                                            <p:strVal val="#ppt_h"/>
                                          </p:val>
                                        </p:tav>
                                      </p:tavLst>
                                    </p:anim>
                                    <p:animEffect transition="in" filter="fade">
                                      <p:cBhvr>
                                        <p:cTn id="54" dur="500"/>
                                        <p:tgtEl>
                                          <p:spTgt spid="62"/>
                                        </p:tgtEl>
                                      </p:cBhvr>
                                    </p:animEffect>
                                  </p:childTnLst>
                                </p:cTn>
                              </p:par>
                              <p:par>
                                <p:cTn id="55" presetID="53" presetClass="entr" presetSubtype="16" fill="hold" nodeType="withEffect">
                                  <p:stCondLst>
                                    <p:cond delay="100"/>
                                  </p:stCondLst>
                                  <p:childTnLst>
                                    <p:set>
                                      <p:cBhvr>
                                        <p:cTn id="56" dur="1" fill="hold">
                                          <p:stCondLst>
                                            <p:cond delay="0"/>
                                          </p:stCondLst>
                                        </p:cTn>
                                        <p:tgtEl>
                                          <p:spTgt spid="65"/>
                                        </p:tgtEl>
                                        <p:attrNameLst>
                                          <p:attrName>style.visibility</p:attrName>
                                        </p:attrNameLst>
                                      </p:cBhvr>
                                      <p:to>
                                        <p:strVal val="visible"/>
                                      </p:to>
                                    </p:set>
                                    <p:anim calcmode="lin" valueType="num">
                                      <p:cBhvr>
                                        <p:cTn id="57" dur="500" fill="hold"/>
                                        <p:tgtEl>
                                          <p:spTgt spid="65"/>
                                        </p:tgtEl>
                                        <p:attrNameLst>
                                          <p:attrName>ppt_w</p:attrName>
                                        </p:attrNameLst>
                                      </p:cBhvr>
                                      <p:tavLst>
                                        <p:tav tm="0">
                                          <p:val>
                                            <p:fltVal val="0"/>
                                          </p:val>
                                        </p:tav>
                                        <p:tav tm="100000">
                                          <p:val>
                                            <p:strVal val="#ppt_w"/>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Effect transition="in" filter="fade">
                                      <p:cBhvr>
                                        <p:cTn id="59" dur="500"/>
                                        <p:tgtEl>
                                          <p:spTgt spid="65"/>
                                        </p:tgtEl>
                                      </p:cBhvr>
                                    </p:animEffect>
                                  </p:childTnLst>
                                </p:cTn>
                              </p:par>
                              <p:par>
                                <p:cTn id="60" presetID="53" presetClass="entr" presetSubtype="16" fill="hold" nodeType="withEffect">
                                  <p:stCondLst>
                                    <p:cond delay="200"/>
                                  </p:stCondLst>
                                  <p:childTnLst>
                                    <p:set>
                                      <p:cBhvr>
                                        <p:cTn id="61" dur="1" fill="hold">
                                          <p:stCondLst>
                                            <p:cond delay="0"/>
                                          </p:stCondLst>
                                        </p:cTn>
                                        <p:tgtEl>
                                          <p:spTgt spid="71"/>
                                        </p:tgtEl>
                                        <p:attrNameLst>
                                          <p:attrName>style.visibility</p:attrName>
                                        </p:attrNameLst>
                                      </p:cBhvr>
                                      <p:to>
                                        <p:strVal val="visible"/>
                                      </p:to>
                                    </p:set>
                                    <p:anim calcmode="lin" valueType="num">
                                      <p:cBhvr>
                                        <p:cTn id="62" dur="500" fill="hold"/>
                                        <p:tgtEl>
                                          <p:spTgt spid="71"/>
                                        </p:tgtEl>
                                        <p:attrNameLst>
                                          <p:attrName>ppt_w</p:attrName>
                                        </p:attrNameLst>
                                      </p:cBhvr>
                                      <p:tavLst>
                                        <p:tav tm="0">
                                          <p:val>
                                            <p:fltVal val="0"/>
                                          </p:val>
                                        </p:tav>
                                        <p:tav tm="100000">
                                          <p:val>
                                            <p:strVal val="#ppt_w"/>
                                          </p:val>
                                        </p:tav>
                                      </p:tavLst>
                                    </p:anim>
                                    <p:anim calcmode="lin" valueType="num">
                                      <p:cBhvr>
                                        <p:cTn id="63" dur="500" fill="hold"/>
                                        <p:tgtEl>
                                          <p:spTgt spid="71"/>
                                        </p:tgtEl>
                                        <p:attrNameLst>
                                          <p:attrName>ppt_h</p:attrName>
                                        </p:attrNameLst>
                                      </p:cBhvr>
                                      <p:tavLst>
                                        <p:tav tm="0">
                                          <p:val>
                                            <p:fltVal val="0"/>
                                          </p:val>
                                        </p:tav>
                                        <p:tav tm="100000">
                                          <p:val>
                                            <p:strVal val="#ppt_h"/>
                                          </p:val>
                                        </p:tav>
                                      </p:tavLst>
                                    </p:anim>
                                    <p:animEffect transition="in" filter="fade">
                                      <p:cBhvr>
                                        <p:cTn id="64" dur="500"/>
                                        <p:tgtEl>
                                          <p:spTgt spid="71"/>
                                        </p:tgtEl>
                                      </p:cBhvr>
                                    </p:animEffect>
                                  </p:childTnLst>
                                </p:cTn>
                              </p:par>
                              <p:par>
                                <p:cTn id="65" presetID="53" presetClass="entr" presetSubtype="16" fill="hold" nodeType="withEffect">
                                  <p:stCondLst>
                                    <p:cond delay="300"/>
                                  </p:stCondLst>
                                  <p:childTnLst>
                                    <p:set>
                                      <p:cBhvr>
                                        <p:cTn id="66" dur="1" fill="hold">
                                          <p:stCondLst>
                                            <p:cond delay="0"/>
                                          </p:stCondLst>
                                        </p:cTn>
                                        <p:tgtEl>
                                          <p:spTgt spid="68"/>
                                        </p:tgtEl>
                                        <p:attrNameLst>
                                          <p:attrName>style.visibility</p:attrName>
                                        </p:attrNameLst>
                                      </p:cBhvr>
                                      <p:to>
                                        <p:strVal val="visible"/>
                                      </p:to>
                                    </p:set>
                                    <p:anim calcmode="lin" valueType="num">
                                      <p:cBhvr>
                                        <p:cTn id="67" dur="500" fill="hold"/>
                                        <p:tgtEl>
                                          <p:spTgt spid="68"/>
                                        </p:tgtEl>
                                        <p:attrNameLst>
                                          <p:attrName>ppt_w</p:attrName>
                                        </p:attrNameLst>
                                      </p:cBhvr>
                                      <p:tavLst>
                                        <p:tav tm="0">
                                          <p:val>
                                            <p:fltVal val="0"/>
                                          </p:val>
                                        </p:tav>
                                        <p:tav tm="100000">
                                          <p:val>
                                            <p:strVal val="#ppt_w"/>
                                          </p:val>
                                        </p:tav>
                                      </p:tavLst>
                                    </p:anim>
                                    <p:anim calcmode="lin" valueType="num">
                                      <p:cBhvr>
                                        <p:cTn id="68" dur="500" fill="hold"/>
                                        <p:tgtEl>
                                          <p:spTgt spid="68"/>
                                        </p:tgtEl>
                                        <p:attrNameLst>
                                          <p:attrName>ppt_h</p:attrName>
                                        </p:attrNameLst>
                                      </p:cBhvr>
                                      <p:tavLst>
                                        <p:tav tm="0">
                                          <p:val>
                                            <p:fltVal val="0"/>
                                          </p:val>
                                        </p:tav>
                                        <p:tav tm="100000">
                                          <p:val>
                                            <p:strVal val="#ppt_h"/>
                                          </p:val>
                                        </p:tav>
                                      </p:tavLst>
                                    </p:anim>
                                    <p:animEffect transition="in" filter="fade">
                                      <p:cBhvr>
                                        <p:cTn id="6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3" name="图形 2"/>
          <p:cNvPicPr>
            <a:picLocks noChangeAspect="1"/>
          </p:cNvPicPr>
          <p:nvPr/>
        </p:nvPicPr>
        <p:blipFill>
          <a:blip r:embed="rId1" cstate="email"/>
          <a:stretch>
            <a:fillRect/>
          </a:stretch>
        </p:blipFill>
        <p:spPr>
          <a:xfrm>
            <a:off x="697830" y="116117"/>
            <a:ext cx="1396030" cy="288000"/>
          </a:xfrm>
          <a:prstGeom prst="rect">
            <a:avLst/>
          </a:prstGeom>
        </p:spPr>
      </p:pic>
      <p:grpSp>
        <p:nvGrpSpPr>
          <p:cNvPr id="15" name="组合 14"/>
          <p:cNvGrpSpPr/>
          <p:nvPr/>
        </p:nvGrpSpPr>
        <p:grpSpPr>
          <a:xfrm>
            <a:off x="5416649" y="68190"/>
            <a:ext cx="6020843" cy="386118"/>
            <a:chOff x="5416649" y="68190"/>
            <a:chExt cx="6020843" cy="386118"/>
          </a:xfrm>
        </p:grpSpPr>
        <p:sp>
          <p:nvSpPr>
            <p:cNvPr id="13" name="矩形 12"/>
            <p:cNvSpPr/>
            <p:nvPr/>
          </p:nvSpPr>
          <p:spPr>
            <a:xfrm>
              <a:off x="6974369" y="112736"/>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p:cNvSpPr txBox="1"/>
            <p:nvPr/>
          </p:nvSpPr>
          <p:spPr>
            <a:xfrm>
              <a:off x="5416649" y="68190"/>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5" name="文本框 4"/>
            <p:cNvSpPr txBox="1"/>
            <p:nvPr/>
          </p:nvSpPr>
          <p:spPr>
            <a:xfrm>
              <a:off x="7046607"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6" name="文本框 5"/>
            <p:cNvSpPr txBox="1"/>
            <p:nvPr/>
          </p:nvSpPr>
          <p:spPr>
            <a:xfrm>
              <a:off x="8676565"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7" name="文本框 6"/>
            <p:cNvSpPr txBox="1"/>
            <p:nvPr/>
          </p:nvSpPr>
          <p:spPr>
            <a:xfrm>
              <a:off x="10306524"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2" name="组合 11"/>
          <p:cNvGrpSpPr/>
          <p:nvPr/>
        </p:nvGrpSpPr>
        <p:grpSpPr>
          <a:xfrm>
            <a:off x="650068" y="2823493"/>
            <a:ext cx="2263681" cy="1693278"/>
            <a:chOff x="650068" y="2823493"/>
            <a:chExt cx="2263681" cy="1693278"/>
          </a:xfrm>
        </p:grpSpPr>
        <p:sp>
          <p:nvSpPr>
            <p:cNvPr id="14" name="六边形 13"/>
            <p:cNvSpPr/>
            <p:nvPr/>
          </p:nvSpPr>
          <p:spPr>
            <a:xfrm>
              <a:off x="650068" y="2823493"/>
              <a:ext cx="1858740" cy="1693278"/>
            </a:xfrm>
            <a:prstGeom prst="hexagon">
              <a:avLst/>
            </a:prstGeom>
            <a:noFill/>
            <a:ln w="19050">
              <a:solidFill>
                <a:srgbClr val="071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9" name="任意多边形: 形状 18"/>
            <p:cNvSpPr/>
            <p:nvPr/>
          </p:nvSpPr>
          <p:spPr>
            <a:xfrm>
              <a:off x="2372348" y="3000099"/>
              <a:ext cx="541401" cy="1266876"/>
            </a:xfrm>
            <a:custGeom>
              <a:avLst/>
              <a:gdLst>
                <a:gd name="connsiteX0" fmla="*/ 1 w 541401"/>
                <a:gd name="connsiteY0" fmla="*/ 0 h 1266876"/>
                <a:gd name="connsiteX1" fmla="*/ 224683 w 541401"/>
                <a:gd name="connsiteY1" fmla="*/ 0 h 1266876"/>
                <a:gd name="connsiteX2" fmla="*/ 541401 w 541401"/>
                <a:gd name="connsiteY2" fmla="*/ 633437 h 1266876"/>
                <a:gd name="connsiteX3" fmla="*/ 224682 w 541401"/>
                <a:gd name="connsiteY3" fmla="*/ 1266876 h 1266876"/>
                <a:gd name="connsiteX4" fmla="*/ 0 w 541401"/>
                <a:gd name="connsiteY4" fmla="*/ 1266876 h 1266876"/>
                <a:gd name="connsiteX5" fmla="*/ 316719 w 541401"/>
                <a:gd name="connsiteY5" fmla="*/ 633437 h 126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401" h="1266876">
                  <a:moveTo>
                    <a:pt x="1" y="0"/>
                  </a:moveTo>
                  <a:lnTo>
                    <a:pt x="224683" y="0"/>
                  </a:lnTo>
                  <a:lnTo>
                    <a:pt x="541401" y="633437"/>
                  </a:lnTo>
                  <a:lnTo>
                    <a:pt x="224682" y="1266876"/>
                  </a:lnTo>
                  <a:lnTo>
                    <a:pt x="0" y="1266876"/>
                  </a:lnTo>
                  <a:lnTo>
                    <a:pt x="316719" y="633437"/>
                  </a:lnTo>
                  <a:close/>
                </a:path>
              </a:pathLst>
            </a:cu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23" name="六边形 22"/>
            <p:cNvSpPr/>
            <p:nvPr/>
          </p:nvSpPr>
          <p:spPr>
            <a:xfrm>
              <a:off x="1071414" y="3207753"/>
              <a:ext cx="1015121" cy="924757"/>
            </a:xfrm>
            <a:prstGeom prst="hexagon">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微软雅黑"/>
                  <a:ea typeface="微软雅黑"/>
                  <a:cs typeface="+mn-cs"/>
                </a:rPr>
                <a:t>1</a:t>
              </a:r>
              <a:endPar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nvGrpSpPr>
          <p:cNvPr id="40" name="组合 39"/>
          <p:cNvGrpSpPr/>
          <p:nvPr/>
        </p:nvGrpSpPr>
        <p:grpSpPr>
          <a:xfrm>
            <a:off x="6320682" y="2823493"/>
            <a:ext cx="2263681" cy="1693278"/>
            <a:chOff x="6320682" y="2823493"/>
            <a:chExt cx="2263681" cy="1693278"/>
          </a:xfrm>
        </p:grpSpPr>
        <p:sp>
          <p:nvSpPr>
            <p:cNvPr id="16" name="六边形 15"/>
            <p:cNvSpPr/>
            <p:nvPr/>
          </p:nvSpPr>
          <p:spPr>
            <a:xfrm>
              <a:off x="6320682" y="2823493"/>
              <a:ext cx="1858740" cy="1693278"/>
            </a:xfrm>
            <a:prstGeom prst="hexagon">
              <a:avLst/>
            </a:prstGeom>
            <a:noFill/>
            <a:ln w="19050">
              <a:solidFill>
                <a:srgbClr val="6F6F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20" name="任意多边形: 形状 19"/>
            <p:cNvSpPr/>
            <p:nvPr/>
          </p:nvSpPr>
          <p:spPr>
            <a:xfrm>
              <a:off x="8042962" y="3000099"/>
              <a:ext cx="541401" cy="1266876"/>
            </a:xfrm>
            <a:custGeom>
              <a:avLst/>
              <a:gdLst>
                <a:gd name="connsiteX0" fmla="*/ 1 w 541401"/>
                <a:gd name="connsiteY0" fmla="*/ 0 h 1266876"/>
                <a:gd name="connsiteX1" fmla="*/ 224683 w 541401"/>
                <a:gd name="connsiteY1" fmla="*/ 0 h 1266876"/>
                <a:gd name="connsiteX2" fmla="*/ 541401 w 541401"/>
                <a:gd name="connsiteY2" fmla="*/ 633437 h 1266876"/>
                <a:gd name="connsiteX3" fmla="*/ 224682 w 541401"/>
                <a:gd name="connsiteY3" fmla="*/ 1266876 h 1266876"/>
                <a:gd name="connsiteX4" fmla="*/ 0 w 541401"/>
                <a:gd name="connsiteY4" fmla="*/ 1266876 h 1266876"/>
                <a:gd name="connsiteX5" fmla="*/ 316719 w 541401"/>
                <a:gd name="connsiteY5" fmla="*/ 633437 h 126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401" h="1266876">
                  <a:moveTo>
                    <a:pt x="1" y="0"/>
                  </a:moveTo>
                  <a:lnTo>
                    <a:pt x="224683" y="0"/>
                  </a:lnTo>
                  <a:lnTo>
                    <a:pt x="541401" y="633437"/>
                  </a:lnTo>
                  <a:lnTo>
                    <a:pt x="224682" y="1266876"/>
                  </a:lnTo>
                  <a:lnTo>
                    <a:pt x="0" y="1266876"/>
                  </a:lnTo>
                  <a:lnTo>
                    <a:pt x="316719" y="633437"/>
                  </a:lnTo>
                  <a:close/>
                </a:path>
              </a:pathLst>
            </a:custGeom>
            <a:solidFill>
              <a:srgbClr val="6F6F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24" name="六边形 23"/>
            <p:cNvSpPr/>
            <p:nvPr/>
          </p:nvSpPr>
          <p:spPr>
            <a:xfrm>
              <a:off x="6742028" y="3207753"/>
              <a:ext cx="1015121" cy="924757"/>
            </a:xfrm>
            <a:prstGeom prst="hexagon">
              <a:avLst/>
            </a:prstGeom>
            <a:solidFill>
              <a:srgbClr val="6F6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微软雅黑"/>
                  <a:ea typeface="微软雅黑"/>
                  <a:cs typeface="+mn-cs"/>
                </a:rPr>
                <a:t>3</a:t>
              </a:r>
              <a:endPar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nvGrpSpPr>
          <p:cNvPr id="39" name="组合 38"/>
          <p:cNvGrpSpPr/>
          <p:nvPr/>
        </p:nvGrpSpPr>
        <p:grpSpPr>
          <a:xfrm>
            <a:off x="3485375" y="2823493"/>
            <a:ext cx="2263681" cy="1693278"/>
            <a:chOff x="3485375" y="2823493"/>
            <a:chExt cx="2263681" cy="1693278"/>
          </a:xfrm>
        </p:grpSpPr>
        <p:sp>
          <p:nvSpPr>
            <p:cNvPr id="17" name="六边形 16"/>
            <p:cNvSpPr/>
            <p:nvPr/>
          </p:nvSpPr>
          <p:spPr>
            <a:xfrm>
              <a:off x="3485375" y="2823493"/>
              <a:ext cx="1858740" cy="1693278"/>
            </a:xfrm>
            <a:prstGeom prst="hexagon">
              <a:avLst/>
            </a:prstGeom>
            <a:noFill/>
            <a:ln w="19050">
              <a:solidFill>
                <a:srgbClr val="000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21" name="任意多边形: 形状 20"/>
            <p:cNvSpPr/>
            <p:nvPr/>
          </p:nvSpPr>
          <p:spPr>
            <a:xfrm>
              <a:off x="5207655" y="3000099"/>
              <a:ext cx="541401" cy="1266876"/>
            </a:xfrm>
            <a:custGeom>
              <a:avLst/>
              <a:gdLst>
                <a:gd name="connsiteX0" fmla="*/ 1 w 541401"/>
                <a:gd name="connsiteY0" fmla="*/ 0 h 1266876"/>
                <a:gd name="connsiteX1" fmla="*/ 224683 w 541401"/>
                <a:gd name="connsiteY1" fmla="*/ 0 h 1266876"/>
                <a:gd name="connsiteX2" fmla="*/ 541401 w 541401"/>
                <a:gd name="connsiteY2" fmla="*/ 633437 h 1266876"/>
                <a:gd name="connsiteX3" fmla="*/ 224682 w 541401"/>
                <a:gd name="connsiteY3" fmla="*/ 1266876 h 1266876"/>
                <a:gd name="connsiteX4" fmla="*/ 0 w 541401"/>
                <a:gd name="connsiteY4" fmla="*/ 1266876 h 1266876"/>
                <a:gd name="connsiteX5" fmla="*/ 316719 w 541401"/>
                <a:gd name="connsiteY5" fmla="*/ 633437 h 126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401" h="1266876">
                  <a:moveTo>
                    <a:pt x="1" y="0"/>
                  </a:moveTo>
                  <a:lnTo>
                    <a:pt x="224683" y="0"/>
                  </a:lnTo>
                  <a:lnTo>
                    <a:pt x="541401" y="633437"/>
                  </a:lnTo>
                  <a:lnTo>
                    <a:pt x="224682" y="1266876"/>
                  </a:lnTo>
                  <a:lnTo>
                    <a:pt x="0" y="1266876"/>
                  </a:lnTo>
                  <a:lnTo>
                    <a:pt x="316719" y="633437"/>
                  </a:lnTo>
                  <a:close/>
                </a:path>
              </a:pathLst>
            </a:custGeom>
            <a:solidFill>
              <a:srgbClr val="00005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25" name="六边形 24"/>
            <p:cNvSpPr/>
            <p:nvPr/>
          </p:nvSpPr>
          <p:spPr>
            <a:xfrm>
              <a:off x="3906721" y="3207753"/>
              <a:ext cx="1015121" cy="924757"/>
            </a:xfrm>
            <a:prstGeom prst="hexagon">
              <a:avLst/>
            </a:prstGeom>
            <a:solidFill>
              <a:srgbClr val="000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微软雅黑"/>
                  <a:ea typeface="微软雅黑"/>
                  <a:cs typeface="+mn-cs"/>
                </a:rPr>
                <a:t>2</a:t>
              </a:r>
              <a:endPar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nvGrpSpPr>
          <p:cNvPr id="41" name="组合 40"/>
          <p:cNvGrpSpPr/>
          <p:nvPr/>
        </p:nvGrpSpPr>
        <p:grpSpPr>
          <a:xfrm>
            <a:off x="9155988" y="2823493"/>
            <a:ext cx="2263681" cy="1693278"/>
            <a:chOff x="9155988" y="2823493"/>
            <a:chExt cx="2263681" cy="1693278"/>
          </a:xfrm>
        </p:grpSpPr>
        <p:sp>
          <p:nvSpPr>
            <p:cNvPr id="18" name="六边形 17"/>
            <p:cNvSpPr/>
            <p:nvPr/>
          </p:nvSpPr>
          <p:spPr>
            <a:xfrm>
              <a:off x="9155988" y="2823493"/>
              <a:ext cx="1858740" cy="1693278"/>
            </a:xfrm>
            <a:prstGeom prst="hexagon">
              <a:avLst/>
            </a:prstGeom>
            <a:noFill/>
            <a:ln w="19050">
              <a:solidFill>
                <a:srgbClr val="A4A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22" name="任意多边形: 形状 21"/>
            <p:cNvSpPr/>
            <p:nvPr/>
          </p:nvSpPr>
          <p:spPr>
            <a:xfrm>
              <a:off x="10878268" y="3000099"/>
              <a:ext cx="541401" cy="1266876"/>
            </a:xfrm>
            <a:custGeom>
              <a:avLst/>
              <a:gdLst>
                <a:gd name="connsiteX0" fmla="*/ 1 w 541401"/>
                <a:gd name="connsiteY0" fmla="*/ 0 h 1266876"/>
                <a:gd name="connsiteX1" fmla="*/ 224683 w 541401"/>
                <a:gd name="connsiteY1" fmla="*/ 0 h 1266876"/>
                <a:gd name="connsiteX2" fmla="*/ 541401 w 541401"/>
                <a:gd name="connsiteY2" fmla="*/ 633437 h 1266876"/>
                <a:gd name="connsiteX3" fmla="*/ 224682 w 541401"/>
                <a:gd name="connsiteY3" fmla="*/ 1266876 h 1266876"/>
                <a:gd name="connsiteX4" fmla="*/ 0 w 541401"/>
                <a:gd name="connsiteY4" fmla="*/ 1266876 h 1266876"/>
                <a:gd name="connsiteX5" fmla="*/ 316719 w 541401"/>
                <a:gd name="connsiteY5" fmla="*/ 633437 h 126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401" h="1266876">
                  <a:moveTo>
                    <a:pt x="1" y="0"/>
                  </a:moveTo>
                  <a:lnTo>
                    <a:pt x="224683" y="0"/>
                  </a:lnTo>
                  <a:lnTo>
                    <a:pt x="541401" y="633437"/>
                  </a:lnTo>
                  <a:lnTo>
                    <a:pt x="224682" y="1266876"/>
                  </a:lnTo>
                  <a:lnTo>
                    <a:pt x="0" y="1266876"/>
                  </a:lnTo>
                  <a:lnTo>
                    <a:pt x="316719" y="633437"/>
                  </a:lnTo>
                  <a:close/>
                </a:path>
              </a:pathLst>
            </a:custGeom>
            <a:solidFill>
              <a:srgbClr val="A4A7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26" name="六边形 25"/>
            <p:cNvSpPr/>
            <p:nvPr/>
          </p:nvSpPr>
          <p:spPr>
            <a:xfrm>
              <a:off x="9577334" y="3195221"/>
              <a:ext cx="1015121" cy="924757"/>
            </a:xfrm>
            <a:prstGeom prst="hexagon">
              <a:avLst/>
            </a:prstGeom>
            <a:solidFill>
              <a:srgbClr val="A4A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微软雅黑"/>
                  <a:ea typeface="微软雅黑"/>
                  <a:cs typeface="+mn-cs"/>
                </a:rPr>
                <a:t>4</a:t>
              </a:r>
              <a:endParaRPr kumimoji="0" lang="zh-CN" altLang="en-US" sz="2800" b="0"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nvGrpSpPr>
          <p:cNvPr id="27" name="组合 26"/>
          <p:cNvGrpSpPr/>
          <p:nvPr/>
        </p:nvGrpSpPr>
        <p:grpSpPr>
          <a:xfrm>
            <a:off x="454381" y="1367501"/>
            <a:ext cx="2249186" cy="1483452"/>
            <a:chOff x="4758482" y="2314358"/>
            <a:chExt cx="2249186" cy="1483452"/>
          </a:xfrm>
        </p:grpSpPr>
        <p:sp>
          <p:nvSpPr>
            <p:cNvPr id="28" name="文本框 27"/>
            <p:cNvSpPr txBox="1"/>
            <p:nvPr/>
          </p:nvSpPr>
          <p:spPr>
            <a:xfrm>
              <a:off x="4871030" y="2314358"/>
              <a:ext cx="202409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71093"/>
                  </a:solidFill>
                  <a:effectLst/>
                  <a:uLnTx/>
                  <a:uFillTx/>
                  <a:latin typeface="微软雅黑"/>
                  <a:ea typeface="微软雅黑"/>
                  <a:cs typeface="+mn-cs"/>
                </a:rPr>
                <a:t>单击添加标题</a:t>
              </a:r>
              <a:endParaRPr kumimoji="0" lang="zh-CN" altLang="en-US" sz="1600" b="0" i="0" u="none" strike="noStrike" kern="1200" cap="none" spc="0" normalizeH="0" baseline="0" noProof="0" dirty="0">
                <a:ln>
                  <a:noFill/>
                </a:ln>
                <a:solidFill>
                  <a:srgbClr val="071093"/>
                </a:solidFill>
                <a:effectLst/>
                <a:uLnTx/>
                <a:uFillTx/>
                <a:latin typeface="微软雅黑"/>
                <a:ea typeface="微软雅黑"/>
                <a:cs typeface="+mn-cs"/>
              </a:endParaRPr>
            </a:p>
          </p:txBody>
        </p:sp>
        <p:sp>
          <p:nvSpPr>
            <p:cNvPr id="29" name="矩形 28"/>
            <p:cNvSpPr/>
            <p:nvPr/>
          </p:nvSpPr>
          <p:spPr>
            <a:xfrm>
              <a:off x="4758482" y="2611010"/>
              <a:ext cx="2249186" cy="1186800"/>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0" name="组合 29"/>
          <p:cNvGrpSpPr/>
          <p:nvPr/>
        </p:nvGrpSpPr>
        <p:grpSpPr>
          <a:xfrm>
            <a:off x="6112424" y="1367501"/>
            <a:ext cx="2249186" cy="1483452"/>
            <a:chOff x="4758482" y="2314358"/>
            <a:chExt cx="2249186" cy="1483452"/>
          </a:xfrm>
        </p:grpSpPr>
        <p:sp>
          <p:nvSpPr>
            <p:cNvPr id="31" name="文本框 30"/>
            <p:cNvSpPr txBox="1"/>
            <p:nvPr/>
          </p:nvSpPr>
          <p:spPr>
            <a:xfrm>
              <a:off x="4871030" y="2314358"/>
              <a:ext cx="202409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6F6FB1"/>
                  </a:solidFill>
                  <a:effectLst/>
                  <a:uLnTx/>
                  <a:uFillTx/>
                  <a:latin typeface="微软雅黑"/>
                  <a:ea typeface="微软雅黑"/>
                  <a:cs typeface="+mn-cs"/>
                </a:rPr>
                <a:t>单击添加标题</a:t>
              </a:r>
              <a:endParaRPr kumimoji="0" lang="zh-CN" altLang="en-US" sz="1600" b="0" i="0" u="none" strike="noStrike" kern="1200" cap="none" spc="0" normalizeH="0" baseline="0" noProof="0" dirty="0">
                <a:ln>
                  <a:noFill/>
                </a:ln>
                <a:solidFill>
                  <a:srgbClr val="6F6FB1"/>
                </a:solidFill>
                <a:effectLst/>
                <a:uLnTx/>
                <a:uFillTx/>
                <a:latin typeface="微软雅黑"/>
                <a:ea typeface="微软雅黑"/>
                <a:cs typeface="+mn-cs"/>
              </a:endParaRPr>
            </a:p>
          </p:txBody>
        </p:sp>
        <p:sp>
          <p:nvSpPr>
            <p:cNvPr id="32" name="矩形 31"/>
            <p:cNvSpPr/>
            <p:nvPr/>
          </p:nvSpPr>
          <p:spPr>
            <a:xfrm>
              <a:off x="4758482" y="2611010"/>
              <a:ext cx="2249186" cy="1186800"/>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3" name="组合 32"/>
          <p:cNvGrpSpPr/>
          <p:nvPr/>
        </p:nvGrpSpPr>
        <p:grpSpPr>
          <a:xfrm>
            <a:off x="3281763" y="4860343"/>
            <a:ext cx="2249186" cy="1483452"/>
            <a:chOff x="4758482" y="2314358"/>
            <a:chExt cx="2249186" cy="1483452"/>
          </a:xfrm>
        </p:grpSpPr>
        <p:sp>
          <p:nvSpPr>
            <p:cNvPr id="34" name="文本框 33"/>
            <p:cNvSpPr txBox="1"/>
            <p:nvPr/>
          </p:nvSpPr>
          <p:spPr>
            <a:xfrm>
              <a:off x="4871030" y="2314358"/>
              <a:ext cx="202409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0057"/>
                  </a:solidFill>
                  <a:effectLst/>
                  <a:uLnTx/>
                  <a:uFillTx/>
                  <a:latin typeface="微软雅黑"/>
                  <a:ea typeface="微软雅黑"/>
                  <a:cs typeface="+mn-cs"/>
                </a:rPr>
                <a:t>单击添加标题</a:t>
              </a:r>
              <a:endParaRPr kumimoji="0" lang="zh-CN" altLang="en-US" sz="1600" b="0" i="0" u="none" strike="noStrike" kern="1200" cap="none" spc="0" normalizeH="0" baseline="0" noProof="0" dirty="0">
                <a:ln>
                  <a:noFill/>
                </a:ln>
                <a:solidFill>
                  <a:srgbClr val="000057"/>
                </a:solidFill>
                <a:effectLst/>
                <a:uLnTx/>
                <a:uFillTx/>
                <a:latin typeface="微软雅黑"/>
                <a:ea typeface="微软雅黑"/>
                <a:cs typeface="+mn-cs"/>
              </a:endParaRPr>
            </a:p>
          </p:txBody>
        </p:sp>
        <p:sp>
          <p:nvSpPr>
            <p:cNvPr id="35" name="矩形 34"/>
            <p:cNvSpPr/>
            <p:nvPr/>
          </p:nvSpPr>
          <p:spPr>
            <a:xfrm>
              <a:off x="4758482" y="2611010"/>
              <a:ext cx="2249186" cy="1186800"/>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6" name="组合 35"/>
          <p:cNvGrpSpPr/>
          <p:nvPr/>
        </p:nvGrpSpPr>
        <p:grpSpPr>
          <a:xfrm>
            <a:off x="8939806" y="4860343"/>
            <a:ext cx="2249186" cy="1483452"/>
            <a:chOff x="4758482" y="2314358"/>
            <a:chExt cx="2249186" cy="1483452"/>
          </a:xfrm>
        </p:grpSpPr>
        <p:sp>
          <p:nvSpPr>
            <p:cNvPr id="37" name="文本框 36"/>
            <p:cNvSpPr txBox="1"/>
            <p:nvPr/>
          </p:nvSpPr>
          <p:spPr>
            <a:xfrm>
              <a:off x="4871030" y="2314358"/>
              <a:ext cx="202409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A4A7C8"/>
                  </a:solidFill>
                  <a:effectLst/>
                  <a:uLnTx/>
                  <a:uFillTx/>
                  <a:latin typeface="微软雅黑"/>
                  <a:ea typeface="微软雅黑"/>
                  <a:cs typeface="+mn-cs"/>
                </a:rPr>
                <a:t>单击添加标题</a:t>
              </a:r>
              <a:endParaRPr kumimoji="0" lang="zh-CN" altLang="en-US" sz="1600" b="0" i="0" u="none" strike="noStrike" kern="1200" cap="none" spc="0" normalizeH="0" baseline="0" noProof="0" dirty="0">
                <a:ln>
                  <a:noFill/>
                </a:ln>
                <a:solidFill>
                  <a:srgbClr val="A4A7C8"/>
                </a:solidFill>
                <a:effectLst/>
                <a:uLnTx/>
                <a:uFillTx/>
                <a:latin typeface="微软雅黑"/>
                <a:ea typeface="微软雅黑"/>
                <a:cs typeface="+mn-cs"/>
              </a:endParaRPr>
            </a:p>
          </p:txBody>
        </p:sp>
        <p:sp>
          <p:nvSpPr>
            <p:cNvPr id="38" name="矩形 37"/>
            <p:cNvSpPr/>
            <p:nvPr/>
          </p:nvSpPr>
          <p:spPr>
            <a:xfrm>
              <a:off x="4758482" y="2611010"/>
              <a:ext cx="2249186" cy="1186800"/>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10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20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30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10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nodeType="withEffect">
                                  <p:stCondLst>
                                    <p:cond delay="20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30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276382" y="1742048"/>
            <a:ext cx="2462262" cy="2462262"/>
          </a:xfrm>
          <a:prstGeom prst="ellipse">
            <a:avLst/>
          </a:prstGeom>
          <a:gradFill flip="none" rotWithShape="1">
            <a:gsLst>
              <a:gs pos="0">
                <a:srgbClr val="6F6FB1"/>
              </a:gs>
              <a:gs pos="100000">
                <a:srgbClr val="6F6FB1">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32" name="组合 31"/>
          <p:cNvGrpSpPr/>
          <p:nvPr/>
        </p:nvGrpSpPr>
        <p:grpSpPr>
          <a:xfrm>
            <a:off x="3154566" y="4130877"/>
            <a:ext cx="5762554" cy="1730828"/>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8683016" y="4504431"/>
            <a:ext cx="3235048" cy="1491542"/>
            <a:chOff x="209724" y="4394568"/>
            <a:chExt cx="3235048" cy="1491542"/>
          </a:xfrm>
        </p:grpSpPr>
        <p:sp>
          <p:nvSpPr>
            <p:cNvPr id="48" name="文本框 47"/>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9" name="文本框 48"/>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a:t>
              </a:r>
              <a:r>
                <a:rPr kumimoji="0" lang="zh-CN" altLang="en-US" sz="1200" b="0" i="0" u="none" strike="noStrike" kern="1200" cap="none" spc="0" normalizeH="0" baseline="0" noProof="0" dirty="0">
                  <a:ln>
                    <a:noFill/>
                  </a:ln>
                  <a:solidFill>
                    <a:prstClr val="black"/>
                  </a:solidFill>
                  <a:effectLst/>
                  <a:uLnTx/>
                  <a:uFillTx/>
                  <a:latin typeface="微软雅黑 Light"/>
                  <a:ea typeface="微软雅黑 Light"/>
                  <a:cs typeface="+mn-cs"/>
                </a:rPr>
                <a:t>文本</a:t>
              </a: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5" name="组合 4"/>
          <p:cNvGrpSpPr/>
          <p:nvPr/>
        </p:nvGrpSpPr>
        <p:grpSpPr>
          <a:xfrm>
            <a:off x="6868837" y="2299035"/>
            <a:ext cx="1300163" cy="1300163"/>
            <a:chOff x="6868837" y="2467476"/>
            <a:chExt cx="1300163" cy="1300163"/>
          </a:xfrm>
        </p:grpSpPr>
        <p:sp>
          <p:nvSpPr>
            <p:cNvPr id="24" name="椭圆 23"/>
            <p:cNvSpPr/>
            <p:nvPr/>
          </p:nvSpPr>
          <p:spPr>
            <a:xfrm>
              <a:off x="6868837" y="2467476"/>
              <a:ext cx="1300163" cy="1300163"/>
            </a:xfrm>
            <a:prstGeom prst="ellipse">
              <a:avLst/>
            </a:prstGeom>
            <a:solidFill>
              <a:srgbClr val="6F6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0" name="图形 49"/>
            <p:cNvPicPr>
              <a:picLocks noChangeAspect="1"/>
            </p:cNvPicPr>
            <p:nvPr/>
          </p:nvPicPr>
          <p:blipFill>
            <a:blip r:embed="rId1" cstate="email"/>
            <a:stretch>
              <a:fillRect/>
            </a:stretch>
          </p:blipFill>
          <p:spPr>
            <a:xfrm>
              <a:off x="7214643" y="2805011"/>
              <a:ext cx="550429" cy="634015"/>
            </a:xfrm>
            <a:prstGeom prst="rect">
              <a:avLst/>
            </a:prstGeom>
          </p:spPr>
        </p:pic>
      </p:grpSp>
      <p:grpSp>
        <p:nvGrpSpPr>
          <p:cNvPr id="4" name="组合 3"/>
          <p:cNvGrpSpPr/>
          <p:nvPr/>
        </p:nvGrpSpPr>
        <p:grpSpPr>
          <a:xfrm>
            <a:off x="4023002" y="2467476"/>
            <a:ext cx="1300163" cy="1300163"/>
            <a:chOff x="4023002" y="2467476"/>
            <a:chExt cx="1300163" cy="1300163"/>
          </a:xfrm>
        </p:grpSpPr>
        <p:sp>
          <p:nvSpPr>
            <p:cNvPr id="23" name="椭圆 22"/>
            <p:cNvSpPr/>
            <p:nvPr/>
          </p:nvSpPr>
          <p:spPr>
            <a:xfrm>
              <a:off x="4023002" y="2467476"/>
              <a:ext cx="1300163" cy="1300163"/>
            </a:xfrm>
            <a:prstGeom prst="ellipse">
              <a:avLst/>
            </a:prstGeom>
            <a:solidFill>
              <a:srgbClr val="000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1" name="图形 50"/>
            <p:cNvPicPr>
              <a:picLocks noChangeAspect="1"/>
            </p:cNvPicPr>
            <p:nvPr/>
          </p:nvPicPr>
          <p:blipFill>
            <a:blip r:embed="rId2" cstate="email"/>
            <a:stretch>
              <a:fillRect/>
            </a:stretch>
          </p:blipFill>
          <p:spPr>
            <a:xfrm>
              <a:off x="4326109" y="2824061"/>
              <a:ext cx="638175" cy="638175"/>
            </a:xfrm>
            <a:prstGeom prst="rect">
              <a:avLst/>
            </a:prstGeom>
          </p:spPr>
        </p:pic>
      </p:grpSp>
      <p:grpSp>
        <p:nvGrpSpPr>
          <p:cNvPr id="7" name="组合 6"/>
          <p:cNvGrpSpPr/>
          <p:nvPr/>
        </p:nvGrpSpPr>
        <p:grpSpPr>
          <a:xfrm>
            <a:off x="1177167" y="2467476"/>
            <a:ext cx="1300163" cy="1300163"/>
            <a:chOff x="1177167" y="2299035"/>
            <a:chExt cx="1300163" cy="1300163"/>
          </a:xfrm>
        </p:grpSpPr>
        <p:sp>
          <p:nvSpPr>
            <p:cNvPr id="22" name="椭圆 21"/>
            <p:cNvSpPr/>
            <p:nvPr/>
          </p:nvSpPr>
          <p:spPr>
            <a:xfrm>
              <a:off x="1177167" y="2299035"/>
              <a:ext cx="1300163" cy="1300163"/>
            </a:xfrm>
            <a:prstGeom prst="ellipse">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2" name="图形 51"/>
            <p:cNvPicPr>
              <a:picLocks noChangeAspect="1"/>
            </p:cNvPicPr>
            <p:nvPr/>
          </p:nvPicPr>
          <p:blipFill>
            <a:blip r:embed="rId3" cstate="email"/>
            <a:stretch>
              <a:fillRect/>
            </a:stretch>
          </p:blipFill>
          <p:spPr>
            <a:xfrm>
              <a:off x="1482804" y="2684771"/>
              <a:ext cx="633116" cy="634015"/>
            </a:xfrm>
            <a:prstGeom prst="rect">
              <a:avLst/>
            </a:prstGeom>
          </p:spPr>
        </p:pic>
      </p:grpSp>
      <p:grpSp>
        <p:nvGrpSpPr>
          <p:cNvPr id="6" name="组合 5"/>
          <p:cNvGrpSpPr/>
          <p:nvPr/>
        </p:nvGrpSpPr>
        <p:grpSpPr>
          <a:xfrm>
            <a:off x="9714671" y="2467476"/>
            <a:ext cx="2153479" cy="1300163"/>
            <a:chOff x="9714671" y="2467476"/>
            <a:chExt cx="2153479" cy="1300163"/>
          </a:xfrm>
        </p:grpSpPr>
        <p:sp>
          <p:nvSpPr>
            <p:cNvPr id="25" name="椭圆 24"/>
            <p:cNvSpPr/>
            <p:nvPr/>
          </p:nvSpPr>
          <p:spPr>
            <a:xfrm>
              <a:off x="9714671" y="2467476"/>
              <a:ext cx="1300163" cy="1300163"/>
            </a:xfrm>
            <a:prstGeom prst="ellipse">
              <a:avLst/>
            </a:prstGeom>
            <a:solidFill>
              <a:srgbClr val="A4A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38" name="文本框 37"/>
            <p:cNvSpPr txBox="1"/>
            <p:nvPr/>
          </p:nvSpPr>
          <p:spPr>
            <a:xfrm>
              <a:off x="10953750" y="2524626"/>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pic>
          <p:nvPicPr>
            <p:cNvPr id="53" name="图形 52"/>
            <p:cNvPicPr>
              <a:picLocks noChangeAspect="1"/>
            </p:cNvPicPr>
            <p:nvPr/>
          </p:nvPicPr>
          <p:blipFill>
            <a:blip r:embed="rId2" cstate="email"/>
            <a:stretch>
              <a:fillRect/>
            </a:stretch>
          </p:blipFill>
          <p:spPr>
            <a:xfrm>
              <a:off x="10042056" y="2824061"/>
              <a:ext cx="638175" cy="638175"/>
            </a:xfrm>
            <a:prstGeom prst="rect">
              <a:avLst/>
            </a:prstGeom>
          </p:spPr>
        </p:pic>
      </p:grpSp>
      <p:grpSp>
        <p:nvGrpSpPr>
          <p:cNvPr id="56" name="组合 55"/>
          <p:cNvGrpSpPr/>
          <p:nvPr/>
        </p:nvGrpSpPr>
        <p:grpSpPr>
          <a:xfrm>
            <a:off x="174528" y="4504431"/>
            <a:ext cx="3235048" cy="1491542"/>
            <a:chOff x="209724" y="4394568"/>
            <a:chExt cx="3235048" cy="1491542"/>
          </a:xfrm>
        </p:grpSpPr>
        <p:sp>
          <p:nvSpPr>
            <p:cNvPr id="57" name="文本框 56"/>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8" name="文本框 57"/>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39" name="组合 38"/>
          <p:cNvGrpSpPr/>
          <p:nvPr/>
        </p:nvGrpSpPr>
        <p:grpSpPr>
          <a:xfrm>
            <a:off x="5901394" y="4494031"/>
            <a:ext cx="3235048" cy="1744119"/>
            <a:chOff x="209724" y="4346442"/>
            <a:chExt cx="3235048" cy="1744119"/>
          </a:xfrm>
        </p:grpSpPr>
        <p:sp>
          <p:nvSpPr>
            <p:cNvPr id="40" name="文本框 39"/>
            <p:cNvSpPr txBox="1"/>
            <p:nvPr/>
          </p:nvSpPr>
          <p:spPr>
            <a:xfrm>
              <a:off x="606377" y="4346442"/>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1" name="文本框 40"/>
            <p:cNvSpPr txBox="1"/>
            <p:nvPr/>
          </p:nvSpPr>
          <p:spPr>
            <a:xfrm>
              <a:off x="209724" y="4747436"/>
              <a:ext cx="3235048" cy="134312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42" name="组合 41"/>
          <p:cNvGrpSpPr/>
          <p:nvPr/>
        </p:nvGrpSpPr>
        <p:grpSpPr>
          <a:xfrm>
            <a:off x="3026981" y="4504431"/>
            <a:ext cx="3235048" cy="1491542"/>
            <a:chOff x="209724" y="4394568"/>
            <a:chExt cx="3235048" cy="1491542"/>
          </a:xfrm>
        </p:grpSpPr>
        <p:sp>
          <p:nvSpPr>
            <p:cNvPr id="43" name="文本框 42"/>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9" name="文本框 58"/>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a:t>
              </a:r>
              <a:r>
                <a:rPr kumimoji="0" lang="zh-CN" altLang="en-US" sz="1200" b="0" i="0" u="none" strike="noStrike" kern="1200" cap="none" spc="0" normalizeH="0" baseline="0" noProof="0" dirty="0">
                  <a:ln>
                    <a:noFill/>
                  </a:ln>
                  <a:solidFill>
                    <a:prstClr val="black"/>
                  </a:solidFill>
                  <a:effectLst/>
                  <a:uLnTx/>
                  <a:uFillTx/>
                  <a:latin typeface="微软雅黑 Light"/>
                  <a:ea typeface="微软雅黑 Light"/>
                  <a:cs typeface="+mn-cs"/>
                </a:rPr>
                <a:t>文本</a:t>
              </a: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44" name="组合 43"/>
          <p:cNvGrpSpPr/>
          <p:nvPr/>
        </p:nvGrpSpPr>
        <p:grpSpPr>
          <a:xfrm>
            <a:off x="7796463" y="964934"/>
            <a:ext cx="4049551" cy="873366"/>
            <a:chOff x="7796463" y="964934"/>
            <a:chExt cx="4049551" cy="873366"/>
          </a:xfrm>
        </p:grpSpPr>
        <p:sp>
          <p:nvSpPr>
            <p:cNvPr id="45" name="文本框 44"/>
            <p:cNvSpPr txBox="1"/>
            <p:nvPr/>
          </p:nvSpPr>
          <p:spPr>
            <a:xfrm>
              <a:off x="8405870" y="964934"/>
              <a:ext cx="34401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6139D"/>
                  </a:solidFill>
                  <a:effectLst/>
                  <a:uLnTx/>
                  <a:uFillTx/>
                  <a:latin typeface="微软雅黑"/>
                  <a:ea typeface="微软雅黑"/>
                  <a:cs typeface="+mn-cs"/>
                </a:rPr>
                <a:t>CONTENT</a:t>
              </a:r>
              <a:endParaRPr kumimoji="0" lang="zh-CN" altLang="en-US" sz="4800" b="0" i="0" u="none" strike="noStrike" kern="1200" cap="none" spc="0" normalizeH="0" baseline="0" noProof="0" dirty="0">
                <a:ln>
                  <a:noFill/>
                </a:ln>
                <a:solidFill>
                  <a:srgbClr val="06139D"/>
                </a:solidFill>
                <a:effectLst/>
                <a:uLnTx/>
                <a:uFillTx/>
                <a:latin typeface="微软雅黑"/>
                <a:ea typeface="微软雅黑"/>
                <a:cs typeface="+mn-cs"/>
              </a:endParaRPr>
            </a:p>
          </p:txBody>
        </p:sp>
        <p:cxnSp>
          <p:nvCxnSpPr>
            <p:cNvPr id="46" name="直接连接符 45"/>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任意多边形: 形状 54"/>
          <p:cNvSpPr/>
          <p:nvPr/>
        </p:nvSpPr>
        <p:spPr>
          <a:xfrm flipV="1">
            <a:off x="0" y="-36816"/>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rgbClr val="0513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0" name="任意多边形: 形状 59"/>
          <p:cNvSpPr/>
          <p:nvPr/>
        </p:nvSpPr>
        <p:spPr>
          <a:xfrm flipV="1">
            <a:off x="0"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任意多边形: 形状 60"/>
          <p:cNvSpPr/>
          <p:nvPr/>
        </p:nvSpPr>
        <p:spPr>
          <a:xfrm flipV="1">
            <a:off x="2516114" y="-48126"/>
            <a:ext cx="7784426" cy="1687299"/>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fill="hold"/>
                                        <p:tgtEl>
                                          <p:spTgt spid="60"/>
                                        </p:tgtEl>
                                        <p:attrNameLst>
                                          <p:attrName>ppt_x</p:attrName>
                                        </p:attrNameLst>
                                      </p:cBhvr>
                                      <p:tavLst>
                                        <p:tav tm="0">
                                          <p:val>
                                            <p:strVal val="0-#ppt_w/2"/>
                                          </p:val>
                                        </p:tav>
                                        <p:tav tm="100000">
                                          <p:val>
                                            <p:strVal val="#ppt_x"/>
                                          </p:val>
                                        </p:tav>
                                      </p:tavLst>
                                    </p:anim>
                                    <p:anim calcmode="lin" valueType="num">
                                      <p:cBhvr additive="base">
                                        <p:cTn id="13" dur="500" fill="hold"/>
                                        <p:tgtEl>
                                          <p:spTgt spid="60"/>
                                        </p:tgtEl>
                                        <p:attrNameLst>
                                          <p:attrName>ppt_y</p:attrName>
                                        </p:attrNameLst>
                                      </p:cBhvr>
                                      <p:tavLst>
                                        <p:tav tm="0">
                                          <p:val>
                                            <p:strVal val="#ppt_y"/>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ppt_x"/>
                                          </p:val>
                                        </p:tav>
                                        <p:tav tm="100000">
                                          <p:val>
                                            <p:strVal val="#ppt_x"/>
                                          </p:val>
                                        </p:tav>
                                      </p:tavLst>
                                    </p:anim>
                                    <p:anim calcmode="lin" valueType="num">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anim calcmode="lin" valueType="num">
                                      <p:cBhvr>
                                        <p:cTn id="22" dur="1000" fill="hold"/>
                                        <p:tgtEl>
                                          <p:spTgt spid="44"/>
                                        </p:tgtEl>
                                        <p:attrNameLst>
                                          <p:attrName>ppt_x</p:attrName>
                                        </p:attrNameLst>
                                      </p:cBhvr>
                                      <p:tavLst>
                                        <p:tav tm="0">
                                          <p:val>
                                            <p:strVal val="#ppt_x"/>
                                          </p:val>
                                        </p:tav>
                                        <p:tav tm="100000">
                                          <p:val>
                                            <p:strVal val="#ppt_x"/>
                                          </p:val>
                                        </p:tav>
                                      </p:tavLst>
                                    </p:anim>
                                    <p:anim calcmode="lin" valueType="num">
                                      <p:cBhvr>
                                        <p:cTn id="23" dur="1000" fill="hold"/>
                                        <p:tgtEl>
                                          <p:spTgt spid="4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nodeType="withEffect">
                                  <p:stCondLst>
                                    <p:cond delay="10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nodeType="withEffect">
                                  <p:stCondLst>
                                    <p:cond delay="20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53" presetClass="entr" presetSubtype="16" fill="hold" nodeType="withEffect">
                                  <p:stCondLst>
                                    <p:cond delay="30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par>
                          <p:cTn id="45" fill="hold">
                            <p:stCondLst>
                              <p:cond delay="2500"/>
                            </p:stCondLst>
                            <p:childTnLst>
                              <p:par>
                                <p:cTn id="46" presetID="2" presetClass="entr" presetSubtype="4"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42" presetClass="entr" presetSubtype="0" fill="hold" nodeType="after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anim calcmode="lin" valueType="num">
                                      <p:cBhvr>
                                        <p:cTn id="54" dur="1000" fill="hold"/>
                                        <p:tgtEl>
                                          <p:spTgt spid="56"/>
                                        </p:tgtEl>
                                        <p:attrNameLst>
                                          <p:attrName>ppt_x</p:attrName>
                                        </p:attrNameLst>
                                      </p:cBhvr>
                                      <p:tavLst>
                                        <p:tav tm="0">
                                          <p:val>
                                            <p:strVal val="#ppt_x"/>
                                          </p:val>
                                        </p:tav>
                                        <p:tav tm="100000">
                                          <p:val>
                                            <p:strVal val="#ppt_x"/>
                                          </p:val>
                                        </p:tav>
                                      </p:tavLst>
                                    </p:anim>
                                    <p:anim calcmode="lin" valueType="num">
                                      <p:cBhvr>
                                        <p:cTn id="55" dur="1000" fill="hold"/>
                                        <p:tgtEl>
                                          <p:spTgt spid="5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10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1000"/>
                                        <p:tgtEl>
                                          <p:spTgt spid="42"/>
                                        </p:tgtEl>
                                      </p:cBhvr>
                                    </p:animEffect>
                                    <p:anim calcmode="lin" valueType="num">
                                      <p:cBhvr>
                                        <p:cTn id="59" dur="1000" fill="hold"/>
                                        <p:tgtEl>
                                          <p:spTgt spid="42"/>
                                        </p:tgtEl>
                                        <p:attrNameLst>
                                          <p:attrName>ppt_x</p:attrName>
                                        </p:attrNameLst>
                                      </p:cBhvr>
                                      <p:tavLst>
                                        <p:tav tm="0">
                                          <p:val>
                                            <p:strVal val="#ppt_x"/>
                                          </p:val>
                                        </p:tav>
                                        <p:tav tm="100000">
                                          <p:val>
                                            <p:strVal val="#ppt_x"/>
                                          </p:val>
                                        </p:tav>
                                      </p:tavLst>
                                    </p:anim>
                                    <p:anim calcmode="lin" valueType="num">
                                      <p:cBhvr>
                                        <p:cTn id="60" dur="1000" fill="hold"/>
                                        <p:tgtEl>
                                          <p:spTgt spid="42"/>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20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1000"/>
                                        <p:tgtEl>
                                          <p:spTgt spid="39"/>
                                        </p:tgtEl>
                                      </p:cBhvr>
                                    </p:animEffect>
                                    <p:anim calcmode="lin" valueType="num">
                                      <p:cBhvr>
                                        <p:cTn id="64" dur="1000" fill="hold"/>
                                        <p:tgtEl>
                                          <p:spTgt spid="39"/>
                                        </p:tgtEl>
                                        <p:attrNameLst>
                                          <p:attrName>ppt_x</p:attrName>
                                        </p:attrNameLst>
                                      </p:cBhvr>
                                      <p:tavLst>
                                        <p:tav tm="0">
                                          <p:val>
                                            <p:strVal val="#ppt_x"/>
                                          </p:val>
                                        </p:tav>
                                        <p:tav tm="100000">
                                          <p:val>
                                            <p:strVal val="#ppt_x"/>
                                          </p:val>
                                        </p:tav>
                                      </p:tavLst>
                                    </p:anim>
                                    <p:anim calcmode="lin" valueType="num">
                                      <p:cBhvr>
                                        <p:cTn id="65" dur="1000" fill="hold"/>
                                        <p:tgtEl>
                                          <p:spTgt spid="39"/>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30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1000"/>
                                        <p:tgtEl>
                                          <p:spTgt spid="47"/>
                                        </p:tgtEl>
                                      </p:cBhvr>
                                    </p:animEffect>
                                    <p:anim calcmode="lin" valueType="num">
                                      <p:cBhvr>
                                        <p:cTn id="69" dur="1000" fill="hold"/>
                                        <p:tgtEl>
                                          <p:spTgt spid="47"/>
                                        </p:tgtEl>
                                        <p:attrNameLst>
                                          <p:attrName>ppt_x</p:attrName>
                                        </p:attrNameLst>
                                      </p:cBhvr>
                                      <p:tavLst>
                                        <p:tav tm="0">
                                          <p:val>
                                            <p:strVal val="#ppt_x"/>
                                          </p:val>
                                        </p:tav>
                                        <p:tav tm="100000">
                                          <p:val>
                                            <p:strVal val="#ppt_x"/>
                                          </p:val>
                                        </p:tav>
                                      </p:tavLst>
                                    </p:anim>
                                    <p:anim calcmode="lin" valueType="num">
                                      <p:cBhvr>
                                        <p:cTn id="70" dur="1000" fill="hold"/>
                                        <p:tgtEl>
                                          <p:spTgt spid="47"/>
                                        </p:tgtEl>
                                        <p:attrNameLst>
                                          <p:attrName>ppt_y</p:attrName>
                                        </p:attrNameLst>
                                      </p:cBhvr>
                                      <p:tavLst>
                                        <p:tav tm="0">
                                          <p:val>
                                            <p:strVal val="#ppt_y+.1"/>
                                          </p:val>
                                        </p:tav>
                                        <p:tav tm="100000">
                                          <p:val>
                                            <p:strVal val="#ppt_y"/>
                                          </p:val>
                                        </p:tav>
                                      </p:tavLst>
                                    </p:anim>
                                  </p:childTnLst>
                                </p:cTn>
                              </p:par>
                            </p:childTnLst>
                          </p:cTn>
                        </p:par>
                        <p:par>
                          <p:cTn id="71" fill="hold">
                            <p:stCondLst>
                              <p:cond delay="4000"/>
                            </p:stCondLst>
                            <p:childTnLst>
                              <p:par>
                                <p:cTn id="72" presetID="1" presetClass="entr" presetSubtype="0"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childTnLst>
                                </p:cTn>
                              </p:par>
                              <p:par>
                                <p:cTn id="74" presetID="26" presetClass="emph" presetSubtype="0" fill="hold" grpId="1" nodeType="withEffect">
                                  <p:stCondLst>
                                    <p:cond delay="0"/>
                                  </p:stCondLst>
                                  <p:childTnLst>
                                    <p:animEffect transition="out" filter="fade">
                                      <p:cBhvr>
                                        <p:cTn id="75" dur="500" tmFilter="0, 0; .2, .5; .8, .5; 1, 0"/>
                                        <p:tgtEl>
                                          <p:spTgt spid="3"/>
                                        </p:tgtEl>
                                      </p:cBhvr>
                                    </p:animEffect>
                                    <p:animScale>
                                      <p:cBhvr>
                                        <p:cTn id="76"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5" grpId="0" animBg="1"/>
      <p:bldP spid="60" grpId="0" animBg="1"/>
      <p:bldP spid="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903182" y="1732548"/>
            <a:ext cx="2594434" cy="4121588"/>
            <a:chOff x="8903182" y="1732548"/>
            <a:chExt cx="2594434" cy="4121588"/>
          </a:xfrm>
        </p:grpSpPr>
        <p:sp>
          <p:nvSpPr>
            <p:cNvPr id="5" name="矩形 4"/>
            <p:cNvSpPr/>
            <p:nvPr/>
          </p:nvSpPr>
          <p:spPr>
            <a:xfrm>
              <a:off x="8903183" y="1732548"/>
              <a:ext cx="2594433" cy="4121588"/>
            </a:xfrm>
            <a:prstGeom prst="rect">
              <a:avLst/>
            </a:prstGeom>
            <a:solidFill>
              <a:srgbClr val="18209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Roboto Light"/>
                <a:ea typeface="冬青黑体简体中文 W3"/>
                <a:cs typeface="+mn-cs"/>
              </a:endParaRPr>
            </a:p>
          </p:txBody>
        </p:sp>
        <p:sp>
          <p:nvSpPr>
            <p:cNvPr id="6" name="文本框 5"/>
            <p:cNvSpPr txBox="1"/>
            <p:nvPr/>
          </p:nvSpPr>
          <p:spPr>
            <a:xfrm flipH="1">
              <a:off x="8903182" y="3281958"/>
              <a:ext cx="2594434" cy="20610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Roboto Black" panose="02000000000000000000" pitchFamily="2" charset="0"/>
                  <a:ea typeface="Roboto Black" panose="02000000000000000000" pitchFamily="2" charset="0"/>
                  <a:cs typeface="+mn-cs"/>
                </a:rPr>
                <a:t>添加标题</a:t>
              </a:r>
              <a:endParaRPr kumimoji="0" lang="en-US" altLang="zh-CN" sz="1800" b="0" i="0" u="none" strike="noStrike" kern="1200" cap="none" spc="0" normalizeH="0" baseline="0" noProof="0" dirty="0">
                <a:ln>
                  <a:noFill/>
                </a:ln>
                <a:solidFill>
                  <a:srgbClr val="FFFFFF"/>
                </a:solidFill>
                <a:effectLst/>
                <a:uLnTx/>
                <a:uFillTx/>
                <a:latin typeface="Roboto Black" panose="02000000000000000000" pitchFamily="2" charset="0"/>
                <a:ea typeface="Roboto Black" panose="02000000000000000000" pitchFamily="2" charset="0"/>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rPr>
                <a:t>单击此处添加文本单</a:t>
              </a:r>
              <a:endParaRPr kumimoji="0" lang="en-US" altLang="zh-CN" sz="1400" b="0" i="0" u="none" strike="noStrike" kern="1200" cap="none" spc="0" normalizeH="0" baseline="0" noProof="0" dirty="0">
                <a:ln>
                  <a:noFill/>
                </a:ln>
                <a:solidFill>
                  <a:srgbClr val="FFFFFF"/>
                </a:solidFill>
                <a:effectLst/>
                <a:uLnTx/>
                <a:uFillTx/>
                <a:latin typeface="Roboto Light"/>
                <a:ea typeface="冬青黑体简体中文 W3"/>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rPr>
                <a:t>击此处添加文本单击此</a:t>
              </a:r>
              <a:endParaRPr kumimoji="0" lang="en-US" altLang="zh-CN" sz="1400" b="0" i="0" u="none" strike="noStrike" kern="1200" cap="none" spc="0" normalizeH="0" baseline="0" noProof="0" dirty="0">
                <a:ln>
                  <a:noFill/>
                </a:ln>
                <a:solidFill>
                  <a:srgbClr val="FFFFFF"/>
                </a:solidFill>
                <a:effectLst/>
                <a:uLnTx/>
                <a:uFillTx/>
                <a:latin typeface="Roboto Light"/>
                <a:ea typeface="冬青黑体简体中文 W3"/>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rPr>
                <a:t>处添加文本单击此处添加文</a:t>
              </a:r>
              <a:endParaRPr kumimoji="0" lang="en-US" altLang="zh-CN" sz="1400" b="0" i="0" u="none" strike="noStrike" kern="1200" cap="none" spc="0" normalizeH="0" baseline="0" noProof="0" dirty="0">
                <a:ln>
                  <a:noFill/>
                </a:ln>
                <a:solidFill>
                  <a:srgbClr val="FFFFFF"/>
                </a:solidFill>
                <a:effectLst/>
                <a:uLnTx/>
                <a:uFillTx/>
                <a:latin typeface="Roboto Light"/>
                <a:ea typeface="冬青黑体简体中文 W3"/>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rPr>
                <a:t>本单击此处添加文本</a:t>
              </a:r>
              <a:endParaRPr kumimoji="0" lang="en-US" altLang="zh-CN" sz="1400" b="0" i="0" u="none" strike="noStrike" kern="1200" cap="none" spc="0" normalizeH="0" baseline="0" noProof="0" dirty="0">
                <a:ln>
                  <a:noFill/>
                </a:ln>
                <a:solidFill>
                  <a:srgbClr val="FFFFFF"/>
                </a:solidFill>
                <a:effectLst/>
                <a:uLnTx/>
                <a:uFillTx/>
                <a:latin typeface="Roboto Light"/>
                <a:ea typeface="冬青黑体简体中文 W3"/>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rPr>
                <a:t>单击此处添加文本单击此处</a:t>
              </a:r>
              <a:endParaRPr kumimoji="0" lang="en-US" altLang="zh-CN" sz="1400" b="0" i="0" u="none" strike="noStrike" kern="1200" cap="none" spc="0" normalizeH="0" baseline="0" noProof="0" dirty="0">
                <a:ln>
                  <a:noFill/>
                </a:ln>
                <a:solidFill>
                  <a:srgbClr val="FFFFFF"/>
                </a:solidFill>
                <a:effectLst/>
                <a:uLnTx/>
                <a:uFillTx/>
                <a:latin typeface="Roboto Light"/>
                <a:ea typeface="冬青黑体简体中文 W3"/>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endPar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endParaRPr>
            </a:p>
          </p:txBody>
        </p:sp>
        <p:sp>
          <p:nvSpPr>
            <p:cNvPr id="7" name="Freeform 480"/>
            <p:cNvSpPr>
              <a:spLocks noEditPoints="1"/>
            </p:cNvSpPr>
            <p:nvPr/>
          </p:nvSpPr>
          <p:spPr bwMode="auto">
            <a:xfrm>
              <a:off x="9843287" y="2268958"/>
              <a:ext cx="714223" cy="619623"/>
            </a:xfrm>
            <a:custGeom>
              <a:avLst/>
              <a:gdLst>
                <a:gd name="T0" fmla="*/ 113 w 151"/>
                <a:gd name="T1" fmla="*/ 26 h 131"/>
                <a:gd name="T2" fmla="*/ 113 w 151"/>
                <a:gd name="T3" fmla="*/ 0 h 131"/>
                <a:gd name="T4" fmla="*/ 38 w 151"/>
                <a:gd name="T5" fmla="*/ 0 h 131"/>
                <a:gd name="T6" fmla="*/ 38 w 151"/>
                <a:gd name="T7" fmla="*/ 26 h 131"/>
                <a:gd name="T8" fmla="*/ 0 w 151"/>
                <a:gd name="T9" fmla="*/ 26 h 131"/>
                <a:gd name="T10" fmla="*/ 0 w 151"/>
                <a:gd name="T11" fmla="*/ 131 h 131"/>
                <a:gd name="T12" fmla="*/ 151 w 151"/>
                <a:gd name="T13" fmla="*/ 131 h 131"/>
                <a:gd name="T14" fmla="*/ 151 w 151"/>
                <a:gd name="T15" fmla="*/ 26 h 131"/>
                <a:gd name="T16" fmla="*/ 113 w 151"/>
                <a:gd name="T17" fmla="*/ 26 h 131"/>
                <a:gd name="T18" fmla="*/ 48 w 151"/>
                <a:gd name="T19" fmla="*/ 11 h 131"/>
                <a:gd name="T20" fmla="*/ 103 w 151"/>
                <a:gd name="T21" fmla="*/ 11 h 131"/>
                <a:gd name="T22" fmla="*/ 103 w 151"/>
                <a:gd name="T23" fmla="*/ 26 h 131"/>
                <a:gd name="T24" fmla="*/ 48 w 151"/>
                <a:gd name="T25" fmla="*/ 26 h 131"/>
                <a:gd name="T26" fmla="*/ 48 w 151"/>
                <a:gd name="T27" fmla="*/ 11 h 131"/>
                <a:gd name="T28" fmla="*/ 141 w 151"/>
                <a:gd name="T29" fmla="*/ 121 h 131"/>
                <a:gd name="T30" fmla="*/ 10 w 151"/>
                <a:gd name="T31" fmla="*/ 121 h 131"/>
                <a:gd name="T32" fmla="*/ 10 w 151"/>
                <a:gd name="T33" fmla="*/ 71 h 131"/>
                <a:gd name="T34" fmla="*/ 50 w 151"/>
                <a:gd name="T35" fmla="*/ 71 h 131"/>
                <a:gd name="T36" fmla="*/ 50 w 151"/>
                <a:gd name="T37" fmla="*/ 76 h 131"/>
                <a:gd name="T38" fmla="*/ 50 w 151"/>
                <a:gd name="T39" fmla="*/ 81 h 131"/>
                <a:gd name="T40" fmla="*/ 50 w 151"/>
                <a:gd name="T41" fmla="*/ 86 h 131"/>
                <a:gd name="T42" fmla="*/ 100 w 151"/>
                <a:gd name="T43" fmla="*/ 86 h 131"/>
                <a:gd name="T44" fmla="*/ 100 w 151"/>
                <a:gd name="T45" fmla="*/ 76 h 131"/>
                <a:gd name="T46" fmla="*/ 100 w 151"/>
                <a:gd name="T47" fmla="*/ 71 h 131"/>
                <a:gd name="T48" fmla="*/ 141 w 151"/>
                <a:gd name="T49" fmla="*/ 71 h 131"/>
                <a:gd name="T50" fmla="*/ 141 w 151"/>
                <a:gd name="T51" fmla="*/ 121 h 131"/>
                <a:gd name="T52" fmla="*/ 90 w 151"/>
                <a:gd name="T53" fmla="*/ 76 h 131"/>
                <a:gd name="T54" fmla="*/ 60 w 151"/>
                <a:gd name="T55" fmla="*/ 76 h 131"/>
                <a:gd name="T56" fmla="*/ 60 w 151"/>
                <a:gd name="T57" fmla="*/ 71 h 131"/>
                <a:gd name="T58" fmla="*/ 90 w 151"/>
                <a:gd name="T59" fmla="*/ 71 h 131"/>
                <a:gd name="T60" fmla="*/ 90 w 151"/>
                <a:gd name="T61" fmla="*/ 76 h 131"/>
                <a:gd name="T62" fmla="*/ 141 w 151"/>
                <a:gd name="T63" fmla="*/ 61 h 131"/>
                <a:gd name="T64" fmla="*/ 10 w 151"/>
                <a:gd name="T65" fmla="*/ 61 h 131"/>
                <a:gd name="T66" fmla="*/ 10 w 151"/>
                <a:gd name="T67" fmla="*/ 36 h 131"/>
                <a:gd name="T68" fmla="*/ 38 w 151"/>
                <a:gd name="T69" fmla="*/ 36 h 131"/>
                <a:gd name="T70" fmla="*/ 113 w 151"/>
                <a:gd name="T71" fmla="*/ 36 h 131"/>
                <a:gd name="T72" fmla="*/ 141 w 151"/>
                <a:gd name="T73" fmla="*/ 36 h 131"/>
                <a:gd name="T74" fmla="*/ 141 w 151"/>
                <a:gd name="T75" fmla="*/ 6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131">
                  <a:moveTo>
                    <a:pt x="113" y="26"/>
                  </a:moveTo>
                  <a:lnTo>
                    <a:pt x="113" y="0"/>
                  </a:lnTo>
                  <a:lnTo>
                    <a:pt x="38" y="0"/>
                  </a:lnTo>
                  <a:lnTo>
                    <a:pt x="38" y="26"/>
                  </a:lnTo>
                  <a:lnTo>
                    <a:pt x="0" y="26"/>
                  </a:lnTo>
                  <a:lnTo>
                    <a:pt x="0" y="131"/>
                  </a:lnTo>
                  <a:lnTo>
                    <a:pt x="151" y="131"/>
                  </a:lnTo>
                  <a:lnTo>
                    <a:pt x="151" y="26"/>
                  </a:lnTo>
                  <a:lnTo>
                    <a:pt x="113" y="26"/>
                  </a:lnTo>
                  <a:close/>
                  <a:moveTo>
                    <a:pt x="48" y="11"/>
                  </a:moveTo>
                  <a:lnTo>
                    <a:pt x="103" y="11"/>
                  </a:lnTo>
                  <a:lnTo>
                    <a:pt x="103" y="26"/>
                  </a:lnTo>
                  <a:lnTo>
                    <a:pt x="48" y="26"/>
                  </a:lnTo>
                  <a:lnTo>
                    <a:pt x="48" y="11"/>
                  </a:lnTo>
                  <a:close/>
                  <a:moveTo>
                    <a:pt x="141" y="121"/>
                  </a:moveTo>
                  <a:lnTo>
                    <a:pt x="10" y="121"/>
                  </a:lnTo>
                  <a:lnTo>
                    <a:pt x="10" y="71"/>
                  </a:lnTo>
                  <a:lnTo>
                    <a:pt x="50" y="71"/>
                  </a:lnTo>
                  <a:lnTo>
                    <a:pt x="50" y="76"/>
                  </a:lnTo>
                  <a:lnTo>
                    <a:pt x="50" y="81"/>
                  </a:lnTo>
                  <a:lnTo>
                    <a:pt x="50" y="86"/>
                  </a:lnTo>
                  <a:lnTo>
                    <a:pt x="100" y="86"/>
                  </a:lnTo>
                  <a:lnTo>
                    <a:pt x="100" y="76"/>
                  </a:lnTo>
                  <a:lnTo>
                    <a:pt x="100" y="71"/>
                  </a:lnTo>
                  <a:lnTo>
                    <a:pt x="141" y="71"/>
                  </a:lnTo>
                  <a:lnTo>
                    <a:pt x="141" y="121"/>
                  </a:lnTo>
                  <a:close/>
                  <a:moveTo>
                    <a:pt x="90" y="76"/>
                  </a:moveTo>
                  <a:lnTo>
                    <a:pt x="60" y="76"/>
                  </a:lnTo>
                  <a:lnTo>
                    <a:pt x="60" y="71"/>
                  </a:lnTo>
                  <a:lnTo>
                    <a:pt x="90" y="71"/>
                  </a:lnTo>
                  <a:lnTo>
                    <a:pt x="90" y="76"/>
                  </a:lnTo>
                  <a:close/>
                  <a:moveTo>
                    <a:pt x="141" y="61"/>
                  </a:moveTo>
                  <a:lnTo>
                    <a:pt x="10" y="61"/>
                  </a:lnTo>
                  <a:lnTo>
                    <a:pt x="10" y="36"/>
                  </a:lnTo>
                  <a:lnTo>
                    <a:pt x="38" y="36"/>
                  </a:lnTo>
                  <a:lnTo>
                    <a:pt x="113" y="36"/>
                  </a:lnTo>
                  <a:lnTo>
                    <a:pt x="141" y="36"/>
                  </a:lnTo>
                  <a:lnTo>
                    <a:pt x="141" y="6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Light"/>
                <a:ea typeface="微软雅黑 Light"/>
                <a:cs typeface="+mn-cs"/>
              </a:endParaRPr>
            </a:p>
          </p:txBody>
        </p:sp>
      </p:grpSp>
      <p:grpSp>
        <p:nvGrpSpPr>
          <p:cNvPr id="8" name="组合 7"/>
          <p:cNvGrpSpPr/>
          <p:nvPr/>
        </p:nvGrpSpPr>
        <p:grpSpPr>
          <a:xfrm>
            <a:off x="3428574" y="1732548"/>
            <a:ext cx="2600665" cy="4121588"/>
            <a:chOff x="3428574" y="1732548"/>
            <a:chExt cx="2600665" cy="4121588"/>
          </a:xfrm>
        </p:grpSpPr>
        <p:sp>
          <p:nvSpPr>
            <p:cNvPr id="9" name="矩形 8"/>
            <p:cNvSpPr/>
            <p:nvPr/>
          </p:nvSpPr>
          <p:spPr>
            <a:xfrm>
              <a:off x="3434806" y="1732548"/>
              <a:ext cx="2594433" cy="4121588"/>
            </a:xfrm>
            <a:prstGeom prst="rect">
              <a:avLst/>
            </a:prstGeom>
            <a:solidFill>
              <a:srgbClr val="18209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Roboto Light"/>
                <a:ea typeface="冬青黑体简体中文 W3"/>
                <a:cs typeface="+mn-cs"/>
              </a:endParaRPr>
            </a:p>
          </p:txBody>
        </p:sp>
        <p:grpSp>
          <p:nvGrpSpPr>
            <p:cNvPr id="10" name="组合 9"/>
            <p:cNvGrpSpPr/>
            <p:nvPr/>
          </p:nvGrpSpPr>
          <p:grpSpPr>
            <a:xfrm>
              <a:off x="4380230" y="2240462"/>
              <a:ext cx="703587" cy="703583"/>
              <a:chOff x="1741262" y="5580444"/>
              <a:chExt cx="345405" cy="345405"/>
            </a:xfrm>
            <a:solidFill>
              <a:schemeClr val="bg1"/>
            </a:solidFill>
          </p:grpSpPr>
          <p:sp>
            <p:nvSpPr>
              <p:cNvPr id="12" name="Freeform 455"/>
              <p:cNvSpPr>
                <a:spLocks noEditPoints="1"/>
              </p:cNvSpPr>
              <p:nvPr/>
            </p:nvSpPr>
            <p:spPr bwMode="auto">
              <a:xfrm>
                <a:off x="1741262" y="5580444"/>
                <a:ext cx="345405" cy="345405"/>
              </a:xfrm>
              <a:custGeom>
                <a:avLst/>
                <a:gdLst>
                  <a:gd name="T0" fmla="*/ 240 w 240"/>
                  <a:gd name="T1" fmla="*/ 88 h 240"/>
                  <a:gd name="T2" fmla="*/ 213 w 240"/>
                  <a:gd name="T3" fmla="*/ 73 h 240"/>
                  <a:gd name="T4" fmla="*/ 182 w 240"/>
                  <a:gd name="T5" fmla="*/ 13 h 240"/>
                  <a:gd name="T6" fmla="*/ 152 w 240"/>
                  <a:gd name="T7" fmla="*/ 21 h 240"/>
                  <a:gd name="T8" fmla="*/ 88 w 240"/>
                  <a:gd name="T9" fmla="*/ 0 h 240"/>
                  <a:gd name="T10" fmla="*/ 73 w 240"/>
                  <a:gd name="T11" fmla="*/ 27 h 240"/>
                  <a:gd name="T12" fmla="*/ 13 w 240"/>
                  <a:gd name="T13" fmla="*/ 58 h 240"/>
                  <a:gd name="T14" fmla="*/ 21 w 240"/>
                  <a:gd name="T15" fmla="*/ 88 h 240"/>
                  <a:gd name="T16" fmla="*/ 0 w 240"/>
                  <a:gd name="T17" fmla="*/ 152 h 240"/>
                  <a:gd name="T18" fmla="*/ 27 w 240"/>
                  <a:gd name="T19" fmla="*/ 167 h 240"/>
                  <a:gd name="T20" fmla="*/ 58 w 240"/>
                  <a:gd name="T21" fmla="*/ 227 h 240"/>
                  <a:gd name="T22" fmla="*/ 88 w 240"/>
                  <a:gd name="T23" fmla="*/ 219 h 240"/>
                  <a:gd name="T24" fmla="*/ 152 w 240"/>
                  <a:gd name="T25" fmla="*/ 240 h 240"/>
                  <a:gd name="T26" fmla="*/ 167 w 240"/>
                  <a:gd name="T27" fmla="*/ 213 h 240"/>
                  <a:gd name="T28" fmla="*/ 227 w 240"/>
                  <a:gd name="T29" fmla="*/ 182 h 240"/>
                  <a:gd name="T30" fmla="*/ 219 w 240"/>
                  <a:gd name="T31" fmla="*/ 152 h 240"/>
                  <a:gd name="T32" fmla="*/ 207 w 240"/>
                  <a:gd name="T33" fmla="*/ 136 h 240"/>
                  <a:gd name="T34" fmla="*/ 196 w 240"/>
                  <a:gd name="T35" fmla="*/ 165 h 240"/>
                  <a:gd name="T36" fmla="*/ 205 w 240"/>
                  <a:gd name="T37" fmla="*/ 182 h 240"/>
                  <a:gd name="T38" fmla="*/ 170 w 240"/>
                  <a:gd name="T39" fmla="*/ 193 h 240"/>
                  <a:gd name="T40" fmla="*/ 142 w 240"/>
                  <a:gd name="T41" fmla="*/ 205 h 240"/>
                  <a:gd name="T42" fmla="*/ 136 w 240"/>
                  <a:gd name="T43" fmla="*/ 224 h 240"/>
                  <a:gd name="T44" fmla="*/ 104 w 240"/>
                  <a:gd name="T45" fmla="*/ 207 h 240"/>
                  <a:gd name="T46" fmla="*/ 75 w 240"/>
                  <a:gd name="T47" fmla="*/ 196 h 240"/>
                  <a:gd name="T48" fmla="*/ 58 w 240"/>
                  <a:gd name="T49" fmla="*/ 205 h 240"/>
                  <a:gd name="T50" fmla="*/ 47 w 240"/>
                  <a:gd name="T51" fmla="*/ 170 h 240"/>
                  <a:gd name="T52" fmla="*/ 35 w 240"/>
                  <a:gd name="T53" fmla="*/ 142 h 240"/>
                  <a:gd name="T54" fmla="*/ 16 w 240"/>
                  <a:gd name="T55" fmla="*/ 136 h 240"/>
                  <a:gd name="T56" fmla="*/ 33 w 240"/>
                  <a:gd name="T57" fmla="*/ 104 h 240"/>
                  <a:gd name="T58" fmla="*/ 44 w 240"/>
                  <a:gd name="T59" fmla="*/ 75 h 240"/>
                  <a:gd name="T60" fmla="*/ 35 w 240"/>
                  <a:gd name="T61" fmla="*/ 58 h 240"/>
                  <a:gd name="T62" fmla="*/ 70 w 240"/>
                  <a:gd name="T63" fmla="*/ 47 h 240"/>
                  <a:gd name="T64" fmla="*/ 98 w 240"/>
                  <a:gd name="T65" fmla="*/ 35 h 240"/>
                  <a:gd name="T66" fmla="*/ 104 w 240"/>
                  <a:gd name="T67" fmla="*/ 16 h 240"/>
                  <a:gd name="T68" fmla="*/ 136 w 240"/>
                  <a:gd name="T69" fmla="*/ 33 h 240"/>
                  <a:gd name="T70" fmla="*/ 165 w 240"/>
                  <a:gd name="T71" fmla="*/ 44 h 240"/>
                  <a:gd name="T72" fmla="*/ 182 w 240"/>
                  <a:gd name="T73" fmla="*/ 35 h 240"/>
                  <a:gd name="T74" fmla="*/ 193 w 240"/>
                  <a:gd name="T75" fmla="*/ 70 h 240"/>
                  <a:gd name="T76" fmla="*/ 205 w 240"/>
                  <a:gd name="T77" fmla="*/ 98 h 240"/>
                  <a:gd name="T78" fmla="*/ 224 w 240"/>
                  <a:gd name="T79" fmla="*/ 104 h 240"/>
                  <a:gd name="T80" fmla="*/ 207 w 240"/>
                  <a:gd name="T81" fmla="*/ 13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0" h="240">
                    <a:moveTo>
                      <a:pt x="240" y="152"/>
                    </a:moveTo>
                    <a:cubicBezTo>
                      <a:pt x="240" y="88"/>
                      <a:pt x="240" y="88"/>
                      <a:pt x="240" y="88"/>
                    </a:cubicBezTo>
                    <a:cubicBezTo>
                      <a:pt x="219" y="88"/>
                      <a:pt x="219" y="88"/>
                      <a:pt x="219" y="88"/>
                    </a:cubicBezTo>
                    <a:cubicBezTo>
                      <a:pt x="217" y="83"/>
                      <a:pt x="215" y="78"/>
                      <a:pt x="213" y="73"/>
                    </a:cubicBezTo>
                    <a:cubicBezTo>
                      <a:pt x="227" y="58"/>
                      <a:pt x="227" y="58"/>
                      <a:pt x="227" y="58"/>
                    </a:cubicBezTo>
                    <a:cubicBezTo>
                      <a:pt x="182" y="13"/>
                      <a:pt x="182" y="13"/>
                      <a:pt x="182" y="13"/>
                    </a:cubicBezTo>
                    <a:cubicBezTo>
                      <a:pt x="167" y="27"/>
                      <a:pt x="167" y="27"/>
                      <a:pt x="167" y="27"/>
                    </a:cubicBezTo>
                    <a:cubicBezTo>
                      <a:pt x="162" y="25"/>
                      <a:pt x="157" y="23"/>
                      <a:pt x="152" y="21"/>
                    </a:cubicBezTo>
                    <a:cubicBezTo>
                      <a:pt x="152" y="0"/>
                      <a:pt x="152" y="0"/>
                      <a:pt x="152" y="0"/>
                    </a:cubicBezTo>
                    <a:cubicBezTo>
                      <a:pt x="88" y="0"/>
                      <a:pt x="88" y="0"/>
                      <a:pt x="88" y="0"/>
                    </a:cubicBezTo>
                    <a:cubicBezTo>
                      <a:pt x="88" y="21"/>
                      <a:pt x="88" y="21"/>
                      <a:pt x="88" y="21"/>
                    </a:cubicBezTo>
                    <a:cubicBezTo>
                      <a:pt x="83" y="23"/>
                      <a:pt x="78" y="25"/>
                      <a:pt x="73" y="27"/>
                    </a:cubicBezTo>
                    <a:cubicBezTo>
                      <a:pt x="58" y="13"/>
                      <a:pt x="58" y="13"/>
                      <a:pt x="58" y="13"/>
                    </a:cubicBezTo>
                    <a:cubicBezTo>
                      <a:pt x="13" y="58"/>
                      <a:pt x="13" y="58"/>
                      <a:pt x="13" y="58"/>
                    </a:cubicBezTo>
                    <a:cubicBezTo>
                      <a:pt x="27" y="73"/>
                      <a:pt x="27" y="73"/>
                      <a:pt x="27" y="73"/>
                    </a:cubicBezTo>
                    <a:cubicBezTo>
                      <a:pt x="25" y="78"/>
                      <a:pt x="23" y="83"/>
                      <a:pt x="21" y="88"/>
                    </a:cubicBezTo>
                    <a:cubicBezTo>
                      <a:pt x="0" y="88"/>
                      <a:pt x="0" y="88"/>
                      <a:pt x="0" y="88"/>
                    </a:cubicBezTo>
                    <a:cubicBezTo>
                      <a:pt x="0" y="152"/>
                      <a:pt x="0" y="152"/>
                      <a:pt x="0" y="152"/>
                    </a:cubicBezTo>
                    <a:cubicBezTo>
                      <a:pt x="21" y="152"/>
                      <a:pt x="21" y="152"/>
                      <a:pt x="21" y="152"/>
                    </a:cubicBezTo>
                    <a:cubicBezTo>
                      <a:pt x="23" y="157"/>
                      <a:pt x="25" y="162"/>
                      <a:pt x="27" y="167"/>
                    </a:cubicBezTo>
                    <a:cubicBezTo>
                      <a:pt x="13" y="182"/>
                      <a:pt x="13" y="182"/>
                      <a:pt x="13" y="182"/>
                    </a:cubicBezTo>
                    <a:cubicBezTo>
                      <a:pt x="58" y="227"/>
                      <a:pt x="58" y="227"/>
                      <a:pt x="58" y="227"/>
                    </a:cubicBezTo>
                    <a:cubicBezTo>
                      <a:pt x="73" y="213"/>
                      <a:pt x="73" y="213"/>
                      <a:pt x="73" y="213"/>
                    </a:cubicBezTo>
                    <a:cubicBezTo>
                      <a:pt x="78" y="215"/>
                      <a:pt x="83" y="217"/>
                      <a:pt x="88" y="219"/>
                    </a:cubicBezTo>
                    <a:cubicBezTo>
                      <a:pt x="88" y="240"/>
                      <a:pt x="88" y="240"/>
                      <a:pt x="88" y="240"/>
                    </a:cubicBezTo>
                    <a:cubicBezTo>
                      <a:pt x="152" y="240"/>
                      <a:pt x="152" y="240"/>
                      <a:pt x="152" y="240"/>
                    </a:cubicBezTo>
                    <a:cubicBezTo>
                      <a:pt x="152" y="219"/>
                      <a:pt x="152" y="219"/>
                      <a:pt x="152" y="219"/>
                    </a:cubicBezTo>
                    <a:cubicBezTo>
                      <a:pt x="157" y="217"/>
                      <a:pt x="162" y="215"/>
                      <a:pt x="167" y="213"/>
                    </a:cubicBezTo>
                    <a:cubicBezTo>
                      <a:pt x="182" y="227"/>
                      <a:pt x="182" y="227"/>
                      <a:pt x="182" y="227"/>
                    </a:cubicBezTo>
                    <a:cubicBezTo>
                      <a:pt x="227" y="182"/>
                      <a:pt x="227" y="182"/>
                      <a:pt x="227" y="182"/>
                    </a:cubicBezTo>
                    <a:cubicBezTo>
                      <a:pt x="213" y="167"/>
                      <a:pt x="213" y="167"/>
                      <a:pt x="213" y="167"/>
                    </a:cubicBezTo>
                    <a:cubicBezTo>
                      <a:pt x="215" y="162"/>
                      <a:pt x="217" y="157"/>
                      <a:pt x="219" y="152"/>
                    </a:cubicBezTo>
                    <a:lnTo>
                      <a:pt x="240" y="152"/>
                    </a:lnTo>
                    <a:close/>
                    <a:moveTo>
                      <a:pt x="207" y="136"/>
                    </a:moveTo>
                    <a:cubicBezTo>
                      <a:pt x="205" y="142"/>
                      <a:pt x="205" y="142"/>
                      <a:pt x="205" y="142"/>
                    </a:cubicBezTo>
                    <a:cubicBezTo>
                      <a:pt x="203" y="150"/>
                      <a:pt x="200" y="158"/>
                      <a:pt x="196" y="165"/>
                    </a:cubicBezTo>
                    <a:cubicBezTo>
                      <a:pt x="193" y="170"/>
                      <a:pt x="193" y="170"/>
                      <a:pt x="193" y="170"/>
                    </a:cubicBezTo>
                    <a:cubicBezTo>
                      <a:pt x="205" y="182"/>
                      <a:pt x="205" y="182"/>
                      <a:pt x="205" y="182"/>
                    </a:cubicBezTo>
                    <a:cubicBezTo>
                      <a:pt x="182" y="205"/>
                      <a:pt x="182" y="205"/>
                      <a:pt x="182" y="205"/>
                    </a:cubicBezTo>
                    <a:cubicBezTo>
                      <a:pt x="170" y="193"/>
                      <a:pt x="170" y="193"/>
                      <a:pt x="170" y="193"/>
                    </a:cubicBezTo>
                    <a:cubicBezTo>
                      <a:pt x="165" y="196"/>
                      <a:pt x="165" y="196"/>
                      <a:pt x="165" y="196"/>
                    </a:cubicBezTo>
                    <a:cubicBezTo>
                      <a:pt x="158" y="200"/>
                      <a:pt x="150" y="203"/>
                      <a:pt x="142" y="205"/>
                    </a:cubicBezTo>
                    <a:cubicBezTo>
                      <a:pt x="136" y="207"/>
                      <a:pt x="136" y="207"/>
                      <a:pt x="136" y="207"/>
                    </a:cubicBezTo>
                    <a:cubicBezTo>
                      <a:pt x="136" y="224"/>
                      <a:pt x="136" y="224"/>
                      <a:pt x="136" y="224"/>
                    </a:cubicBezTo>
                    <a:cubicBezTo>
                      <a:pt x="104" y="224"/>
                      <a:pt x="104" y="224"/>
                      <a:pt x="104" y="224"/>
                    </a:cubicBezTo>
                    <a:cubicBezTo>
                      <a:pt x="104" y="207"/>
                      <a:pt x="104" y="207"/>
                      <a:pt x="104" y="207"/>
                    </a:cubicBezTo>
                    <a:cubicBezTo>
                      <a:pt x="98" y="205"/>
                      <a:pt x="98" y="205"/>
                      <a:pt x="98" y="205"/>
                    </a:cubicBezTo>
                    <a:cubicBezTo>
                      <a:pt x="90" y="203"/>
                      <a:pt x="82" y="200"/>
                      <a:pt x="75" y="196"/>
                    </a:cubicBezTo>
                    <a:cubicBezTo>
                      <a:pt x="70" y="193"/>
                      <a:pt x="70" y="193"/>
                      <a:pt x="70" y="193"/>
                    </a:cubicBezTo>
                    <a:cubicBezTo>
                      <a:pt x="58" y="205"/>
                      <a:pt x="58" y="205"/>
                      <a:pt x="58" y="205"/>
                    </a:cubicBezTo>
                    <a:cubicBezTo>
                      <a:pt x="35" y="182"/>
                      <a:pt x="35" y="182"/>
                      <a:pt x="35" y="182"/>
                    </a:cubicBezTo>
                    <a:cubicBezTo>
                      <a:pt x="47" y="170"/>
                      <a:pt x="47" y="170"/>
                      <a:pt x="47" y="170"/>
                    </a:cubicBezTo>
                    <a:cubicBezTo>
                      <a:pt x="44" y="165"/>
                      <a:pt x="44" y="165"/>
                      <a:pt x="44" y="165"/>
                    </a:cubicBezTo>
                    <a:cubicBezTo>
                      <a:pt x="40" y="158"/>
                      <a:pt x="37" y="150"/>
                      <a:pt x="35" y="142"/>
                    </a:cubicBezTo>
                    <a:cubicBezTo>
                      <a:pt x="33" y="136"/>
                      <a:pt x="33" y="136"/>
                      <a:pt x="33" y="136"/>
                    </a:cubicBezTo>
                    <a:cubicBezTo>
                      <a:pt x="16" y="136"/>
                      <a:pt x="16" y="136"/>
                      <a:pt x="16" y="136"/>
                    </a:cubicBezTo>
                    <a:cubicBezTo>
                      <a:pt x="16" y="104"/>
                      <a:pt x="16" y="104"/>
                      <a:pt x="16" y="104"/>
                    </a:cubicBezTo>
                    <a:cubicBezTo>
                      <a:pt x="33" y="104"/>
                      <a:pt x="33" y="104"/>
                      <a:pt x="33" y="104"/>
                    </a:cubicBezTo>
                    <a:cubicBezTo>
                      <a:pt x="35" y="98"/>
                      <a:pt x="35" y="98"/>
                      <a:pt x="35" y="98"/>
                    </a:cubicBezTo>
                    <a:cubicBezTo>
                      <a:pt x="37" y="90"/>
                      <a:pt x="40" y="82"/>
                      <a:pt x="44" y="75"/>
                    </a:cubicBezTo>
                    <a:cubicBezTo>
                      <a:pt x="47" y="70"/>
                      <a:pt x="47" y="70"/>
                      <a:pt x="47" y="70"/>
                    </a:cubicBezTo>
                    <a:cubicBezTo>
                      <a:pt x="35" y="58"/>
                      <a:pt x="35" y="58"/>
                      <a:pt x="35" y="58"/>
                    </a:cubicBezTo>
                    <a:cubicBezTo>
                      <a:pt x="58" y="35"/>
                      <a:pt x="58" y="35"/>
                      <a:pt x="58" y="35"/>
                    </a:cubicBezTo>
                    <a:cubicBezTo>
                      <a:pt x="70" y="47"/>
                      <a:pt x="70" y="47"/>
                      <a:pt x="70" y="47"/>
                    </a:cubicBezTo>
                    <a:cubicBezTo>
                      <a:pt x="75" y="44"/>
                      <a:pt x="75" y="44"/>
                      <a:pt x="75" y="44"/>
                    </a:cubicBezTo>
                    <a:cubicBezTo>
                      <a:pt x="82" y="40"/>
                      <a:pt x="90" y="37"/>
                      <a:pt x="98" y="35"/>
                    </a:cubicBezTo>
                    <a:cubicBezTo>
                      <a:pt x="104" y="33"/>
                      <a:pt x="104" y="33"/>
                      <a:pt x="104" y="33"/>
                    </a:cubicBezTo>
                    <a:cubicBezTo>
                      <a:pt x="104" y="16"/>
                      <a:pt x="104" y="16"/>
                      <a:pt x="104" y="16"/>
                    </a:cubicBezTo>
                    <a:cubicBezTo>
                      <a:pt x="136" y="16"/>
                      <a:pt x="136" y="16"/>
                      <a:pt x="136" y="16"/>
                    </a:cubicBezTo>
                    <a:cubicBezTo>
                      <a:pt x="136" y="33"/>
                      <a:pt x="136" y="33"/>
                      <a:pt x="136" y="33"/>
                    </a:cubicBezTo>
                    <a:cubicBezTo>
                      <a:pt x="142" y="35"/>
                      <a:pt x="142" y="35"/>
                      <a:pt x="142" y="35"/>
                    </a:cubicBezTo>
                    <a:cubicBezTo>
                      <a:pt x="150" y="37"/>
                      <a:pt x="158" y="40"/>
                      <a:pt x="165" y="44"/>
                    </a:cubicBezTo>
                    <a:cubicBezTo>
                      <a:pt x="170" y="47"/>
                      <a:pt x="170" y="47"/>
                      <a:pt x="170" y="47"/>
                    </a:cubicBezTo>
                    <a:cubicBezTo>
                      <a:pt x="182" y="35"/>
                      <a:pt x="182" y="35"/>
                      <a:pt x="182" y="35"/>
                    </a:cubicBezTo>
                    <a:cubicBezTo>
                      <a:pt x="205" y="58"/>
                      <a:pt x="205" y="58"/>
                      <a:pt x="205" y="58"/>
                    </a:cubicBezTo>
                    <a:cubicBezTo>
                      <a:pt x="193" y="70"/>
                      <a:pt x="193" y="70"/>
                      <a:pt x="193" y="70"/>
                    </a:cubicBezTo>
                    <a:cubicBezTo>
                      <a:pt x="196" y="75"/>
                      <a:pt x="196" y="75"/>
                      <a:pt x="196" y="75"/>
                    </a:cubicBezTo>
                    <a:cubicBezTo>
                      <a:pt x="200" y="82"/>
                      <a:pt x="203" y="90"/>
                      <a:pt x="205" y="98"/>
                    </a:cubicBezTo>
                    <a:cubicBezTo>
                      <a:pt x="207" y="104"/>
                      <a:pt x="207" y="104"/>
                      <a:pt x="207" y="104"/>
                    </a:cubicBezTo>
                    <a:cubicBezTo>
                      <a:pt x="224" y="104"/>
                      <a:pt x="224" y="104"/>
                      <a:pt x="224" y="104"/>
                    </a:cubicBezTo>
                    <a:cubicBezTo>
                      <a:pt x="224" y="136"/>
                      <a:pt x="224" y="136"/>
                      <a:pt x="224" y="136"/>
                    </a:cubicBezTo>
                    <a:lnTo>
                      <a:pt x="207"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Light"/>
                  <a:ea typeface="微软雅黑 Light"/>
                  <a:cs typeface="+mn-cs"/>
                </a:endParaRPr>
              </a:p>
            </p:txBody>
          </p:sp>
          <p:sp>
            <p:nvSpPr>
              <p:cNvPr id="13" name="Freeform 456"/>
              <p:cNvSpPr>
                <a:spLocks noEditPoints="1"/>
              </p:cNvSpPr>
              <p:nvPr/>
            </p:nvSpPr>
            <p:spPr bwMode="auto">
              <a:xfrm>
                <a:off x="1844197" y="5683379"/>
                <a:ext cx="137247" cy="139534"/>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80 h 96"/>
                  <a:gd name="T12" fmla="*/ 16 w 96"/>
                  <a:gd name="T13" fmla="*/ 48 h 96"/>
                  <a:gd name="T14" fmla="*/ 48 w 96"/>
                  <a:gd name="T15" fmla="*/ 16 h 96"/>
                  <a:gd name="T16" fmla="*/ 80 w 96"/>
                  <a:gd name="T17" fmla="*/ 48 h 96"/>
                  <a:gd name="T18" fmla="*/ 48 w 96"/>
                  <a:gd name="T19"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moveTo>
                      <a:pt x="48" y="80"/>
                    </a:moveTo>
                    <a:cubicBezTo>
                      <a:pt x="30" y="80"/>
                      <a:pt x="16" y="66"/>
                      <a:pt x="16" y="48"/>
                    </a:cubicBezTo>
                    <a:cubicBezTo>
                      <a:pt x="16" y="30"/>
                      <a:pt x="30" y="16"/>
                      <a:pt x="48" y="16"/>
                    </a:cubicBezTo>
                    <a:cubicBezTo>
                      <a:pt x="66" y="16"/>
                      <a:pt x="80" y="30"/>
                      <a:pt x="80" y="48"/>
                    </a:cubicBezTo>
                    <a:cubicBezTo>
                      <a:pt x="80" y="66"/>
                      <a:pt x="66" y="80"/>
                      <a:pt x="48" y="8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Light"/>
                  <a:ea typeface="微软雅黑 Light"/>
                  <a:cs typeface="+mn-cs"/>
                </a:endParaRPr>
              </a:p>
            </p:txBody>
          </p:sp>
        </p:grpSp>
        <p:sp>
          <p:nvSpPr>
            <p:cNvPr id="11" name="文本框 10"/>
            <p:cNvSpPr txBox="1"/>
            <p:nvPr/>
          </p:nvSpPr>
          <p:spPr>
            <a:xfrm flipH="1">
              <a:off x="3428574" y="3281958"/>
              <a:ext cx="2594434" cy="20610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Roboto Black" panose="02000000000000000000" pitchFamily="2" charset="0"/>
                  <a:ea typeface="Roboto Black" panose="02000000000000000000" pitchFamily="2" charset="0"/>
                  <a:cs typeface="+mn-cs"/>
                </a:rPr>
                <a:t>添加标题</a:t>
              </a:r>
              <a:endParaRPr kumimoji="0" lang="en-US" altLang="zh-CN" sz="1800" b="0" i="0" u="none" strike="noStrike" kern="1200" cap="none" spc="0" normalizeH="0" baseline="0" noProof="0" dirty="0">
                <a:ln>
                  <a:noFill/>
                </a:ln>
                <a:solidFill>
                  <a:srgbClr val="FFFFFF"/>
                </a:solidFill>
                <a:effectLst/>
                <a:uLnTx/>
                <a:uFillTx/>
                <a:latin typeface="Roboto Black" panose="02000000000000000000" pitchFamily="2" charset="0"/>
                <a:ea typeface="Roboto Black" panose="02000000000000000000" pitchFamily="2" charset="0"/>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rPr>
                <a:t>单击此处添加文本单</a:t>
              </a:r>
              <a:endParaRPr kumimoji="0" lang="en-US" altLang="zh-CN" sz="1400" b="0" i="0" u="none" strike="noStrike" kern="1200" cap="none" spc="0" normalizeH="0" baseline="0" noProof="0" dirty="0">
                <a:ln>
                  <a:noFill/>
                </a:ln>
                <a:solidFill>
                  <a:srgbClr val="FFFFFF"/>
                </a:solidFill>
                <a:effectLst/>
                <a:uLnTx/>
                <a:uFillTx/>
                <a:latin typeface="Roboto Light"/>
                <a:ea typeface="冬青黑体简体中文 W3"/>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rPr>
                <a:t>击此处添加文本单击此</a:t>
              </a:r>
              <a:endParaRPr kumimoji="0" lang="en-US" altLang="zh-CN" sz="1400" b="0" i="0" u="none" strike="noStrike" kern="1200" cap="none" spc="0" normalizeH="0" baseline="0" noProof="0" dirty="0">
                <a:ln>
                  <a:noFill/>
                </a:ln>
                <a:solidFill>
                  <a:srgbClr val="FFFFFF"/>
                </a:solidFill>
                <a:effectLst/>
                <a:uLnTx/>
                <a:uFillTx/>
                <a:latin typeface="Roboto Light"/>
                <a:ea typeface="冬青黑体简体中文 W3"/>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rPr>
                <a:t>处添加文本单击此处添加文</a:t>
              </a:r>
              <a:endParaRPr kumimoji="0" lang="en-US" altLang="zh-CN" sz="1400" b="0" i="0" u="none" strike="noStrike" kern="1200" cap="none" spc="0" normalizeH="0" baseline="0" noProof="0" dirty="0">
                <a:ln>
                  <a:noFill/>
                </a:ln>
                <a:solidFill>
                  <a:srgbClr val="FFFFFF"/>
                </a:solidFill>
                <a:effectLst/>
                <a:uLnTx/>
                <a:uFillTx/>
                <a:latin typeface="Roboto Light"/>
                <a:ea typeface="冬青黑体简体中文 W3"/>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rPr>
                <a:t>本单击此处添加文本</a:t>
              </a:r>
              <a:endParaRPr kumimoji="0" lang="en-US" altLang="zh-CN" sz="1400" b="0" i="0" u="none" strike="noStrike" kern="1200" cap="none" spc="0" normalizeH="0" baseline="0" noProof="0" dirty="0">
                <a:ln>
                  <a:noFill/>
                </a:ln>
                <a:solidFill>
                  <a:srgbClr val="FFFFFF"/>
                </a:solidFill>
                <a:effectLst/>
                <a:uLnTx/>
                <a:uFillTx/>
                <a:latin typeface="Roboto Light"/>
                <a:ea typeface="冬青黑体简体中文 W3"/>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rPr>
                <a:t>单击此处添加文本单击此处</a:t>
              </a:r>
              <a:endParaRPr kumimoji="0" lang="en-US" altLang="zh-CN" sz="1400" b="0" i="0" u="none" strike="noStrike" kern="1200" cap="none" spc="0" normalizeH="0" baseline="0" noProof="0" dirty="0">
                <a:ln>
                  <a:noFill/>
                </a:ln>
                <a:solidFill>
                  <a:srgbClr val="FFFFFF"/>
                </a:solidFill>
                <a:effectLst/>
                <a:uLnTx/>
                <a:uFillTx/>
                <a:latin typeface="Roboto Light"/>
                <a:ea typeface="冬青黑体简体中文 W3"/>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endParaRPr kumimoji="0" lang="zh-CN" altLang="en-US" sz="1400" b="0" i="0" u="none" strike="noStrike" kern="1200" cap="none" spc="0" normalizeH="0" baseline="0" noProof="0" dirty="0">
                <a:ln>
                  <a:noFill/>
                </a:ln>
                <a:solidFill>
                  <a:srgbClr val="FFFFFF"/>
                </a:solidFill>
                <a:effectLst/>
                <a:uLnTx/>
                <a:uFillTx/>
                <a:latin typeface="Roboto Light"/>
                <a:ea typeface="冬青黑体简体中文 W3"/>
                <a:cs typeface="+mn-cs"/>
              </a:endParaRPr>
            </a:p>
          </p:txBody>
        </p:sp>
      </p:grpSp>
      <p:sp>
        <p:nvSpPr>
          <p:cNvPr id="14" name="矩形 13"/>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15" name="图形 14"/>
          <p:cNvPicPr>
            <a:picLocks noChangeAspect="1"/>
          </p:cNvPicPr>
          <p:nvPr/>
        </p:nvPicPr>
        <p:blipFill>
          <a:blip r:embed="rId1" cstate="email"/>
          <a:stretch>
            <a:fillRect/>
          </a:stretch>
        </p:blipFill>
        <p:spPr>
          <a:xfrm>
            <a:off x="697830" y="116117"/>
            <a:ext cx="1396030" cy="288000"/>
          </a:xfrm>
          <a:prstGeom prst="rect">
            <a:avLst/>
          </a:prstGeom>
        </p:spPr>
      </p:pic>
      <p:grpSp>
        <p:nvGrpSpPr>
          <p:cNvPr id="16" name="组合 15"/>
          <p:cNvGrpSpPr/>
          <p:nvPr/>
        </p:nvGrpSpPr>
        <p:grpSpPr>
          <a:xfrm>
            <a:off x="5416649" y="76583"/>
            <a:ext cx="6020843" cy="369332"/>
            <a:chOff x="5416649" y="76583"/>
            <a:chExt cx="6020843" cy="369332"/>
          </a:xfrm>
        </p:grpSpPr>
        <p:sp>
          <p:nvSpPr>
            <p:cNvPr id="17" name="矩形 16"/>
            <p:cNvSpPr/>
            <p:nvPr/>
          </p:nvSpPr>
          <p:spPr>
            <a:xfrm>
              <a:off x="8593220"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8" name="文本框 17"/>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19" name="文本框 18"/>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20" name="文本框 19"/>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21" name="文本框 20"/>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grpSp>
          <p:nvGrpSpPr>
            <p:cNvPr id="22" name="组合 21"/>
            <p:cNvGrpSpPr/>
            <p:nvPr/>
          </p:nvGrpSpPr>
          <p:grpSpPr>
            <a:xfrm>
              <a:off x="6791404" y="159486"/>
              <a:ext cx="3296092" cy="209852"/>
              <a:chOff x="6358270" y="115009"/>
              <a:chExt cx="3296092" cy="307494"/>
            </a:xfrm>
          </p:grpSpPr>
          <p:cxnSp>
            <p:nvCxnSpPr>
              <p:cNvPr id="23" name="直接连接符 22"/>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pic>
        <p:nvPicPr>
          <p:cNvPr id="3" name="图片 2"/>
          <p:cNvPicPr>
            <a:picLocks noChangeAspect="1"/>
          </p:cNvPicPr>
          <p:nvPr/>
        </p:nvPicPr>
        <p:blipFill rotWithShape="1">
          <a:blip r:embed="rId2" cstate="email"/>
          <a:srcRect/>
          <a:stretch>
            <a:fillRect/>
          </a:stretch>
        </p:blipFill>
        <p:spPr>
          <a:xfrm>
            <a:off x="595775" y="1732548"/>
            <a:ext cx="2360087" cy="4121588"/>
          </a:xfrm>
          <a:prstGeom prst="rect">
            <a:avLst/>
          </a:prstGeom>
        </p:spPr>
      </p:pic>
      <p:pic>
        <p:nvPicPr>
          <p:cNvPr id="27" name="图片 26"/>
          <p:cNvPicPr>
            <a:picLocks noChangeAspect="1"/>
          </p:cNvPicPr>
          <p:nvPr/>
        </p:nvPicPr>
        <p:blipFill rotWithShape="1">
          <a:blip r:embed="rId3" cstate="email"/>
          <a:srcRect t="-2812"/>
          <a:stretch>
            <a:fillRect/>
          </a:stretch>
        </p:blipFill>
        <p:spPr>
          <a:xfrm>
            <a:off x="6226456" y="1732548"/>
            <a:ext cx="2450110" cy="41215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45"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anim calcmode="lin" valueType="num">
                                      <p:cBhvr>
                                        <p:cTn id="20" dur="2000" fill="hold"/>
                                        <p:tgtEl>
                                          <p:spTgt spid="8"/>
                                        </p:tgtEl>
                                        <p:attrNameLst>
                                          <p:attrName>ppt_w</p:attrName>
                                        </p:attrNameLst>
                                      </p:cBhvr>
                                      <p:tavLst>
                                        <p:tav tm="0" fmla="#ppt_w*sin(2.5*pi*$)">
                                          <p:val>
                                            <p:fltVal val="0"/>
                                          </p:val>
                                        </p:tav>
                                        <p:tav tm="100000">
                                          <p:val>
                                            <p:fltVal val="1"/>
                                          </p:val>
                                        </p:tav>
                                      </p:tavLst>
                                    </p:anim>
                                    <p:anim calcmode="lin" valueType="num">
                                      <p:cBhvr>
                                        <p:cTn id="21" dur="2000" fill="hold"/>
                                        <p:tgtEl>
                                          <p:spTgt spid="8"/>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2000"/>
                                        <p:tgtEl>
                                          <p:spTgt spid="4"/>
                                        </p:tgtEl>
                                      </p:cBhvr>
                                    </p:animEffect>
                                    <p:anim calcmode="lin" valueType="num">
                                      <p:cBhvr>
                                        <p:cTn id="25" dur="2000" fill="hold"/>
                                        <p:tgtEl>
                                          <p:spTgt spid="4"/>
                                        </p:tgtEl>
                                        <p:attrNameLst>
                                          <p:attrName>ppt_w</p:attrName>
                                        </p:attrNameLst>
                                      </p:cBhvr>
                                      <p:tavLst>
                                        <p:tav tm="0" fmla="#ppt_w*sin(2.5*pi*$)">
                                          <p:val>
                                            <p:fltVal val="0"/>
                                          </p:val>
                                        </p:tav>
                                        <p:tav tm="100000">
                                          <p:val>
                                            <p:fltVal val="1"/>
                                          </p:val>
                                        </p:tav>
                                      </p:tavLst>
                                    </p:anim>
                                    <p:anim calcmode="lin" valueType="num">
                                      <p:cBhvr>
                                        <p:cTn id="26"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3" name="图形 2"/>
          <p:cNvPicPr>
            <a:picLocks noChangeAspect="1"/>
          </p:cNvPicPr>
          <p:nvPr/>
        </p:nvPicPr>
        <p:blipFill>
          <a:blip r:embed="rId1" cstate="email"/>
          <a:stretch>
            <a:fillRect/>
          </a:stretch>
        </p:blipFill>
        <p:spPr>
          <a:xfrm>
            <a:off x="697830" y="116117"/>
            <a:ext cx="1396030" cy="288000"/>
          </a:xfrm>
          <a:prstGeom prst="rect">
            <a:avLst/>
          </a:prstGeom>
        </p:spPr>
      </p:pic>
      <p:grpSp>
        <p:nvGrpSpPr>
          <p:cNvPr id="14" name="组合 13"/>
          <p:cNvGrpSpPr/>
          <p:nvPr/>
        </p:nvGrpSpPr>
        <p:grpSpPr>
          <a:xfrm>
            <a:off x="5416649" y="76583"/>
            <a:ext cx="6020843" cy="369332"/>
            <a:chOff x="5416649" y="76583"/>
            <a:chExt cx="6020843" cy="369332"/>
          </a:xfrm>
        </p:grpSpPr>
        <p:sp>
          <p:nvSpPr>
            <p:cNvPr id="13" name="矩形 12"/>
            <p:cNvSpPr/>
            <p:nvPr/>
          </p:nvSpPr>
          <p:spPr>
            <a:xfrm>
              <a:off x="8593220"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5" name="文本框 4"/>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6" name="文本框 5"/>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7" name="文本框 6"/>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2" name="组合 11"/>
          <p:cNvGrpSpPr/>
          <p:nvPr/>
        </p:nvGrpSpPr>
        <p:grpSpPr>
          <a:xfrm>
            <a:off x="4443663" y="2113547"/>
            <a:ext cx="3304674" cy="3304674"/>
            <a:chOff x="4443663" y="2113547"/>
            <a:chExt cx="3304674" cy="3304674"/>
          </a:xfrm>
        </p:grpSpPr>
        <p:grpSp>
          <p:nvGrpSpPr>
            <p:cNvPr id="48" name="组合 47"/>
            <p:cNvGrpSpPr/>
            <p:nvPr/>
          </p:nvGrpSpPr>
          <p:grpSpPr>
            <a:xfrm>
              <a:off x="4443663" y="2113547"/>
              <a:ext cx="3304674" cy="3304674"/>
              <a:chOff x="4195011" y="1431948"/>
              <a:chExt cx="3801979" cy="3801979"/>
            </a:xfrm>
          </p:grpSpPr>
          <p:sp>
            <p:nvSpPr>
              <p:cNvPr id="47" name="任意多边形: 形状 46"/>
              <p:cNvSpPr/>
              <p:nvPr/>
            </p:nvSpPr>
            <p:spPr>
              <a:xfrm>
                <a:off x="4195011" y="1431948"/>
                <a:ext cx="3801979" cy="3801979"/>
              </a:xfrm>
              <a:custGeom>
                <a:avLst/>
                <a:gdLst>
                  <a:gd name="connsiteX0" fmla="*/ 0 w 3801979"/>
                  <a:gd name="connsiteY0" fmla="*/ 0 h 3801979"/>
                  <a:gd name="connsiteX1" fmla="*/ 1100866 w 3801979"/>
                  <a:gd name="connsiteY1" fmla="*/ 0 h 3801979"/>
                  <a:gd name="connsiteX2" fmla="*/ 1090218 w 3801979"/>
                  <a:gd name="connsiteY2" fmla="*/ 120454 h 3801979"/>
                  <a:gd name="connsiteX3" fmla="*/ 1086010 w 3801979"/>
                  <a:gd name="connsiteY3" fmla="*/ 264316 h 3801979"/>
                  <a:gd name="connsiteX4" fmla="*/ 1900989 w 3801979"/>
                  <a:gd name="connsiteY4" fmla="*/ 1671359 h 3801979"/>
                  <a:gd name="connsiteX5" fmla="*/ 2715968 w 3801979"/>
                  <a:gd name="connsiteY5" fmla="*/ 264316 h 3801979"/>
                  <a:gd name="connsiteX6" fmla="*/ 2711761 w 3801979"/>
                  <a:gd name="connsiteY6" fmla="*/ 120454 h 3801979"/>
                  <a:gd name="connsiteX7" fmla="*/ 2701113 w 3801979"/>
                  <a:gd name="connsiteY7" fmla="*/ 0 h 3801979"/>
                  <a:gd name="connsiteX8" fmla="*/ 3801979 w 3801979"/>
                  <a:gd name="connsiteY8" fmla="*/ 0 h 3801979"/>
                  <a:gd name="connsiteX9" fmla="*/ 3801979 w 3801979"/>
                  <a:gd name="connsiteY9" fmla="*/ 1188454 h 3801979"/>
                  <a:gd name="connsiteX10" fmla="*/ 3777399 w 3801979"/>
                  <a:gd name="connsiteY10" fmla="*/ 1186281 h 3801979"/>
                  <a:gd name="connsiteX11" fmla="*/ 3633537 w 3801979"/>
                  <a:gd name="connsiteY11" fmla="*/ 1182074 h 3801979"/>
                  <a:gd name="connsiteX12" fmla="*/ 2226494 w 3801979"/>
                  <a:gd name="connsiteY12" fmla="*/ 1997053 h 3801979"/>
                  <a:gd name="connsiteX13" fmla="*/ 3633537 w 3801979"/>
                  <a:gd name="connsiteY13" fmla="*/ 2812032 h 3801979"/>
                  <a:gd name="connsiteX14" fmla="*/ 3777399 w 3801979"/>
                  <a:gd name="connsiteY14" fmla="*/ 2807824 h 3801979"/>
                  <a:gd name="connsiteX15" fmla="*/ 3801979 w 3801979"/>
                  <a:gd name="connsiteY15" fmla="*/ 2805651 h 3801979"/>
                  <a:gd name="connsiteX16" fmla="*/ 3801979 w 3801979"/>
                  <a:gd name="connsiteY16" fmla="*/ 3801979 h 3801979"/>
                  <a:gd name="connsiteX17" fmla="*/ 2713857 w 3801979"/>
                  <a:gd name="connsiteY17" fmla="*/ 3801979 h 3801979"/>
                  <a:gd name="connsiteX18" fmla="*/ 2715968 w 3801979"/>
                  <a:gd name="connsiteY18" fmla="*/ 3729790 h 3801979"/>
                  <a:gd name="connsiteX19" fmla="*/ 1900989 w 3801979"/>
                  <a:gd name="connsiteY19" fmla="*/ 2322747 h 3801979"/>
                  <a:gd name="connsiteX20" fmla="*/ 1086010 w 3801979"/>
                  <a:gd name="connsiteY20" fmla="*/ 3729790 h 3801979"/>
                  <a:gd name="connsiteX21" fmla="*/ 1088122 w 3801979"/>
                  <a:gd name="connsiteY21" fmla="*/ 3801979 h 3801979"/>
                  <a:gd name="connsiteX22" fmla="*/ 0 w 3801979"/>
                  <a:gd name="connsiteY22" fmla="*/ 3801979 h 3801979"/>
                  <a:gd name="connsiteX23" fmla="*/ 0 w 3801979"/>
                  <a:gd name="connsiteY23" fmla="*/ 2807779 h 3801979"/>
                  <a:gd name="connsiteX24" fmla="*/ 516 w 3801979"/>
                  <a:gd name="connsiteY24" fmla="*/ 2807824 h 3801979"/>
                  <a:gd name="connsiteX25" fmla="*/ 144378 w 3801979"/>
                  <a:gd name="connsiteY25" fmla="*/ 2812032 h 3801979"/>
                  <a:gd name="connsiteX26" fmla="*/ 1551421 w 3801979"/>
                  <a:gd name="connsiteY26" fmla="*/ 1997053 h 3801979"/>
                  <a:gd name="connsiteX27" fmla="*/ 144378 w 3801979"/>
                  <a:gd name="connsiteY27" fmla="*/ 1182074 h 3801979"/>
                  <a:gd name="connsiteX28" fmla="*/ 516 w 3801979"/>
                  <a:gd name="connsiteY28" fmla="*/ 1186281 h 3801979"/>
                  <a:gd name="connsiteX29" fmla="*/ 0 w 3801979"/>
                  <a:gd name="connsiteY29" fmla="*/ 1186327 h 380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01979" h="3801979">
                    <a:moveTo>
                      <a:pt x="0" y="0"/>
                    </a:moveTo>
                    <a:lnTo>
                      <a:pt x="1100866" y="0"/>
                    </a:lnTo>
                    <a:lnTo>
                      <a:pt x="1090218" y="120454"/>
                    </a:lnTo>
                    <a:cubicBezTo>
                      <a:pt x="1087436" y="167755"/>
                      <a:pt x="1086010" y="215748"/>
                      <a:pt x="1086010" y="264316"/>
                    </a:cubicBezTo>
                    <a:cubicBezTo>
                      <a:pt x="1086010" y="1041404"/>
                      <a:pt x="1450889" y="1671359"/>
                      <a:pt x="1900989" y="1671359"/>
                    </a:cubicBezTo>
                    <a:cubicBezTo>
                      <a:pt x="2351089" y="1671359"/>
                      <a:pt x="2715968" y="1041404"/>
                      <a:pt x="2715968" y="264316"/>
                    </a:cubicBezTo>
                    <a:cubicBezTo>
                      <a:pt x="2715968" y="215748"/>
                      <a:pt x="2714543" y="167755"/>
                      <a:pt x="2711761" y="120454"/>
                    </a:cubicBezTo>
                    <a:lnTo>
                      <a:pt x="2701113" y="0"/>
                    </a:lnTo>
                    <a:lnTo>
                      <a:pt x="3801979" y="0"/>
                    </a:lnTo>
                    <a:lnTo>
                      <a:pt x="3801979" y="1188454"/>
                    </a:lnTo>
                    <a:lnTo>
                      <a:pt x="3777399" y="1186281"/>
                    </a:lnTo>
                    <a:cubicBezTo>
                      <a:pt x="3730098" y="1183499"/>
                      <a:pt x="3682105" y="1182074"/>
                      <a:pt x="3633537" y="1182074"/>
                    </a:cubicBezTo>
                    <a:cubicBezTo>
                      <a:pt x="2856449" y="1182074"/>
                      <a:pt x="2226494" y="1546953"/>
                      <a:pt x="2226494" y="1997053"/>
                    </a:cubicBezTo>
                    <a:cubicBezTo>
                      <a:pt x="2226494" y="2447153"/>
                      <a:pt x="2856449" y="2812032"/>
                      <a:pt x="3633537" y="2812032"/>
                    </a:cubicBezTo>
                    <a:cubicBezTo>
                      <a:pt x="3682105" y="2812032"/>
                      <a:pt x="3730098" y="2810606"/>
                      <a:pt x="3777399" y="2807824"/>
                    </a:cubicBezTo>
                    <a:lnTo>
                      <a:pt x="3801979" y="2805651"/>
                    </a:lnTo>
                    <a:lnTo>
                      <a:pt x="3801979" y="3801979"/>
                    </a:lnTo>
                    <a:lnTo>
                      <a:pt x="2713857" y="3801979"/>
                    </a:lnTo>
                    <a:lnTo>
                      <a:pt x="2715968" y="3729790"/>
                    </a:lnTo>
                    <a:cubicBezTo>
                      <a:pt x="2715968" y="2952702"/>
                      <a:pt x="2351089" y="2322747"/>
                      <a:pt x="1900989" y="2322747"/>
                    </a:cubicBezTo>
                    <a:cubicBezTo>
                      <a:pt x="1450889" y="2322747"/>
                      <a:pt x="1086010" y="2952702"/>
                      <a:pt x="1086010" y="3729790"/>
                    </a:cubicBezTo>
                    <a:lnTo>
                      <a:pt x="1088122" y="3801979"/>
                    </a:lnTo>
                    <a:lnTo>
                      <a:pt x="0" y="3801979"/>
                    </a:lnTo>
                    <a:lnTo>
                      <a:pt x="0" y="2807779"/>
                    </a:lnTo>
                    <a:lnTo>
                      <a:pt x="516" y="2807824"/>
                    </a:lnTo>
                    <a:cubicBezTo>
                      <a:pt x="47817" y="2810606"/>
                      <a:pt x="95810" y="2812032"/>
                      <a:pt x="144378" y="2812032"/>
                    </a:cubicBezTo>
                    <a:cubicBezTo>
                      <a:pt x="921466" y="2812032"/>
                      <a:pt x="1551421" y="2447153"/>
                      <a:pt x="1551421" y="1997053"/>
                    </a:cubicBezTo>
                    <a:cubicBezTo>
                      <a:pt x="1551421" y="1546953"/>
                      <a:pt x="921466" y="1182074"/>
                      <a:pt x="144378" y="1182074"/>
                    </a:cubicBezTo>
                    <a:cubicBezTo>
                      <a:pt x="95810" y="1182074"/>
                      <a:pt x="47817" y="1183499"/>
                      <a:pt x="516" y="1186281"/>
                    </a:cubicBezTo>
                    <a:lnTo>
                      <a:pt x="0" y="1186327"/>
                    </a:lnTo>
                    <a:close/>
                  </a:path>
                </a:pathLst>
              </a:custGeom>
              <a:solidFill>
                <a:srgbClr val="06149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6" name="矩形 45"/>
              <p:cNvSpPr/>
              <p:nvPr/>
            </p:nvSpPr>
            <p:spPr>
              <a:xfrm rot="2700000">
                <a:off x="5656658" y="2989658"/>
                <a:ext cx="878685" cy="878685"/>
              </a:xfrm>
              <a:prstGeom prst="rect">
                <a:avLst/>
              </a:prstGeom>
              <a:solidFill>
                <a:srgbClr val="061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sp>
          <p:nvSpPr>
            <p:cNvPr id="49" name="文本框 48"/>
            <p:cNvSpPr txBox="1"/>
            <p:nvPr/>
          </p:nvSpPr>
          <p:spPr>
            <a:xfrm>
              <a:off x="4592053" y="2318084"/>
              <a:ext cx="57751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微软雅黑"/>
                  <a:ea typeface="微软雅黑"/>
                  <a:cs typeface="+mn-cs"/>
                </a:rPr>
                <a:t>1</a:t>
              </a:r>
              <a:endParaRPr kumimoji="0" lang="zh-CN" altLang="en-US" sz="36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50" name="文本框 49"/>
            <p:cNvSpPr txBox="1"/>
            <p:nvPr/>
          </p:nvSpPr>
          <p:spPr>
            <a:xfrm>
              <a:off x="7003384" y="2318084"/>
              <a:ext cx="57751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微软雅黑"/>
                  <a:ea typeface="微软雅黑"/>
                  <a:cs typeface="+mn-cs"/>
                </a:rPr>
                <a:t>2</a:t>
              </a:r>
              <a:endParaRPr kumimoji="0" lang="zh-CN" altLang="en-US" sz="36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51" name="文本框 50"/>
            <p:cNvSpPr txBox="1"/>
            <p:nvPr/>
          </p:nvSpPr>
          <p:spPr>
            <a:xfrm>
              <a:off x="4592053" y="4675913"/>
              <a:ext cx="57751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微软雅黑"/>
                  <a:ea typeface="微软雅黑"/>
                  <a:cs typeface="+mn-cs"/>
                </a:rPr>
                <a:t>3</a:t>
              </a:r>
              <a:endParaRPr kumimoji="0" lang="zh-CN" altLang="en-US" sz="36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52" name="文本框 51"/>
            <p:cNvSpPr txBox="1"/>
            <p:nvPr/>
          </p:nvSpPr>
          <p:spPr>
            <a:xfrm>
              <a:off x="7003384" y="4675913"/>
              <a:ext cx="57751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微软雅黑"/>
                  <a:ea typeface="微软雅黑"/>
                  <a:cs typeface="+mn-cs"/>
                </a:rPr>
                <a:t>4</a:t>
              </a:r>
              <a:endParaRPr kumimoji="0" lang="zh-CN" altLang="en-US" sz="3600" b="0"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nvGrpSpPr>
          <p:cNvPr id="53" name="组合 52"/>
          <p:cNvGrpSpPr/>
          <p:nvPr/>
        </p:nvGrpSpPr>
        <p:grpSpPr>
          <a:xfrm>
            <a:off x="8119149" y="2096480"/>
            <a:ext cx="2360099" cy="1291950"/>
            <a:chOff x="3525171" y="1557745"/>
            <a:chExt cx="2360099" cy="1291950"/>
          </a:xfrm>
        </p:grpSpPr>
        <p:sp>
          <p:nvSpPr>
            <p:cNvPr id="54" name="矩形 53"/>
            <p:cNvSpPr/>
            <p:nvPr/>
          </p:nvSpPr>
          <p:spPr>
            <a:xfrm>
              <a:off x="3541213" y="1894497"/>
              <a:ext cx="2344057" cy="955198"/>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添加文本单击此处添加文本单击此处添加文本单击此处添加</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55" name="矩形 54"/>
            <p:cNvSpPr/>
            <p:nvPr/>
          </p:nvSpPr>
          <p:spPr>
            <a:xfrm>
              <a:off x="3525171" y="1557745"/>
              <a:ext cx="2344057" cy="369332"/>
            </a:xfrm>
            <a:prstGeom prst="rect">
              <a:avLst/>
            </a:prstGeom>
          </p:spPr>
          <p:txBody>
            <a:bodyPr wrap="square">
              <a:spAutoFit/>
            </a:bodyPr>
            <a:lstStyle/>
            <a:p>
              <a:pPr marL="0" marR="0" lvl="0" indent="0" algn="r"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06149B"/>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06149B"/>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56" name="组合 55"/>
          <p:cNvGrpSpPr/>
          <p:nvPr/>
        </p:nvGrpSpPr>
        <p:grpSpPr>
          <a:xfrm>
            <a:off x="8119149" y="4465637"/>
            <a:ext cx="2360099" cy="1291950"/>
            <a:chOff x="3525171" y="1557745"/>
            <a:chExt cx="2360099" cy="1291950"/>
          </a:xfrm>
        </p:grpSpPr>
        <p:sp>
          <p:nvSpPr>
            <p:cNvPr id="57" name="矩形 56"/>
            <p:cNvSpPr/>
            <p:nvPr/>
          </p:nvSpPr>
          <p:spPr>
            <a:xfrm>
              <a:off x="3541213" y="1894497"/>
              <a:ext cx="2344057" cy="955198"/>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添加文本单击此处添加文本单击此处添加文本单击此处添加</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58" name="矩形 57"/>
            <p:cNvSpPr/>
            <p:nvPr/>
          </p:nvSpPr>
          <p:spPr>
            <a:xfrm>
              <a:off x="3525171" y="1557745"/>
              <a:ext cx="2344057" cy="369332"/>
            </a:xfrm>
            <a:prstGeom prst="rect">
              <a:avLst/>
            </a:prstGeom>
          </p:spPr>
          <p:txBody>
            <a:bodyPr wrap="square">
              <a:spAutoFit/>
            </a:bodyPr>
            <a:lstStyle/>
            <a:p>
              <a:pPr marL="0" marR="0" lvl="0" indent="0" algn="r"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06149B"/>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06149B"/>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59" name="组合 58"/>
          <p:cNvGrpSpPr/>
          <p:nvPr/>
        </p:nvGrpSpPr>
        <p:grpSpPr>
          <a:xfrm>
            <a:off x="1696710" y="2096480"/>
            <a:ext cx="2360099" cy="1291950"/>
            <a:chOff x="3525171" y="1557745"/>
            <a:chExt cx="2360099" cy="1291950"/>
          </a:xfrm>
        </p:grpSpPr>
        <p:sp>
          <p:nvSpPr>
            <p:cNvPr id="60" name="矩形 59"/>
            <p:cNvSpPr/>
            <p:nvPr/>
          </p:nvSpPr>
          <p:spPr>
            <a:xfrm>
              <a:off x="3541213" y="1894497"/>
              <a:ext cx="2344057" cy="955198"/>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添加文本单击此处添加文本单击此处添加文本单击此处添加</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61" name="矩形 60"/>
            <p:cNvSpPr/>
            <p:nvPr/>
          </p:nvSpPr>
          <p:spPr>
            <a:xfrm>
              <a:off x="3525171" y="1557745"/>
              <a:ext cx="2344057" cy="369332"/>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06149B"/>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06149B"/>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62" name="组合 61"/>
          <p:cNvGrpSpPr/>
          <p:nvPr/>
        </p:nvGrpSpPr>
        <p:grpSpPr>
          <a:xfrm>
            <a:off x="1696710" y="4467403"/>
            <a:ext cx="2360099" cy="1291950"/>
            <a:chOff x="3525171" y="1557745"/>
            <a:chExt cx="2360099" cy="1291950"/>
          </a:xfrm>
        </p:grpSpPr>
        <p:sp>
          <p:nvSpPr>
            <p:cNvPr id="63" name="矩形 62"/>
            <p:cNvSpPr/>
            <p:nvPr/>
          </p:nvSpPr>
          <p:spPr>
            <a:xfrm>
              <a:off x="3541213" y="1894497"/>
              <a:ext cx="2344057" cy="955198"/>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添加文本单击此处添加文本单击此处添加文本单击此处添加</a:t>
              </a: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64" name="矩形 63"/>
            <p:cNvSpPr/>
            <p:nvPr/>
          </p:nvSpPr>
          <p:spPr>
            <a:xfrm>
              <a:off x="3525171" y="1557745"/>
              <a:ext cx="2344057" cy="369332"/>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06149B"/>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06149B"/>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p:cTn id="25" dur="500" fill="hold"/>
                                        <p:tgtEl>
                                          <p:spTgt spid="53"/>
                                        </p:tgtEl>
                                        <p:attrNameLst>
                                          <p:attrName>ppt_w</p:attrName>
                                        </p:attrNameLst>
                                      </p:cBhvr>
                                      <p:tavLst>
                                        <p:tav tm="0">
                                          <p:val>
                                            <p:fltVal val="0"/>
                                          </p:val>
                                        </p:tav>
                                        <p:tav tm="100000">
                                          <p:val>
                                            <p:strVal val="#ppt_w"/>
                                          </p:val>
                                        </p:tav>
                                      </p:tavLst>
                                    </p:anim>
                                    <p:anim calcmode="lin" valueType="num">
                                      <p:cBhvr>
                                        <p:cTn id="26" dur="500" fill="hold"/>
                                        <p:tgtEl>
                                          <p:spTgt spid="53"/>
                                        </p:tgtEl>
                                        <p:attrNameLst>
                                          <p:attrName>ppt_h</p:attrName>
                                        </p:attrNameLst>
                                      </p:cBhvr>
                                      <p:tavLst>
                                        <p:tav tm="0">
                                          <p:val>
                                            <p:fltVal val="0"/>
                                          </p:val>
                                        </p:tav>
                                        <p:tav tm="100000">
                                          <p:val>
                                            <p:strVal val="#ppt_h"/>
                                          </p:val>
                                        </p:tav>
                                      </p:tavLst>
                                    </p:anim>
                                    <p:animEffect transition="in" filter="fade">
                                      <p:cBhvr>
                                        <p:cTn id="27" dur="500"/>
                                        <p:tgtEl>
                                          <p:spTgt spid="53"/>
                                        </p:tgtEl>
                                      </p:cBhvr>
                                    </p:animEffect>
                                  </p:childTnLst>
                                </p:cTn>
                              </p:par>
                              <p:par>
                                <p:cTn id="28" presetID="53" presetClass="entr" presetSubtype="16" fill="hold" nodeType="withEffect">
                                  <p:stCondLst>
                                    <p:cond delay="100"/>
                                  </p:stCondLst>
                                  <p:childTnLst>
                                    <p:set>
                                      <p:cBhvr>
                                        <p:cTn id="29" dur="1" fill="hold">
                                          <p:stCondLst>
                                            <p:cond delay="0"/>
                                          </p:stCondLst>
                                        </p:cTn>
                                        <p:tgtEl>
                                          <p:spTgt spid="56"/>
                                        </p:tgtEl>
                                        <p:attrNameLst>
                                          <p:attrName>style.visibility</p:attrName>
                                        </p:attrNameLst>
                                      </p:cBhvr>
                                      <p:to>
                                        <p:strVal val="visible"/>
                                      </p:to>
                                    </p:set>
                                    <p:anim calcmode="lin" valueType="num">
                                      <p:cBhvr>
                                        <p:cTn id="30" dur="500" fill="hold"/>
                                        <p:tgtEl>
                                          <p:spTgt spid="56"/>
                                        </p:tgtEl>
                                        <p:attrNameLst>
                                          <p:attrName>ppt_w</p:attrName>
                                        </p:attrNameLst>
                                      </p:cBhvr>
                                      <p:tavLst>
                                        <p:tav tm="0">
                                          <p:val>
                                            <p:fltVal val="0"/>
                                          </p:val>
                                        </p:tav>
                                        <p:tav tm="100000">
                                          <p:val>
                                            <p:strVal val="#ppt_w"/>
                                          </p:val>
                                        </p:tav>
                                      </p:tavLst>
                                    </p:anim>
                                    <p:anim calcmode="lin" valueType="num">
                                      <p:cBhvr>
                                        <p:cTn id="31" dur="500" fill="hold"/>
                                        <p:tgtEl>
                                          <p:spTgt spid="56"/>
                                        </p:tgtEl>
                                        <p:attrNameLst>
                                          <p:attrName>ppt_h</p:attrName>
                                        </p:attrNameLst>
                                      </p:cBhvr>
                                      <p:tavLst>
                                        <p:tav tm="0">
                                          <p:val>
                                            <p:fltVal val="0"/>
                                          </p:val>
                                        </p:tav>
                                        <p:tav tm="100000">
                                          <p:val>
                                            <p:strVal val="#ppt_h"/>
                                          </p:val>
                                        </p:tav>
                                      </p:tavLst>
                                    </p:anim>
                                    <p:animEffect transition="in" filter="fade">
                                      <p:cBhvr>
                                        <p:cTn id="32" dur="500"/>
                                        <p:tgtEl>
                                          <p:spTgt spid="56"/>
                                        </p:tgtEl>
                                      </p:cBhvr>
                                    </p:animEffect>
                                  </p:childTnLst>
                                </p:cTn>
                              </p:par>
                              <p:par>
                                <p:cTn id="33" presetID="53" presetClass="entr" presetSubtype="16" fill="hold" nodeType="withEffect">
                                  <p:stCondLst>
                                    <p:cond delay="200"/>
                                  </p:stCondLst>
                                  <p:childTnLst>
                                    <p:set>
                                      <p:cBhvr>
                                        <p:cTn id="34" dur="1" fill="hold">
                                          <p:stCondLst>
                                            <p:cond delay="0"/>
                                          </p:stCondLst>
                                        </p:cTn>
                                        <p:tgtEl>
                                          <p:spTgt spid="59"/>
                                        </p:tgtEl>
                                        <p:attrNameLst>
                                          <p:attrName>style.visibility</p:attrName>
                                        </p:attrNameLst>
                                      </p:cBhvr>
                                      <p:to>
                                        <p:strVal val="visible"/>
                                      </p:to>
                                    </p:set>
                                    <p:anim calcmode="lin" valueType="num">
                                      <p:cBhvr>
                                        <p:cTn id="35" dur="500" fill="hold"/>
                                        <p:tgtEl>
                                          <p:spTgt spid="59"/>
                                        </p:tgtEl>
                                        <p:attrNameLst>
                                          <p:attrName>ppt_w</p:attrName>
                                        </p:attrNameLst>
                                      </p:cBhvr>
                                      <p:tavLst>
                                        <p:tav tm="0">
                                          <p:val>
                                            <p:fltVal val="0"/>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animEffect transition="in" filter="fade">
                                      <p:cBhvr>
                                        <p:cTn id="37" dur="500"/>
                                        <p:tgtEl>
                                          <p:spTgt spid="59"/>
                                        </p:tgtEl>
                                      </p:cBhvr>
                                    </p:animEffect>
                                  </p:childTnLst>
                                </p:cTn>
                              </p:par>
                              <p:par>
                                <p:cTn id="38" presetID="53" presetClass="entr" presetSubtype="16" fill="hold" nodeType="withEffect">
                                  <p:stCondLst>
                                    <p:cond delay="300"/>
                                  </p:stCondLst>
                                  <p:childTnLst>
                                    <p:set>
                                      <p:cBhvr>
                                        <p:cTn id="39" dur="1" fill="hold">
                                          <p:stCondLst>
                                            <p:cond delay="0"/>
                                          </p:stCondLst>
                                        </p:cTn>
                                        <p:tgtEl>
                                          <p:spTgt spid="62"/>
                                        </p:tgtEl>
                                        <p:attrNameLst>
                                          <p:attrName>style.visibility</p:attrName>
                                        </p:attrNameLst>
                                      </p:cBhvr>
                                      <p:to>
                                        <p:strVal val="visible"/>
                                      </p:to>
                                    </p:set>
                                    <p:anim calcmode="lin" valueType="num">
                                      <p:cBhvr>
                                        <p:cTn id="40" dur="500" fill="hold"/>
                                        <p:tgtEl>
                                          <p:spTgt spid="62"/>
                                        </p:tgtEl>
                                        <p:attrNameLst>
                                          <p:attrName>ppt_w</p:attrName>
                                        </p:attrNameLst>
                                      </p:cBhvr>
                                      <p:tavLst>
                                        <p:tav tm="0">
                                          <p:val>
                                            <p:fltVal val="0"/>
                                          </p:val>
                                        </p:tav>
                                        <p:tav tm="100000">
                                          <p:val>
                                            <p:strVal val="#ppt_w"/>
                                          </p:val>
                                        </p:tav>
                                      </p:tavLst>
                                    </p:anim>
                                    <p:anim calcmode="lin" valueType="num">
                                      <p:cBhvr>
                                        <p:cTn id="41" dur="500" fill="hold"/>
                                        <p:tgtEl>
                                          <p:spTgt spid="62"/>
                                        </p:tgtEl>
                                        <p:attrNameLst>
                                          <p:attrName>ppt_h</p:attrName>
                                        </p:attrNameLst>
                                      </p:cBhvr>
                                      <p:tavLst>
                                        <p:tav tm="0">
                                          <p:val>
                                            <p:fltVal val="0"/>
                                          </p:val>
                                        </p:tav>
                                        <p:tav tm="100000">
                                          <p:val>
                                            <p:strVal val="#ppt_h"/>
                                          </p:val>
                                        </p:tav>
                                      </p:tavLst>
                                    </p:anim>
                                    <p:animEffect transition="in" filter="fade">
                                      <p:cBhvr>
                                        <p:cTn id="4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40" name="图形 39"/>
          <p:cNvPicPr>
            <a:picLocks noChangeAspect="1"/>
          </p:cNvPicPr>
          <p:nvPr/>
        </p:nvPicPr>
        <p:blipFill>
          <a:blip r:embed="rId1" cstate="email"/>
          <a:stretch>
            <a:fillRect/>
          </a:stretch>
        </p:blipFill>
        <p:spPr>
          <a:xfrm>
            <a:off x="697830" y="116117"/>
            <a:ext cx="1396030" cy="288000"/>
          </a:xfrm>
          <a:prstGeom prst="rect">
            <a:avLst/>
          </a:prstGeom>
        </p:spPr>
      </p:pic>
      <p:grpSp>
        <p:nvGrpSpPr>
          <p:cNvPr id="41" name="组合 40"/>
          <p:cNvGrpSpPr/>
          <p:nvPr/>
        </p:nvGrpSpPr>
        <p:grpSpPr>
          <a:xfrm>
            <a:off x="5416649" y="76583"/>
            <a:ext cx="6020843" cy="369332"/>
            <a:chOff x="5416649" y="76583"/>
            <a:chExt cx="6020843" cy="369332"/>
          </a:xfrm>
        </p:grpSpPr>
        <p:sp>
          <p:nvSpPr>
            <p:cNvPr id="42" name="矩形 41"/>
            <p:cNvSpPr/>
            <p:nvPr/>
          </p:nvSpPr>
          <p:spPr>
            <a:xfrm>
              <a:off x="8593220"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3" name="文本框 42"/>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44" name="文本框 43"/>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45" name="文本框 44"/>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46" name="文本框 45"/>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grpSp>
          <p:nvGrpSpPr>
            <p:cNvPr id="47" name="组合 46"/>
            <p:cNvGrpSpPr/>
            <p:nvPr/>
          </p:nvGrpSpPr>
          <p:grpSpPr>
            <a:xfrm>
              <a:off x="6791404" y="159486"/>
              <a:ext cx="3296092" cy="209852"/>
              <a:chOff x="6358270" y="115009"/>
              <a:chExt cx="3296092" cy="307494"/>
            </a:xfrm>
          </p:grpSpPr>
          <p:cxnSp>
            <p:nvCxnSpPr>
              <p:cNvPr id="48" name="直接连接符 47"/>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70" name="任意多边形: 形状 69"/>
          <p:cNvSpPr/>
          <p:nvPr/>
        </p:nvSpPr>
        <p:spPr>
          <a:xfrm>
            <a:off x="1287989" y="1513242"/>
            <a:ext cx="3052706" cy="406941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6149B"/>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701" tIns="845686" rIns="263922" bIns="845687" numCol="1" spcCol="1270" anchor="t" anchorCtr="0">
            <a:noAutofit/>
          </a:bodyPr>
          <a:lstStyle/>
          <a:p>
            <a:pPr marL="0" marR="0" lvl="0" indent="0" algn="l" defTabSz="1866900" rtl="0" eaLnBrk="1" fontAlgn="auto" latinLnBrk="0" hangingPunct="1">
              <a:lnSpc>
                <a:spcPct val="90000"/>
              </a:lnSpc>
              <a:spcBef>
                <a:spcPct val="0"/>
              </a:spcBef>
              <a:spcAft>
                <a:spcPct val="35000"/>
              </a:spcAft>
              <a:buClrTx/>
              <a:buSzTx/>
              <a:buFontTx/>
              <a:buNone/>
              <a:defRPr/>
            </a:pPr>
            <a:endParaRPr kumimoji="0" lang="zh-CN" altLang="en-US" sz="4200" b="0" i="0" u="none" strike="noStrike" kern="1200" cap="none" spc="0" normalizeH="0" baseline="0" noProof="0" dirty="0">
              <a:ln>
                <a:noFill/>
              </a:ln>
              <a:solidFill>
                <a:prstClr val="white"/>
              </a:solidFill>
              <a:effectLst/>
              <a:uLnTx/>
              <a:uFillTx/>
              <a:latin typeface="微软雅黑 Light"/>
              <a:ea typeface="微软雅黑 Light"/>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dirty="0">
              <a:ln>
                <a:noFill/>
              </a:ln>
              <a:solidFill>
                <a:prstClr val="white"/>
              </a:solidFill>
              <a:effectLst/>
              <a:uLnTx/>
              <a:uFillTx/>
              <a:latin typeface="微软雅黑 Light"/>
              <a:ea typeface="微软雅黑 Light"/>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71" name="任意多边形: 形状 70"/>
          <p:cNvSpPr/>
          <p:nvPr/>
        </p:nvSpPr>
        <p:spPr>
          <a:xfrm>
            <a:off x="7851305" y="1513242"/>
            <a:ext cx="3052706" cy="406941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6149B"/>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701" tIns="845686" rIns="263922" bIns="845687" numCol="1" spcCol="1270" anchor="t" anchorCtr="0">
            <a:noAutofit/>
          </a:bodyPr>
          <a:lstStyle/>
          <a:p>
            <a:pPr marL="0" marR="0" lvl="0" indent="0" algn="l" defTabSz="1866900" rtl="0" eaLnBrk="1" fontAlgn="auto" latinLnBrk="0" hangingPunct="1">
              <a:lnSpc>
                <a:spcPct val="90000"/>
              </a:lnSpc>
              <a:spcBef>
                <a:spcPct val="0"/>
              </a:spcBef>
              <a:spcAft>
                <a:spcPct val="35000"/>
              </a:spcAft>
              <a:buClrTx/>
              <a:buSzTx/>
              <a:buFontTx/>
              <a:buNone/>
              <a:defRPr/>
            </a:pPr>
            <a:endParaRPr kumimoji="0" lang="zh-CN" altLang="en-US" sz="4200" b="0" i="0" u="none" strike="noStrike" kern="1200" cap="none" spc="0" normalizeH="0" baseline="0" noProof="0">
              <a:ln>
                <a:noFill/>
              </a:ln>
              <a:solidFill>
                <a:prstClr val="white"/>
              </a:solidFill>
              <a:effectLst/>
              <a:uLnTx/>
              <a:uFillTx/>
              <a:latin typeface="微软雅黑 Light"/>
              <a:ea typeface="微软雅黑 Light"/>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a:ln>
                <a:noFill/>
              </a:ln>
              <a:solidFill>
                <a:prstClr val="white"/>
              </a:solidFill>
              <a:effectLst/>
              <a:uLnTx/>
              <a:uFillTx/>
              <a:latin typeface="微软雅黑 Light"/>
              <a:ea typeface="微软雅黑 Light"/>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72" name="组合 71"/>
          <p:cNvGrpSpPr/>
          <p:nvPr/>
        </p:nvGrpSpPr>
        <p:grpSpPr>
          <a:xfrm>
            <a:off x="1540042" y="2632609"/>
            <a:ext cx="2369460" cy="2023021"/>
            <a:chOff x="1540042" y="2632609"/>
            <a:chExt cx="2369460" cy="2023021"/>
          </a:xfrm>
        </p:grpSpPr>
        <p:sp>
          <p:nvSpPr>
            <p:cNvPr id="73" name="文本框 72"/>
            <p:cNvSpPr txBox="1"/>
            <p:nvPr/>
          </p:nvSpPr>
          <p:spPr>
            <a:xfrm>
              <a:off x="1763701" y="2632609"/>
              <a:ext cx="2031325" cy="4616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4" name="文本框 73"/>
            <p:cNvSpPr txBox="1"/>
            <p:nvPr/>
          </p:nvSpPr>
          <p:spPr>
            <a:xfrm>
              <a:off x="1540042" y="3156181"/>
              <a:ext cx="2369460" cy="1499449"/>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单击此处添加文本单击此处添加文本单击此处添加文本单击此处单击此处</a:t>
              </a: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75" name="组合 74"/>
          <p:cNvGrpSpPr/>
          <p:nvPr/>
        </p:nvGrpSpPr>
        <p:grpSpPr>
          <a:xfrm>
            <a:off x="8282498" y="2632609"/>
            <a:ext cx="2369460" cy="2023021"/>
            <a:chOff x="8282498" y="2632609"/>
            <a:chExt cx="2369460" cy="2023021"/>
          </a:xfrm>
        </p:grpSpPr>
        <p:sp>
          <p:nvSpPr>
            <p:cNvPr id="76" name="文本框 75"/>
            <p:cNvSpPr txBox="1"/>
            <p:nvPr/>
          </p:nvSpPr>
          <p:spPr>
            <a:xfrm>
              <a:off x="8506157" y="2632609"/>
              <a:ext cx="2031325" cy="4616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7" name="文本框 76"/>
            <p:cNvSpPr txBox="1"/>
            <p:nvPr/>
          </p:nvSpPr>
          <p:spPr>
            <a:xfrm>
              <a:off x="8282498" y="3156181"/>
              <a:ext cx="2369460" cy="1499449"/>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单击此处添加文本单击此处添加文本单击此处添加文本单击此处单击此处</a:t>
              </a: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23" name="任意多边形: 形状 22"/>
          <p:cNvSpPr/>
          <p:nvPr/>
        </p:nvSpPr>
        <p:spPr>
          <a:xfrm>
            <a:off x="4546546" y="1513241"/>
            <a:ext cx="3052706" cy="406941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6149B"/>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701" tIns="845686" rIns="263922" bIns="845687" numCol="1" spcCol="1270" anchor="t" anchorCtr="0">
            <a:noAutofit/>
          </a:bodyPr>
          <a:lstStyle/>
          <a:p>
            <a:pPr marL="0" marR="0" lvl="0" indent="0" algn="l" defTabSz="1866900" rtl="0" eaLnBrk="1" fontAlgn="auto" latinLnBrk="0" hangingPunct="1">
              <a:lnSpc>
                <a:spcPct val="90000"/>
              </a:lnSpc>
              <a:spcBef>
                <a:spcPct val="0"/>
              </a:spcBef>
              <a:spcAft>
                <a:spcPct val="35000"/>
              </a:spcAft>
              <a:buClrTx/>
              <a:buSzTx/>
              <a:buFontTx/>
              <a:buNone/>
              <a:defRPr/>
            </a:pPr>
            <a:endParaRPr kumimoji="0" lang="zh-CN" altLang="en-US" sz="4200" b="0" i="0" u="none" strike="noStrike" kern="1200" cap="none" spc="0" normalizeH="0" baseline="0" noProof="0" dirty="0">
              <a:ln>
                <a:noFill/>
              </a:ln>
              <a:solidFill>
                <a:prstClr val="white"/>
              </a:solidFill>
              <a:effectLst/>
              <a:uLnTx/>
              <a:uFillTx/>
              <a:latin typeface="微软雅黑 Light"/>
              <a:ea typeface="微软雅黑 Light"/>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dirty="0">
              <a:ln>
                <a:noFill/>
              </a:ln>
              <a:solidFill>
                <a:prstClr val="white"/>
              </a:solidFill>
              <a:effectLst/>
              <a:uLnTx/>
              <a:uFillTx/>
              <a:latin typeface="微软雅黑 Light"/>
              <a:ea typeface="微软雅黑 Light"/>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nvGrpSpPr>
          <p:cNvPr id="24" name="组合 23"/>
          <p:cNvGrpSpPr/>
          <p:nvPr/>
        </p:nvGrpSpPr>
        <p:grpSpPr>
          <a:xfrm>
            <a:off x="4888169" y="2536435"/>
            <a:ext cx="2369460" cy="2023021"/>
            <a:chOff x="1540042" y="2632609"/>
            <a:chExt cx="2369460" cy="2023021"/>
          </a:xfrm>
        </p:grpSpPr>
        <p:sp>
          <p:nvSpPr>
            <p:cNvPr id="25" name="文本框 24"/>
            <p:cNvSpPr txBox="1"/>
            <p:nvPr/>
          </p:nvSpPr>
          <p:spPr>
            <a:xfrm>
              <a:off x="1763701" y="2632609"/>
              <a:ext cx="2031325" cy="4616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p:cNvSpPr txBox="1"/>
            <p:nvPr/>
          </p:nvSpPr>
          <p:spPr>
            <a:xfrm>
              <a:off x="1540042" y="3156181"/>
              <a:ext cx="2369460" cy="1499449"/>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单击此处添加文本单击此处添加文本单击此处添加文本单击此处单击此处</a:t>
              </a: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 calcmode="lin" valueType="num">
                                      <p:cBhvr additive="base">
                                        <p:cTn id="18" dur="500" fill="hold"/>
                                        <p:tgtEl>
                                          <p:spTgt spid="71"/>
                                        </p:tgtEl>
                                        <p:attrNameLst>
                                          <p:attrName>ppt_x</p:attrName>
                                        </p:attrNameLst>
                                      </p:cBhvr>
                                      <p:tavLst>
                                        <p:tav tm="0">
                                          <p:val>
                                            <p:strVal val="0-#ppt_w/2"/>
                                          </p:val>
                                        </p:tav>
                                        <p:tav tm="100000">
                                          <p:val>
                                            <p:strVal val="#ppt_x"/>
                                          </p:val>
                                        </p:tav>
                                      </p:tavLst>
                                    </p:anim>
                                    <p:anim calcmode="lin" valueType="num">
                                      <p:cBhvr additive="base">
                                        <p:cTn id="19" dur="500" fill="hold"/>
                                        <p:tgtEl>
                                          <p:spTgt spid="7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0-#ppt_w/2"/>
                                          </p:val>
                                        </p:tav>
                                        <p:tav tm="100000">
                                          <p:val>
                                            <p:strVal val="#ppt_x"/>
                                          </p:val>
                                        </p:tav>
                                      </p:tavLst>
                                    </p:anim>
                                    <p:anim calcmode="lin" valueType="num">
                                      <p:cBhvr additive="base">
                                        <p:cTn id="23" dur="500" fill="hold"/>
                                        <p:tgtEl>
                                          <p:spTgt spid="7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0-#ppt_w/2"/>
                                          </p:val>
                                        </p:tav>
                                        <p:tav tm="100000">
                                          <p:val>
                                            <p:strVal val="#ppt_x"/>
                                          </p:val>
                                        </p:tav>
                                      </p:tavLst>
                                    </p:anim>
                                    <p:anim calcmode="lin" valueType="num">
                                      <p:cBhvr additive="base">
                                        <p:cTn id="34" dur="500" fill="hold"/>
                                        <p:tgtEl>
                                          <p:spTgt spid="23"/>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0" grpId="0" animBg="1"/>
      <p:bldP spid="71"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9135492" y="1742048"/>
            <a:ext cx="2462262" cy="2462262"/>
          </a:xfrm>
          <a:prstGeom prst="ellipse">
            <a:avLst/>
          </a:prstGeom>
          <a:gradFill flip="none" rotWithShape="1">
            <a:gsLst>
              <a:gs pos="0">
                <a:srgbClr val="6F6FB1"/>
              </a:gs>
              <a:gs pos="100000">
                <a:srgbClr val="6F6FB1">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32" name="组合 31"/>
          <p:cNvGrpSpPr/>
          <p:nvPr/>
        </p:nvGrpSpPr>
        <p:grpSpPr>
          <a:xfrm>
            <a:off x="3154566" y="4130877"/>
            <a:ext cx="5762554" cy="1730828"/>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948570" y="4414096"/>
            <a:ext cx="3235048" cy="1491542"/>
            <a:chOff x="209724" y="4394568"/>
            <a:chExt cx="3235048" cy="1491542"/>
          </a:xfrm>
        </p:grpSpPr>
        <p:sp>
          <p:nvSpPr>
            <p:cNvPr id="45" name="文本框 44"/>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6" name="文本框 45"/>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5" name="组合 4"/>
          <p:cNvGrpSpPr/>
          <p:nvPr/>
        </p:nvGrpSpPr>
        <p:grpSpPr>
          <a:xfrm>
            <a:off x="6868837" y="2467476"/>
            <a:ext cx="1300163" cy="1300163"/>
            <a:chOff x="6868837" y="2467476"/>
            <a:chExt cx="1300163" cy="1300163"/>
          </a:xfrm>
        </p:grpSpPr>
        <p:sp>
          <p:nvSpPr>
            <p:cNvPr id="24" name="椭圆 23"/>
            <p:cNvSpPr/>
            <p:nvPr/>
          </p:nvSpPr>
          <p:spPr>
            <a:xfrm>
              <a:off x="6868837" y="2467476"/>
              <a:ext cx="1300163" cy="1300163"/>
            </a:xfrm>
            <a:prstGeom prst="ellipse">
              <a:avLst/>
            </a:prstGeom>
            <a:solidFill>
              <a:srgbClr val="6F6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0" name="图形 49"/>
            <p:cNvPicPr>
              <a:picLocks noChangeAspect="1"/>
            </p:cNvPicPr>
            <p:nvPr/>
          </p:nvPicPr>
          <p:blipFill>
            <a:blip r:embed="rId1" cstate="email"/>
            <a:stretch>
              <a:fillRect/>
            </a:stretch>
          </p:blipFill>
          <p:spPr>
            <a:xfrm>
              <a:off x="7214643" y="2805011"/>
              <a:ext cx="550429" cy="634015"/>
            </a:xfrm>
            <a:prstGeom prst="rect">
              <a:avLst/>
            </a:prstGeom>
          </p:spPr>
        </p:pic>
      </p:grpSp>
      <p:grpSp>
        <p:nvGrpSpPr>
          <p:cNvPr id="4" name="组合 3"/>
          <p:cNvGrpSpPr/>
          <p:nvPr/>
        </p:nvGrpSpPr>
        <p:grpSpPr>
          <a:xfrm>
            <a:off x="4023002" y="2513796"/>
            <a:ext cx="1300163" cy="1300163"/>
            <a:chOff x="4023002" y="2467476"/>
            <a:chExt cx="1300163" cy="1300163"/>
          </a:xfrm>
        </p:grpSpPr>
        <p:sp>
          <p:nvSpPr>
            <p:cNvPr id="23" name="椭圆 22"/>
            <p:cNvSpPr/>
            <p:nvPr/>
          </p:nvSpPr>
          <p:spPr>
            <a:xfrm>
              <a:off x="4023002" y="2467476"/>
              <a:ext cx="1300163" cy="1300163"/>
            </a:xfrm>
            <a:prstGeom prst="ellipse">
              <a:avLst/>
            </a:prstGeom>
            <a:solidFill>
              <a:srgbClr val="000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1" name="图形 50"/>
            <p:cNvPicPr>
              <a:picLocks noChangeAspect="1"/>
            </p:cNvPicPr>
            <p:nvPr/>
          </p:nvPicPr>
          <p:blipFill>
            <a:blip r:embed="rId2" cstate="email"/>
            <a:stretch>
              <a:fillRect/>
            </a:stretch>
          </p:blipFill>
          <p:spPr>
            <a:xfrm>
              <a:off x="4326109" y="2824061"/>
              <a:ext cx="638175" cy="638175"/>
            </a:xfrm>
            <a:prstGeom prst="rect">
              <a:avLst/>
            </a:prstGeom>
          </p:spPr>
        </p:pic>
      </p:grpSp>
      <p:grpSp>
        <p:nvGrpSpPr>
          <p:cNvPr id="7" name="组合 6"/>
          <p:cNvGrpSpPr/>
          <p:nvPr/>
        </p:nvGrpSpPr>
        <p:grpSpPr>
          <a:xfrm>
            <a:off x="1177167" y="2467476"/>
            <a:ext cx="1300163" cy="1300163"/>
            <a:chOff x="1177167" y="2299035"/>
            <a:chExt cx="1300163" cy="1300163"/>
          </a:xfrm>
        </p:grpSpPr>
        <p:sp>
          <p:nvSpPr>
            <p:cNvPr id="22" name="椭圆 21"/>
            <p:cNvSpPr/>
            <p:nvPr/>
          </p:nvSpPr>
          <p:spPr>
            <a:xfrm>
              <a:off x="1177167" y="2299035"/>
              <a:ext cx="1300163" cy="1300163"/>
            </a:xfrm>
            <a:prstGeom prst="ellipse">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2" name="图形 51"/>
            <p:cNvPicPr>
              <a:picLocks noChangeAspect="1"/>
            </p:cNvPicPr>
            <p:nvPr/>
          </p:nvPicPr>
          <p:blipFill>
            <a:blip r:embed="rId3" cstate="email"/>
            <a:stretch>
              <a:fillRect/>
            </a:stretch>
          </p:blipFill>
          <p:spPr>
            <a:xfrm>
              <a:off x="1482804" y="2684771"/>
              <a:ext cx="633116" cy="634015"/>
            </a:xfrm>
            <a:prstGeom prst="rect">
              <a:avLst/>
            </a:prstGeom>
          </p:spPr>
        </p:pic>
      </p:grpSp>
      <p:grpSp>
        <p:nvGrpSpPr>
          <p:cNvPr id="6" name="组合 5"/>
          <p:cNvGrpSpPr/>
          <p:nvPr/>
        </p:nvGrpSpPr>
        <p:grpSpPr>
          <a:xfrm>
            <a:off x="9714671" y="2323097"/>
            <a:ext cx="2153479" cy="1300163"/>
            <a:chOff x="9714671" y="2467476"/>
            <a:chExt cx="2153479" cy="1300163"/>
          </a:xfrm>
        </p:grpSpPr>
        <p:sp>
          <p:nvSpPr>
            <p:cNvPr id="25" name="椭圆 24"/>
            <p:cNvSpPr/>
            <p:nvPr/>
          </p:nvSpPr>
          <p:spPr>
            <a:xfrm>
              <a:off x="9714671" y="2467476"/>
              <a:ext cx="1300163" cy="130016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38" name="文本框 37"/>
            <p:cNvSpPr txBox="1"/>
            <p:nvPr/>
          </p:nvSpPr>
          <p:spPr>
            <a:xfrm>
              <a:off x="10953750" y="2524626"/>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pic>
          <p:nvPicPr>
            <p:cNvPr id="53" name="图形 52"/>
            <p:cNvPicPr>
              <a:picLocks noChangeAspect="1"/>
            </p:cNvPicPr>
            <p:nvPr/>
          </p:nvPicPr>
          <p:blipFill>
            <a:blip r:embed="rId2" cstate="email"/>
            <a:stretch>
              <a:fillRect/>
            </a:stretch>
          </p:blipFill>
          <p:spPr>
            <a:xfrm>
              <a:off x="10066119" y="2824061"/>
              <a:ext cx="638175" cy="638175"/>
            </a:xfrm>
            <a:prstGeom prst="rect">
              <a:avLst/>
            </a:prstGeom>
          </p:spPr>
        </p:pic>
      </p:grpSp>
      <p:grpSp>
        <p:nvGrpSpPr>
          <p:cNvPr id="56" name="组合 55"/>
          <p:cNvGrpSpPr/>
          <p:nvPr/>
        </p:nvGrpSpPr>
        <p:grpSpPr>
          <a:xfrm>
            <a:off x="174528" y="4414096"/>
            <a:ext cx="3235048" cy="1491542"/>
            <a:chOff x="209724" y="4394568"/>
            <a:chExt cx="3235048" cy="1491542"/>
          </a:xfrm>
        </p:grpSpPr>
        <p:sp>
          <p:nvSpPr>
            <p:cNvPr id="57" name="文本框 56"/>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8" name="文本框 57"/>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39" name="组合 38"/>
          <p:cNvGrpSpPr/>
          <p:nvPr/>
        </p:nvGrpSpPr>
        <p:grpSpPr>
          <a:xfrm>
            <a:off x="8767682" y="4403696"/>
            <a:ext cx="3235048" cy="1744119"/>
            <a:chOff x="209724" y="4346442"/>
            <a:chExt cx="3235048" cy="1744119"/>
          </a:xfrm>
        </p:grpSpPr>
        <p:sp>
          <p:nvSpPr>
            <p:cNvPr id="40" name="文本框 39"/>
            <p:cNvSpPr txBox="1"/>
            <p:nvPr/>
          </p:nvSpPr>
          <p:spPr>
            <a:xfrm>
              <a:off x="606377" y="4346442"/>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1" name="文本框 40"/>
            <p:cNvSpPr txBox="1"/>
            <p:nvPr/>
          </p:nvSpPr>
          <p:spPr>
            <a:xfrm>
              <a:off x="209724" y="4747436"/>
              <a:ext cx="3235048" cy="134312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42" name="组合 41"/>
          <p:cNvGrpSpPr/>
          <p:nvPr/>
        </p:nvGrpSpPr>
        <p:grpSpPr>
          <a:xfrm>
            <a:off x="3017714" y="4414096"/>
            <a:ext cx="3235048" cy="1491542"/>
            <a:chOff x="209724" y="4394568"/>
            <a:chExt cx="3235048" cy="1491542"/>
          </a:xfrm>
        </p:grpSpPr>
        <p:sp>
          <p:nvSpPr>
            <p:cNvPr id="43" name="文本框 42"/>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9" name="文本框 58"/>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47" name="组合 46"/>
          <p:cNvGrpSpPr/>
          <p:nvPr/>
        </p:nvGrpSpPr>
        <p:grpSpPr>
          <a:xfrm>
            <a:off x="7796463" y="964934"/>
            <a:ext cx="4049551" cy="873366"/>
            <a:chOff x="7796463" y="964934"/>
            <a:chExt cx="4049551" cy="873366"/>
          </a:xfrm>
        </p:grpSpPr>
        <p:sp>
          <p:nvSpPr>
            <p:cNvPr id="48" name="文本框 47"/>
            <p:cNvSpPr txBox="1"/>
            <p:nvPr/>
          </p:nvSpPr>
          <p:spPr>
            <a:xfrm>
              <a:off x="8405870" y="964934"/>
              <a:ext cx="34401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6139D"/>
                  </a:solidFill>
                  <a:effectLst/>
                  <a:uLnTx/>
                  <a:uFillTx/>
                  <a:latin typeface="微软雅黑"/>
                  <a:ea typeface="微软雅黑"/>
                  <a:cs typeface="+mn-cs"/>
                </a:rPr>
                <a:t>CONTENT</a:t>
              </a:r>
              <a:endParaRPr kumimoji="0" lang="zh-CN" altLang="en-US" sz="4800" b="0" i="0" u="none" strike="noStrike" kern="1200" cap="none" spc="0" normalizeH="0" baseline="0" noProof="0" dirty="0">
                <a:ln>
                  <a:noFill/>
                </a:ln>
                <a:solidFill>
                  <a:srgbClr val="06139D"/>
                </a:solidFill>
                <a:effectLst/>
                <a:uLnTx/>
                <a:uFillTx/>
                <a:latin typeface="微软雅黑"/>
                <a:ea typeface="微软雅黑"/>
                <a:cs typeface="+mn-cs"/>
              </a:endParaRPr>
            </a:p>
          </p:txBody>
        </p:sp>
        <p:cxnSp>
          <p:nvCxnSpPr>
            <p:cNvPr id="49" name="直接连接符 48"/>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任意多边形: 形状 54"/>
          <p:cNvSpPr/>
          <p:nvPr/>
        </p:nvSpPr>
        <p:spPr>
          <a:xfrm flipV="1">
            <a:off x="0" y="-36816"/>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rgbClr val="0513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0" name="任意多边形: 形状 59"/>
          <p:cNvSpPr/>
          <p:nvPr/>
        </p:nvSpPr>
        <p:spPr>
          <a:xfrm flipV="1">
            <a:off x="0"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任意多边形: 形状 60"/>
          <p:cNvSpPr/>
          <p:nvPr/>
        </p:nvSpPr>
        <p:spPr>
          <a:xfrm flipV="1">
            <a:off x="2516114" y="-48126"/>
            <a:ext cx="7784426" cy="1687299"/>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fill="hold"/>
                                        <p:tgtEl>
                                          <p:spTgt spid="60"/>
                                        </p:tgtEl>
                                        <p:attrNameLst>
                                          <p:attrName>ppt_x</p:attrName>
                                        </p:attrNameLst>
                                      </p:cBhvr>
                                      <p:tavLst>
                                        <p:tav tm="0">
                                          <p:val>
                                            <p:strVal val="0-#ppt_w/2"/>
                                          </p:val>
                                        </p:tav>
                                        <p:tav tm="100000">
                                          <p:val>
                                            <p:strVal val="#ppt_x"/>
                                          </p:val>
                                        </p:tav>
                                      </p:tavLst>
                                    </p:anim>
                                    <p:anim calcmode="lin" valueType="num">
                                      <p:cBhvr additive="base">
                                        <p:cTn id="13" dur="500" fill="hold"/>
                                        <p:tgtEl>
                                          <p:spTgt spid="60"/>
                                        </p:tgtEl>
                                        <p:attrNameLst>
                                          <p:attrName>ppt_y</p:attrName>
                                        </p:attrNameLst>
                                      </p:cBhvr>
                                      <p:tavLst>
                                        <p:tav tm="0">
                                          <p:val>
                                            <p:strVal val="#ppt_y"/>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ppt_x"/>
                                          </p:val>
                                        </p:tav>
                                        <p:tav tm="100000">
                                          <p:val>
                                            <p:strVal val="#ppt_x"/>
                                          </p:val>
                                        </p:tav>
                                      </p:tavLst>
                                    </p:anim>
                                    <p:anim calcmode="lin" valueType="num">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nodeType="withEffect">
                                  <p:stCondLst>
                                    <p:cond delay="10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nodeType="withEffect">
                                  <p:stCondLst>
                                    <p:cond delay="20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53" presetClass="entr" presetSubtype="16" fill="hold" nodeType="withEffect">
                                  <p:stCondLst>
                                    <p:cond delay="30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par>
                          <p:cTn id="45" fill="hold">
                            <p:stCondLst>
                              <p:cond delay="2500"/>
                            </p:stCondLst>
                            <p:childTnLst>
                              <p:par>
                                <p:cTn id="46" presetID="2" presetClass="entr" presetSubtype="4"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42" presetClass="entr" presetSubtype="0" fill="hold" nodeType="after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anim calcmode="lin" valueType="num">
                                      <p:cBhvr>
                                        <p:cTn id="54" dur="1000" fill="hold"/>
                                        <p:tgtEl>
                                          <p:spTgt spid="56"/>
                                        </p:tgtEl>
                                        <p:attrNameLst>
                                          <p:attrName>ppt_x</p:attrName>
                                        </p:attrNameLst>
                                      </p:cBhvr>
                                      <p:tavLst>
                                        <p:tav tm="0">
                                          <p:val>
                                            <p:strVal val="#ppt_x"/>
                                          </p:val>
                                        </p:tav>
                                        <p:tav tm="100000">
                                          <p:val>
                                            <p:strVal val="#ppt_x"/>
                                          </p:val>
                                        </p:tav>
                                      </p:tavLst>
                                    </p:anim>
                                    <p:anim calcmode="lin" valueType="num">
                                      <p:cBhvr>
                                        <p:cTn id="55" dur="1000" fill="hold"/>
                                        <p:tgtEl>
                                          <p:spTgt spid="5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10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1000"/>
                                        <p:tgtEl>
                                          <p:spTgt spid="42"/>
                                        </p:tgtEl>
                                      </p:cBhvr>
                                    </p:animEffect>
                                    <p:anim calcmode="lin" valueType="num">
                                      <p:cBhvr>
                                        <p:cTn id="59" dur="1000" fill="hold"/>
                                        <p:tgtEl>
                                          <p:spTgt spid="42"/>
                                        </p:tgtEl>
                                        <p:attrNameLst>
                                          <p:attrName>ppt_x</p:attrName>
                                        </p:attrNameLst>
                                      </p:cBhvr>
                                      <p:tavLst>
                                        <p:tav tm="0">
                                          <p:val>
                                            <p:strVal val="#ppt_x"/>
                                          </p:val>
                                        </p:tav>
                                        <p:tav tm="100000">
                                          <p:val>
                                            <p:strVal val="#ppt_x"/>
                                          </p:val>
                                        </p:tav>
                                      </p:tavLst>
                                    </p:anim>
                                    <p:anim calcmode="lin" valueType="num">
                                      <p:cBhvr>
                                        <p:cTn id="60" dur="1000" fill="hold"/>
                                        <p:tgtEl>
                                          <p:spTgt spid="42"/>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20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1000"/>
                                        <p:tgtEl>
                                          <p:spTgt spid="44"/>
                                        </p:tgtEl>
                                      </p:cBhvr>
                                    </p:animEffect>
                                    <p:anim calcmode="lin" valueType="num">
                                      <p:cBhvr>
                                        <p:cTn id="64" dur="1000" fill="hold"/>
                                        <p:tgtEl>
                                          <p:spTgt spid="44"/>
                                        </p:tgtEl>
                                        <p:attrNameLst>
                                          <p:attrName>ppt_x</p:attrName>
                                        </p:attrNameLst>
                                      </p:cBhvr>
                                      <p:tavLst>
                                        <p:tav tm="0">
                                          <p:val>
                                            <p:strVal val="#ppt_x"/>
                                          </p:val>
                                        </p:tav>
                                        <p:tav tm="100000">
                                          <p:val>
                                            <p:strVal val="#ppt_x"/>
                                          </p:val>
                                        </p:tav>
                                      </p:tavLst>
                                    </p:anim>
                                    <p:anim calcmode="lin" valueType="num">
                                      <p:cBhvr>
                                        <p:cTn id="65" dur="1000" fill="hold"/>
                                        <p:tgtEl>
                                          <p:spTgt spid="44"/>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30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1000"/>
                                        <p:tgtEl>
                                          <p:spTgt spid="39"/>
                                        </p:tgtEl>
                                      </p:cBhvr>
                                    </p:animEffect>
                                    <p:anim calcmode="lin" valueType="num">
                                      <p:cBhvr>
                                        <p:cTn id="69" dur="1000" fill="hold"/>
                                        <p:tgtEl>
                                          <p:spTgt spid="39"/>
                                        </p:tgtEl>
                                        <p:attrNameLst>
                                          <p:attrName>ppt_x</p:attrName>
                                        </p:attrNameLst>
                                      </p:cBhvr>
                                      <p:tavLst>
                                        <p:tav tm="0">
                                          <p:val>
                                            <p:strVal val="#ppt_x"/>
                                          </p:val>
                                        </p:tav>
                                        <p:tav tm="100000">
                                          <p:val>
                                            <p:strVal val="#ppt_x"/>
                                          </p:val>
                                        </p:tav>
                                      </p:tavLst>
                                    </p:anim>
                                    <p:anim calcmode="lin" valueType="num">
                                      <p:cBhvr>
                                        <p:cTn id="70" dur="1000" fill="hold"/>
                                        <p:tgtEl>
                                          <p:spTgt spid="39"/>
                                        </p:tgtEl>
                                        <p:attrNameLst>
                                          <p:attrName>ppt_y</p:attrName>
                                        </p:attrNameLst>
                                      </p:cBhvr>
                                      <p:tavLst>
                                        <p:tav tm="0">
                                          <p:val>
                                            <p:strVal val="#ppt_y+.1"/>
                                          </p:val>
                                        </p:tav>
                                        <p:tav tm="100000">
                                          <p:val>
                                            <p:strVal val="#ppt_y"/>
                                          </p:val>
                                        </p:tav>
                                      </p:tavLst>
                                    </p:anim>
                                  </p:childTnLst>
                                </p:cTn>
                              </p:par>
                            </p:childTnLst>
                          </p:cTn>
                        </p:par>
                        <p:par>
                          <p:cTn id="71" fill="hold">
                            <p:stCondLst>
                              <p:cond delay="4000"/>
                            </p:stCondLst>
                            <p:childTnLst>
                              <p:par>
                                <p:cTn id="72" presetID="1" presetClass="entr" presetSubtype="0"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childTnLst>
                                </p:cTn>
                              </p:par>
                              <p:par>
                                <p:cTn id="74" presetID="26" presetClass="emph" presetSubtype="0" fill="hold" grpId="1" nodeType="withEffect">
                                  <p:stCondLst>
                                    <p:cond delay="0"/>
                                  </p:stCondLst>
                                  <p:childTnLst>
                                    <p:animEffect transition="out" filter="fade">
                                      <p:cBhvr>
                                        <p:cTn id="75" dur="500" tmFilter="0, 0; .2, .5; .8, .5; 1, 0"/>
                                        <p:tgtEl>
                                          <p:spTgt spid="3"/>
                                        </p:tgtEl>
                                      </p:cBhvr>
                                    </p:animEffect>
                                    <p:animScale>
                                      <p:cBhvr>
                                        <p:cTn id="76"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5" grpId="0" animBg="1"/>
      <p:bldP spid="60" grpId="0" animBg="1"/>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3" name="图形 2"/>
          <p:cNvPicPr>
            <a:picLocks noChangeAspect="1"/>
          </p:cNvPicPr>
          <p:nvPr/>
        </p:nvPicPr>
        <p:blipFill>
          <a:blip r:embed="rId1" cstate="email"/>
          <a:stretch>
            <a:fillRect/>
          </a:stretch>
        </p:blipFill>
        <p:spPr>
          <a:xfrm>
            <a:off x="697830" y="116117"/>
            <a:ext cx="1396030" cy="288000"/>
          </a:xfrm>
          <a:prstGeom prst="rect">
            <a:avLst/>
          </a:prstGeom>
        </p:spPr>
      </p:pic>
      <p:grpSp>
        <p:nvGrpSpPr>
          <p:cNvPr id="14" name="组合 13"/>
          <p:cNvGrpSpPr/>
          <p:nvPr/>
        </p:nvGrpSpPr>
        <p:grpSpPr>
          <a:xfrm>
            <a:off x="5416649" y="76583"/>
            <a:ext cx="6111011" cy="369332"/>
            <a:chOff x="5416649" y="76583"/>
            <a:chExt cx="6111011" cy="369332"/>
          </a:xfrm>
        </p:grpSpPr>
        <p:sp>
          <p:nvSpPr>
            <p:cNvPr id="13" name="矩形 12"/>
            <p:cNvSpPr/>
            <p:nvPr/>
          </p:nvSpPr>
          <p:spPr>
            <a:xfrm>
              <a:off x="10216355"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5" name="文本框 4"/>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6" name="文本框 5"/>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7" name="文本框 6"/>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1" name="矩形 20"/>
          <p:cNvSpPr/>
          <p:nvPr/>
        </p:nvSpPr>
        <p:spPr>
          <a:xfrm>
            <a:off x="970379" y="1585355"/>
            <a:ext cx="10728321" cy="4275290"/>
          </a:xfrm>
          <a:prstGeom prst="rect">
            <a:avLst/>
          </a:prstGeom>
          <a:gradFill>
            <a:gsLst>
              <a:gs pos="99301">
                <a:srgbClr val="071093">
                  <a:alpha val="92000"/>
                </a:srgbClr>
              </a:gs>
              <a:gs pos="1399">
                <a:srgbClr val="071093"/>
              </a:gs>
              <a:gs pos="50000">
                <a:srgbClr val="071093">
                  <a:alpha val="36000"/>
                </a:srgbClr>
              </a:gs>
              <a:gs pos="24000">
                <a:srgbClr val="071093">
                  <a:alpha val="71000"/>
                </a:srgbClr>
              </a:gs>
              <a:gs pos="75000">
                <a:srgbClr val="071093">
                  <a:alpha val="7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22" name="组合 21"/>
          <p:cNvGrpSpPr/>
          <p:nvPr/>
        </p:nvGrpSpPr>
        <p:grpSpPr>
          <a:xfrm>
            <a:off x="1366634" y="2615005"/>
            <a:ext cx="2401168" cy="2142711"/>
            <a:chOff x="967674" y="2097067"/>
            <a:chExt cx="2401168" cy="2142711"/>
          </a:xfrm>
        </p:grpSpPr>
        <p:sp>
          <p:nvSpPr>
            <p:cNvPr id="27" name="文本框 26"/>
            <p:cNvSpPr txBox="1"/>
            <p:nvPr/>
          </p:nvSpPr>
          <p:spPr>
            <a:xfrm>
              <a:off x="967674" y="2576566"/>
              <a:ext cx="2401168" cy="1663212"/>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a:t>
              </a:r>
              <a:endParaRPr kumimoji="0" lang="en-US" altLang="zh-CN"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击此处添加文本单击此处单击此处添加</a:t>
              </a:r>
              <a:endParaRPr kumimoji="0" lang="en-US" altLang="zh-CN"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文本单击此处添加文本</a:t>
              </a:r>
              <a:endPar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28" name="文本框 27"/>
            <p:cNvSpPr txBox="1"/>
            <p:nvPr/>
          </p:nvSpPr>
          <p:spPr>
            <a:xfrm>
              <a:off x="1377156" y="2097067"/>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传统制备方法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组合 22"/>
          <p:cNvGrpSpPr/>
          <p:nvPr/>
        </p:nvGrpSpPr>
        <p:grpSpPr>
          <a:xfrm>
            <a:off x="8931680" y="2615005"/>
            <a:ext cx="2401168" cy="2142711"/>
            <a:chOff x="8853560" y="2097067"/>
            <a:chExt cx="2401168" cy="2142711"/>
          </a:xfrm>
        </p:grpSpPr>
        <p:sp>
          <p:nvSpPr>
            <p:cNvPr id="25" name="文本框 24"/>
            <p:cNvSpPr txBox="1"/>
            <p:nvPr/>
          </p:nvSpPr>
          <p:spPr>
            <a:xfrm>
              <a:off x="9192369" y="2097067"/>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试验改进方法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p:cNvSpPr txBox="1"/>
            <p:nvPr/>
          </p:nvSpPr>
          <p:spPr>
            <a:xfrm>
              <a:off x="8853560" y="2576566"/>
              <a:ext cx="2401168" cy="1663212"/>
            </a:xfrm>
            <a:prstGeom prst="rect">
              <a:avLst/>
            </a:prstGeom>
            <a:noFill/>
          </p:spPr>
          <p:txBody>
            <a:bodyPr wrap="square" rtlCol="0">
              <a:spAutoFit/>
            </a:bodyPr>
            <a:lstStyle>
              <a:defPPr>
                <a:defRPr lang="zh-CN"/>
              </a:defPPr>
              <a:lvl1pPr algn="ctr">
                <a:lnSpc>
                  <a:spcPct val="130000"/>
                </a:lnSpc>
                <a:defRPr kumimoji="0" sz="1600" b="0" i="0" u="none" strike="noStrike" cap="none" spc="0" normalizeH="0" baseline="0">
                  <a:ln>
                    <a:noFill/>
                  </a:ln>
                  <a:solidFill>
                    <a:schemeClr val="bg1"/>
                  </a:solidFill>
                  <a:effectLst/>
                  <a:uLnTx/>
                  <a:uFillTx/>
                  <a:latin typeface="微软雅黑 Light" panose="020B0502040204020203" pitchFamily="34" charset="-122"/>
                  <a:ea typeface="微软雅黑 Light" panose="020B0502040204020203" pitchFamily="34" charset="-122"/>
                </a:defRPr>
              </a:lvl1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a:t>
              </a:r>
              <a:endParaRPr kumimoji="0" lang="en-US" altLang="zh-CN"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击此处添加文本单击此处单击此处添加</a:t>
              </a:r>
              <a:endParaRPr kumimoji="0" lang="en-US" altLang="zh-CN"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文本单击此处添加文本</a:t>
              </a:r>
              <a:endParaRPr kumimoji="0" lang="zh-CN" altLang="en-US" sz="16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24" name="文本框 23"/>
          <p:cNvSpPr txBox="1"/>
          <p:nvPr/>
        </p:nvSpPr>
        <p:spPr>
          <a:xfrm>
            <a:off x="4845795" y="2615005"/>
            <a:ext cx="2977491" cy="221599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800" b="0" i="0" u="none" strike="noStrike" kern="1200" cap="none" spc="0" normalizeH="0" baseline="0" noProof="0" dirty="0">
                <a:ln>
                  <a:noFill/>
                </a:ln>
                <a:solidFill>
                  <a:prstClr val="white"/>
                </a:solidFill>
                <a:effectLst/>
                <a:uLnTx/>
                <a:uFillTx/>
                <a:latin typeface="微软雅黑"/>
                <a:ea typeface="微软雅黑"/>
                <a:cs typeface="+mn-cs"/>
              </a:rPr>
              <a:t>VS</a:t>
            </a:r>
            <a:endParaRPr kumimoji="0" lang="zh-CN" altLang="en-US" sz="13800" b="0" i="0" u="none" strike="noStrike" kern="1200" cap="none" spc="0" normalizeH="0" baseline="0" noProof="0" dirty="0">
              <a:ln>
                <a:noFill/>
              </a:ln>
              <a:solidFill>
                <a:prstClr val="white"/>
              </a:solidFill>
              <a:effectLst/>
              <a:uLnTx/>
              <a:uFillTx/>
              <a:latin typeface="微软雅黑"/>
              <a:ea typeface="微软雅黑"/>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16" name="图形 15"/>
          <p:cNvPicPr>
            <a:picLocks noChangeAspect="1"/>
          </p:cNvPicPr>
          <p:nvPr/>
        </p:nvPicPr>
        <p:blipFill>
          <a:blip r:embed="rId2" cstate="email"/>
          <a:stretch>
            <a:fillRect/>
          </a:stretch>
        </p:blipFill>
        <p:spPr>
          <a:xfrm>
            <a:off x="697830" y="116117"/>
            <a:ext cx="1396030" cy="288000"/>
          </a:xfrm>
          <a:prstGeom prst="rect">
            <a:avLst/>
          </a:prstGeom>
        </p:spPr>
      </p:pic>
      <p:grpSp>
        <p:nvGrpSpPr>
          <p:cNvPr id="17" name="组合 16"/>
          <p:cNvGrpSpPr/>
          <p:nvPr/>
        </p:nvGrpSpPr>
        <p:grpSpPr>
          <a:xfrm>
            <a:off x="5416649" y="76583"/>
            <a:ext cx="6111011" cy="369332"/>
            <a:chOff x="5416649" y="76583"/>
            <a:chExt cx="6111011" cy="369332"/>
          </a:xfrm>
        </p:grpSpPr>
        <p:sp>
          <p:nvSpPr>
            <p:cNvPr id="18" name="矩形 17"/>
            <p:cNvSpPr/>
            <p:nvPr/>
          </p:nvSpPr>
          <p:spPr>
            <a:xfrm>
              <a:off x="10216355"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9" name="文本框 18"/>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20" name="文本框 19"/>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21" name="文本框 20"/>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22" name="文本框 21"/>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nvGrpSpPr>
            <p:cNvPr id="23" name="组合 22"/>
            <p:cNvGrpSpPr/>
            <p:nvPr/>
          </p:nvGrpSpPr>
          <p:grpSpPr>
            <a:xfrm>
              <a:off x="6791404" y="159486"/>
              <a:ext cx="3296092" cy="209852"/>
              <a:chOff x="6358270" y="115009"/>
              <a:chExt cx="3296092" cy="307494"/>
            </a:xfrm>
          </p:grpSpPr>
          <p:cxnSp>
            <p:nvCxnSpPr>
              <p:cNvPr id="24" name="直接连接符 2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27" name="图表 26"/>
          <p:cNvGraphicFramePr/>
          <p:nvPr/>
        </p:nvGraphicFramePr>
        <p:xfrm>
          <a:off x="811798" y="1571972"/>
          <a:ext cx="5284202" cy="4299437"/>
        </p:xfrm>
        <a:graphic>
          <a:graphicData uri="http://schemas.openxmlformats.org/drawingml/2006/chart">
            <c:chart xmlns:c="http://schemas.openxmlformats.org/drawingml/2006/chart" xmlns:r="http://schemas.openxmlformats.org/officeDocument/2006/relationships" r:id="rId1"/>
          </a:graphicData>
        </a:graphic>
      </p:graphicFrame>
      <p:grpSp>
        <p:nvGrpSpPr>
          <p:cNvPr id="2" name="组合 1"/>
          <p:cNvGrpSpPr/>
          <p:nvPr/>
        </p:nvGrpSpPr>
        <p:grpSpPr>
          <a:xfrm>
            <a:off x="7293141" y="1680559"/>
            <a:ext cx="3558815" cy="1243475"/>
            <a:chOff x="7293141" y="1680559"/>
            <a:chExt cx="3558815" cy="1243475"/>
          </a:xfrm>
        </p:grpSpPr>
        <p:grpSp>
          <p:nvGrpSpPr>
            <p:cNvPr id="12" name="组合 11"/>
            <p:cNvGrpSpPr/>
            <p:nvPr/>
          </p:nvGrpSpPr>
          <p:grpSpPr>
            <a:xfrm>
              <a:off x="7293141" y="1950630"/>
              <a:ext cx="504000" cy="504000"/>
              <a:chOff x="7212931" y="1819110"/>
              <a:chExt cx="681789" cy="681789"/>
            </a:xfrm>
          </p:grpSpPr>
          <p:sp>
            <p:nvSpPr>
              <p:cNvPr id="29" name="椭圆 28"/>
              <p:cNvSpPr/>
              <p:nvPr/>
            </p:nvSpPr>
            <p:spPr>
              <a:xfrm>
                <a:off x="7212931" y="1819110"/>
                <a:ext cx="681789" cy="681789"/>
              </a:xfrm>
              <a:prstGeom prst="ellipse">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微软雅黑 Light"/>
                  <a:ea typeface="微软雅黑 Light"/>
                  <a:cs typeface="+mn-cs"/>
                </a:endParaRPr>
              </a:p>
            </p:txBody>
          </p:sp>
          <p:sp>
            <p:nvSpPr>
              <p:cNvPr id="30" name="Freeform 15"/>
              <p:cNvSpPr>
                <a:spLocks noEditPoints="1"/>
              </p:cNvSpPr>
              <p:nvPr/>
            </p:nvSpPr>
            <p:spPr bwMode="auto">
              <a:xfrm>
                <a:off x="7411857" y="1917274"/>
                <a:ext cx="307228" cy="485460"/>
              </a:xfrm>
              <a:custGeom>
                <a:avLst/>
                <a:gdLst>
                  <a:gd name="T0" fmla="*/ 57 w 67"/>
                  <a:gd name="T1" fmla="*/ 10 h 106"/>
                  <a:gd name="T2" fmla="*/ 62 w 67"/>
                  <a:gd name="T3" fmla="*/ 51 h 106"/>
                  <a:gd name="T4" fmla="*/ 51 w 67"/>
                  <a:gd name="T5" fmla="*/ 65 h 106"/>
                  <a:gd name="T6" fmla="*/ 55 w 67"/>
                  <a:gd name="T7" fmla="*/ 65 h 106"/>
                  <a:gd name="T8" fmla="*/ 57 w 67"/>
                  <a:gd name="T9" fmla="*/ 73 h 106"/>
                  <a:gd name="T10" fmla="*/ 56 w 67"/>
                  <a:gd name="T11" fmla="*/ 79 h 106"/>
                  <a:gd name="T12" fmla="*/ 57 w 67"/>
                  <a:gd name="T13" fmla="*/ 86 h 106"/>
                  <a:gd name="T14" fmla="*/ 55 w 67"/>
                  <a:gd name="T15" fmla="*/ 93 h 106"/>
                  <a:gd name="T16" fmla="*/ 15 w 67"/>
                  <a:gd name="T17" fmla="*/ 97 h 106"/>
                  <a:gd name="T18" fmla="*/ 12 w 67"/>
                  <a:gd name="T19" fmla="*/ 94 h 106"/>
                  <a:gd name="T20" fmla="*/ 12 w 67"/>
                  <a:gd name="T21" fmla="*/ 83 h 106"/>
                  <a:gd name="T22" fmla="*/ 12 w 67"/>
                  <a:gd name="T23" fmla="*/ 82 h 106"/>
                  <a:gd name="T24" fmla="*/ 12 w 67"/>
                  <a:gd name="T25" fmla="*/ 71 h 106"/>
                  <a:gd name="T26" fmla="*/ 14 w 67"/>
                  <a:gd name="T27" fmla="*/ 69 h 106"/>
                  <a:gd name="T28" fmla="*/ 16 w 67"/>
                  <a:gd name="T29" fmla="*/ 62 h 106"/>
                  <a:gd name="T30" fmla="*/ 0 w 67"/>
                  <a:gd name="T31" fmla="*/ 34 h 106"/>
                  <a:gd name="T32" fmla="*/ 33 w 67"/>
                  <a:gd name="T33" fmla="*/ 0 h 106"/>
                  <a:gd name="T34" fmla="*/ 28 w 67"/>
                  <a:gd name="T35" fmla="*/ 40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1 h 106"/>
                  <a:gd name="T48" fmla="*/ 44 w 67"/>
                  <a:gd name="T49" fmla="*/ 66 h 106"/>
                  <a:gd name="T50" fmla="*/ 44 w 67"/>
                  <a:gd name="T51" fmla="*/ 58 h 106"/>
                  <a:gd name="T52" fmla="*/ 56 w 67"/>
                  <a:gd name="T53" fmla="*/ 47 h 106"/>
                  <a:gd name="T54" fmla="*/ 52 w 67"/>
                  <a:gd name="T55" fmla="*/ 15 h 106"/>
                  <a:gd name="T56" fmla="*/ 14 w 67"/>
                  <a:gd name="T57" fmla="*/ 15 h 106"/>
                  <a:gd name="T58" fmla="*/ 11 w 67"/>
                  <a:gd name="T59" fmla="*/ 47 h 106"/>
                  <a:gd name="T60" fmla="*/ 23 w 67"/>
                  <a:gd name="T61" fmla="*/ 58 h 106"/>
                  <a:gd name="T62" fmla="*/ 23 w 67"/>
                  <a:gd name="T63" fmla="*/ 67 h 106"/>
                  <a:gd name="T64" fmla="*/ 29 w 67"/>
                  <a:gd name="T65" fmla="*/ 51 h 106"/>
                  <a:gd name="T66" fmla="*/ 25 w 67"/>
                  <a:gd name="T67" fmla="*/ 38 h 106"/>
                  <a:gd name="T68" fmla="*/ 40 w 67"/>
                  <a:gd name="T69" fmla="*/ 42 h 106"/>
                  <a:gd name="T70" fmla="*/ 36 w 67"/>
                  <a:gd name="T71" fmla="*/ 41 h 106"/>
                  <a:gd name="T72" fmla="*/ 30 w 67"/>
                  <a:gd name="T73" fmla="*/ 41 h 106"/>
                  <a:gd name="T74" fmla="*/ 27 w 67"/>
                  <a:gd name="T75" fmla="*/ 42 h 106"/>
                  <a:gd name="T76" fmla="*/ 32 w 67"/>
                  <a:gd name="T77" fmla="*/ 50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89 h 106"/>
                  <a:gd name="T94" fmla="*/ 50 w 67"/>
                  <a:gd name="T95" fmla="*/ 86 h 106"/>
                  <a:gd name="T96" fmla="*/ 50 w 67"/>
                  <a:gd name="T97" fmla="*/ 73 h 106"/>
                  <a:gd name="T98" fmla="*/ 17 w 67"/>
                  <a:gd name="T99" fmla="*/ 76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4"/>
                      <a:pt x="67" y="34"/>
                    </a:cubicBezTo>
                    <a:cubicBezTo>
                      <a:pt x="67" y="40"/>
                      <a:pt x="65" y="46"/>
                      <a:pt x="62" y="51"/>
                    </a:cubicBezTo>
                    <a:cubicBezTo>
                      <a:pt x="59" y="55"/>
                      <a:pt x="56" y="59"/>
                      <a:pt x="51" y="62"/>
                    </a:cubicBezTo>
                    <a:cubicBezTo>
                      <a:pt x="51" y="65"/>
                      <a:pt x="51" y="65"/>
                      <a:pt x="51" y="65"/>
                    </a:cubicBezTo>
                    <a:cubicBezTo>
                      <a:pt x="52" y="65"/>
                      <a:pt x="52" y="65"/>
                      <a:pt x="52" y="65"/>
                    </a:cubicBezTo>
                    <a:cubicBezTo>
                      <a:pt x="55" y="65"/>
                      <a:pt x="55" y="65"/>
                      <a:pt x="55" y="65"/>
                    </a:cubicBezTo>
                    <a:cubicBezTo>
                      <a:pt x="56" y="67"/>
                      <a:pt x="56" y="67"/>
                      <a:pt x="56" y="67"/>
                    </a:cubicBezTo>
                    <a:cubicBezTo>
                      <a:pt x="57" y="69"/>
                      <a:pt x="57" y="71"/>
                      <a:pt x="57" y="73"/>
                    </a:cubicBezTo>
                    <a:cubicBezTo>
                      <a:pt x="57" y="75"/>
                      <a:pt x="57" y="77"/>
                      <a:pt x="56" y="79"/>
                    </a:cubicBezTo>
                    <a:cubicBezTo>
                      <a:pt x="56" y="79"/>
                      <a:pt x="56" y="79"/>
                      <a:pt x="56" y="79"/>
                    </a:cubicBezTo>
                    <a:cubicBezTo>
                      <a:pt x="56" y="80"/>
                      <a:pt x="56" y="80"/>
                      <a:pt x="56" y="80"/>
                    </a:cubicBezTo>
                    <a:cubicBezTo>
                      <a:pt x="57" y="82"/>
                      <a:pt x="57" y="84"/>
                      <a:pt x="57" y="86"/>
                    </a:cubicBezTo>
                    <a:cubicBezTo>
                      <a:pt x="57" y="88"/>
                      <a:pt x="57" y="89"/>
                      <a:pt x="56" y="91"/>
                    </a:cubicBezTo>
                    <a:cubicBezTo>
                      <a:pt x="55" y="93"/>
                      <a:pt x="55" y="93"/>
                      <a:pt x="55" y="93"/>
                    </a:cubicBezTo>
                    <a:cubicBezTo>
                      <a:pt x="53" y="93"/>
                      <a:pt x="53" y="93"/>
                      <a:pt x="53" y="93"/>
                    </a:cubicBezTo>
                    <a:cubicBezTo>
                      <a:pt x="15" y="97"/>
                      <a:pt x="15" y="97"/>
                      <a:pt x="15" y="97"/>
                    </a:cubicBezTo>
                    <a:cubicBezTo>
                      <a:pt x="12" y="97"/>
                      <a:pt x="12" y="97"/>
                      <a:pt x="12" y="97"/>
                    </a:cubicBezTo>
                    <a:cubicBezTo>
                      <a:pt x="12" y="94"/>
                      <a:pt x="12" y="94"/>
                      <a:pt x="12" y="94"/>
                    </a:cubicBezTo>
                    <a:cubicBezTo>
                      <a:pt x="11" y="93"/>
                      <a:pt x="10" y="91"/>
                      <a:pt x="10" y="89"/>
                    </a:cubicBezTo>
                    <a:cubicBezTo>
                      <a:pt x="10" y="87"/>
                      <a:pt x="11" y="85"/>
                      <a:pt x="12" y="83"/>
                    </a:cubicBezTo>
                    <a:cubicBezTo>
                      <a:pt x="12" y="83"/>
                      <a:pt x="12" y="83"/>
                      <a:pt x="12" y="83"/>
                    </a:cubicBezTo>
                    <a:cubicBezTo>
                      <a:pt x="12" y="82"/>
                      <a:pt x="12" y="82"/>
                      <a:pt x="12" y="82"/>
                    </a:cubicBezTo>
                    <a:cubicBezTo>
                      <a:pt x="11" y="80"/>
                      <a:pt x="10" y="79"/>
                      <a:pt x="10" y="77"/>
                    </a:cubicBezTo>
                    <a:cubicBezTo>
                      <a:pt x="10" y="75"/>
                      <a:pt x="11" y="73"/>
                      <a:pt x="12" y="71"/>
                    </a:cubicBezTo>
                    <a:cubicBezTo>
                      <a:pt x="13" y="69"/>
                      <a:pt x="13" y="69"/>
                      <a:pt x="13" y="69"/>
                    </a:cubicBezTo>
                    <a:cubicBezTo>
                      <a:pt x="14" y="69"/>
                      <a:pt x="14" y="69"/>
                      <a:pt x="14" y="69"/>
                    </a:cubicBezTo>
                    <a:cubicBezTo>
                      <a:pt x="16" y="69"/>
                      <a:pt x="16" y="69"/>
                      <a:pt x="16" y="69"/>
                    </a:cubicBezTo>
                    <a:cubicBezTo>
                      <a:pt x="16" y="62"/>
                      <a:pt x="16" y="62"/>
                      <a:pt x="16" y="62"/>
                    </a:cubicBezTo>
                    <a:cubicBezTo>
                      <a:pt x="11" y="60"/>
                      <a:pt x="7" y="56"/>
                      <a:pt x="5" y="51"/>
                    </a:cubicBezTo>
                    <a:cubicBezTo>
                      <a:pt x="1" y="46"/>
                      <a:pt x="0" y="40"/>
                      <a:pt x="0" y="34"/>
                    </a:cubicBezTo>
                    <a:cubicBezTo>
                      <a:pt x="0" y="24"/>
                      <a:pt x="3" y="16"/>
                      <a:pt x="10" y="10"/>
                    </a:cubicBezTo>
                    <a:cubicBezTo>
                      <a:pt x="16" y="4"/>
                      <a:pt x="24" y="0"/>
                      <a:pt x="33" y="0"/>
                    </a:cubicBezTo>
                    <a:close/>
                    <a:moveTo>
                      <a:pt x="26" y="40"/>
                    </a:moveTo>
                    <a:cubicBezTo>
                      <a:pt x="26" y="40"/>
                      <a:pt x="27" y="40"/>
                      <a:pt x="28" y="40"/>
                    </a:cubicBezTo>
                    <a:cubicBezTo>
                      <a:pt x="28" y="40"/>
                      <a:pt x="29" y="40"/>
                      <a:pt x="30" y="40"/>
                    </a:cubicBezTo>
                    <a:cubicBezTo>
                      <a:pt x="30" y="39"/>
                      <a:pt x="30" y="39"/>
                      <a:pt x="30" y="39"/>
                    </a:cubicBezTo>
                    <a:cubicBezTo>
                      <a:pt x="31" y="40"/>
                      <a:pt x="31" y="40"/>
                      <a:pt x="31" y="40"/>
                    </a:cubicBezTo>
                    <a:cubicBezTo>
                      <a:pt x="32" y="40"/>
                      <a:pt x="32" y="41"/>
                      <a:pt x="33" y="41"/>
                    </a:cubicBezTo>
                    <a:cubicBezTo>
                      <a:pt x="34" y="41"/>
                      <a:pt x="35" y="40"/>
                      <a:pt x="35" y="40"/>
                    </a:cubicBezTo>
                    <a:cubicBezTo>
                      <a:pt x="36" y="39"/>
                      <a:pt x="36" y="39"/>
                      <a:pt x="36" y="39"/>
                    </a:cubicBezTo>
                    <a:cubicBezTo>
                      <a:pt x="36" y="40"/>
                      <a:pt x="36" y="40"/>
                      <a:pt x="36" y="40"/>
                    </a:cubicBezTo>
                    <a:cubicBezTo>
                      <a:pt x="37" y="41"/>
                      <a:pt x="38" y="41"/>
                      <a:pt x="39" y="41"/>
                    </a:cubicBezTo>
                    <a:cubicBezTo>
                      <a:pt x="40" y="41"/>
                      <a:pt x="41" y="40"/>
                      <a:pt x="42" y="40"/>
                    </a:cubicBezTo>
                    <a:cubicBezTo>
                      <a:pt x="43" y="38"/>
                      <a:pt x="43" y="38"/>
                      <a:pt x="43" y="38"/>
                    </a:cubicBezTo>
                    <a:cubicBezTo>
                      <a:pt x="46" y="40"/>
                      <a:pt x="46" y="40"/>
                      <a:pt x="46" y="40"/>
                    </a:cubicBezTo>
                    <a:cubicBezTo>
                      <a:pt x="39" y="51"/>
                      <a:pt x="39" y="51"/>
                      <a:pt x="39" y="51"/>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1"/>
                      <a:pt x="56" y="47"/>
                    </a:cubicBezTo>
                    <a:cubicBezTo>
                      <a:pt x="58" y="43"/>
                      <a:pt x="60" y="39"/>
                      <a:pt x="60" y="34"/>
                    </a:cubicBezTo>
                    <a:cubicBezTo>
                      <a:pt x="60" y="26"/>
                      <a:pt x="57" y="20"/>
                      <a:pt x="52" y="15"/>
                    </a:cubicBezTo>
                    <a:cubicBezTo>
                      <a:pt x="47" y="10"/>
                      <a:pt x="41" y="7"/>
                      <a:pt x="33" y="7"/>
                    </a:cubicBezTo>
                    <a:cubicBezTo>
                      <a:pt x="26" y="7"/>
                      <a:pt x="19" y="10"/>
                      <a:pt x="14" y="15"/>
                    </a:cubicBezTo>
                    <a:cubicBezTo>
                      <a:pt x="10" y="20"/>
                      <a:pt x="7" y="26"/>
                      <a:pt x="7" y="34"/>
                    </a:cubicBezTo>
                    <a:cubicBezTo>
                      <a:pt x="7" y="39"/>
                      <a:pt x="8" y="43"/>
                      <a:pt x="11" y="47"/>
                    </a:cubicBezTo>
                    <a:cubicBezTo>
                      <a:pt x="13" y="52"/>
                      <a:pt x="17" y="55"/>
                      <a:pt x="21" y="57"/>
                    </a:cubicBezTo>
                    <a:cubicBezTo>
                      <a:pt x="23" y="58"/>
                      <a:pt x="23" y="58"/>
                      <a:pt x="23" y="58"/>
                    </a:cubicBezTo>
                    <a:cubicBezTo>
                      <a:pt x="23" y="60"/>
                      <a:pt x="23" y="60"/>
                      <a:pt x="23" y="60"/>
                    </a:cubicBezTo>
                    <a:cubicBezTo>
                      <a:pt x="23" y="67"/>
                      <a:pt x="23" y="67"/>
                      <a:pt x="23" y="67"/>
                    </a:cubicBezTo>
                    <a:cubicBezTo>
                      <a:pt x="29" y="67"/>
                      <a:pt x="29" y="67"/>
                      <a:pt x="29" y="67"/>
                    </a:cubicBezTo>
                    <a:cubicBezTo>
                      <a:pt x="29" y="51"/>
                      <a:pt x="29" y="51"/>
                      <a:pt x="29" y="51"/>
                    </a:cubicBezTo>
                    <a:cubicBezTo>
                      <a:pt x="22" y="40"/>
                      <a:pt x="22" y="40"/>
                      <a:pt x="22" y="40"/>
                    </a:cubicBezTo>
                    <a:cubicBezTo>
                      <a:pt x="25" y="38"/>
                      <a:pt x="25" y="38"/>
                      <a:pt x="25" y="38"/>
                    </a:cubicBezTo>
                    <a:cubicBezTo>
                      <a:pt x="26" y="40"/>
                      <a:pt x="26" y="40"/>
                      <a:pt x="26" y="40"/>
                    </a:cubicBezTo>
                    <a:close/>
                    <a:moveTo>
                      <a:pt x="40" y="42"/>
                    </a:moveTo>
                    <a:cubicBezTo>
                      <a:pt x="40" y="42"/>
                      <a:pt x="40" y="42"/>
                      <a:pt x="39" y="42"/>
                    </a:cubicBezTo>
                    <a:cubicBezTo>
                      <a:pt x="38" y="43"/>
                      <a:pt x="37" y="42"/>
                      <a:pt x="36" y="41"/>
                    </a:cubicBezTo>
                    <a:cubicBezTo>
                      <a:pt x="35" y="42"/>
                      <a:pt x="34" y="43"/>
                      <a:pt x="33" y="42"/>
                    </a:cubicBezTo>
                    <a:cubicBezTo>
                      <a:pt x="32" y="42"/>
                      <a:pt x="31" y="42"/>
                      <a:pt x="30" y="41"/>
                    </a:cubicBezTo>
                    <a:cubicBezTo>
                      <a:pt x="29" y="42"/>
                      <a:pt x="28" y="42"/>
                      <a:pt x="28" y="42"/>
                    </a:cubicBezTo>
                    <a:cubicBezTo>
                      <a:pt x="27" y="42"/>
                      <a:pt x="27" y="42"/>
                      <a:pt x="27" y="42"/>
                    </a:cubicBezTo>
                    <a:cubicBezTo>
                      <a:pt x="32" y="50"/>
                      <a:pt x="32" y="50"/>
                      <a:pt x="32" y="50"/>
                    </a:cubicBezTo>
                    <a:cubicBezTo>
                      <a:pt x="32" y="50"/>
                      <a:pt x="32" y="50"/>
                      <a:pt x="32" y="50"/>
                    </a:cubicBezTo>
                    <a:cubicBezTo>
                      <a:pt x="32" y="51"/>
                      <a:pt x="32" y="51"/>
                      <a:pt x="32" y="51"/>
                    </a:cubicBezTo>
                    <a:cubicBezTo>
                      <a:pt x="32" y="67"/>
                      <a:pt x="32" y="67"/>
                      <a:pt x="32" y="67"/>
                    </a:cubicBezTo>
                    <a:cubicBezTo>
                      <a:pt x="35" y="67"/>
                      <a:pt x="35" y="67"/>
                      <a:pt x="35" y="67"/>
                    </a:cubicBezTo>
                    <a:cubicBezTo>
                      <a:pt x="35" y="51"/>
                      <a:pt x="35" y="51"/>
                      <a:pt x="35" y="51"/>
                    </a:cubicBezTo>
                    <a:cubicBezTo>
                      <a:pt x="35" y="50"/>
                      <a:pt x="35" y="50"/>
                      <a:pt x="35" y="50"/>
                    </a:cubicBezTo>
                    <a:cubicBezTo>
                      <a:pt x="35" y="50"/>
                      <a:pt x="35" y="50"/>
                      <a:pt x="35" y="50"/>
                    </a:cubicBezTo>
                    <a:cubicBezTo>
                      <a:pt x="40" y="42"/>
                      <a:pt x="40" y="42"/>
                      <a:pt x="40" y="42"/>
                    </a:cubicBezTo>
                    <a:close/>
                    <a:moveTo>
                      <a:pt x="43" y="96"/>
                    </a:moveTo>
                    <a:cubicBezTo>
                      <a:pt x="24" y="98"/>
                      <a:pt x="24" y="98"/>
                      <a:pt x="24" y="98"/>
                    </a:cubicBezTo>
                    <a:cubicBezTo>
                      <a:pt x="25" y="103"/>
                      <a:pt x="29" y="106"/>
                      <a:pt x="34" y="106"/>
                    </a:cubicBezTo>
                    <a:cubicBezTo>
                      <a:pt x="39" y="106"/>
                      <a:pt x="43" y="102"/>
                      <a:pt x="43" y="97"/>
                    </a:cubicBezTo>
                    <a:cubicBezTo>
                      <a:pt x="43" y="96"/>
                      <a:pt x="43" y="96"/>
                      <a:pt x="43" y="96"/>
                    </a:cubicBezTo>
                    <a:close/>
                    <a:moveTo>
                      <a:pt x="50" y="85"/>
                    </a:moveTo>
                    <a:cubicBezTo>
                      <a:pt x="17" y="88"/>
                      <a:pt x="17" y="88"/>
                      <a:pt x="17" y="88"/>
                    </a:cubicBezTo>
                    <a:cubicBezTo>
                      <a:pt x="17" y="88"/>
                      <a:pt x="17" y="89"/>
                      <a:pt x="17" y="89"/>
                    </a:cubicBezTo>
                    <a:cubicBezTo>
                      <a:pt x="17" y="89"/>
                      <a:pt x="17" y="89"/>
                      <a:pt x="17" y="89"/>
                    </a:cubicBezTo>
                    <a:cubicBezTo>
                      <a:pt x="50" y="87"/>
                      <a:pt x="50" y="87"/>
                      <a:pt x="50" y="87"/>
                    </a:cubicBezTo>
                    <a:cubicBezTo>
                      <a:pt x="50" y="86"/>
                      <a:pt x="50" y="86"/>
                      <a:pt x="50" y="86"/>
                    </a:cubicBezTo>
                    <a:cubicBezTo>
                      <a:pt x="50" y="85"/>
                      <a:pt x="50" y="85"/>
                      <a:pt x="50" y="85"/>
                    </a:cubicBezTo>
                    <a:close/>
                    <a:moveTo>
                      <a:pt x="50" y="73"/>
                    </a:moveTo>
                    <a:cubicBezTo>
                      <a:pt x="17" y="75"/>
                      <a:pt x="17" y="75"/>
                      <a:pt x="17" y="75"/>
                    </a:cubicBezTo>
                    <a:cubicBezTo>
                      <a:pt x="17" y="76"/>
                      <a:pt x="17" y="76"/>
                      <a:pt x="17" y="76"/>
                    </a:cubicBezTo>
                    <a:cubicBezTo>
                      <a:pt x="17" y="77"/>
                      <a:pt x="17" y="77"/>
                      <a:pt x="17" y="77"/>
                    </a:cubicBezTo>
                    <a:cubicBezTo>
                      <a:pt x="50" y="74"/>
                      <a:pt x="50" y="74"/>
                      <a:pt x="50" y="74"/>
                    </a:cubicBezTo>
                    <a:cubicBezTo>
                      <a:pt x="50" y="74"/>
                      <a:pt x="50" y="73"/>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等线" panose="020F0502020204030204"/>
                  <a:ea typeface="等线" panose="02010600030101010101" pitchFamily="2" charset="-122"/>
                  <a:cs typeface="+mn-cs"/>
                </a:endParaRPr>
              </a:p>
            </p:txBody>
          </p:sp>
        </p:grpSp>
        <p:grpSp>
          <p:nvGrpSpPr>
            <p:cNvPr id="31" name="组合 30"/>
            <p:cNvGrpSpPr/>
            <p:nvPr/>
          </p:nvGrpSpPr>
          <p:grpSpPr>
            <a:xfrm>
              <a:off x="8093646" y="1680559"/>
              <a:ext cx="2758310" cy="1243475"/>
              <a:chOff x="3509129" y="1557745"/>
              <a:chExt cx="2758310" cy="1243475"/>
            </a:xfrm>
          </p:grpSpPr>
          <p:sp>
            <p:nvSpPr>
              <p:cNvPr id="32" name="矩形 31"/>
              <p:cNvSpPr/>
              <p:nvPr/>
            </p:nvSpPr>
            <p:spPr>
              <a:xfrm>
                <a:off x="3509129" y="1894497"/>
                <a:ext cx="2758310" cy="906723"/>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a:t>
                </a:r>
                <a:endParaRPr kumimoji="0" lang="en-US" altLang="zh-CN"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33" name="矩形 32"/>
              <p:cNvSpPr/>
              <p:nvPr/>
            </p:nvSpPr>
            <p:spPr>
              <a:xfrm>
                <a:off x="3525171" y="1557745"/>
                <a:ext cx="2344057" cy="369332"/>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071093"/>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071093"/>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3" name="组合 2"/>
          <p:cNvGrpSpPr/>
          <p:nvPr/>
        </p:nvGrpSpPr>
        <p:grpSpPr>
          <a:xfrm>
            <a:off x="7293141" y="3139003"/>
            <a:ext cx="3679659" cy="963398"/>
            <a:chOff x="7293141" y="3139003"/>
            <a:chExt cx="3679659" cy="963398"/>
          </a:xfrm>
        </p:grpSpPr>
        <p:grpSp>
          <p:nvGrpSpPr>
            <p:cNvPr id="37" name="组合 36"/>
            <p:cNvGrpSpPr/>
            <p:nvPr/>
          </p:nvGrpSpPr>
          <p:grpSpPr>
            <a:xfrm>
              <a:off x="8093646" y="3139003"/>
              <a:ext cx="2879154" cy="963398"/>
              <a:chOff x="3509129" y="1557745"/>
              <a:chExt cx="2879154" cy="963398"/>
            </a:xfrm>
          </p:grpSpPr>
          <p:sp>
            <p:nvSpPr>
              <p:cNvPr id="39" name="矩形 38"/>
              <p:cNvSpPr/>
              <p:nvPr/>
            </p:nvSpPr>
            <p:spPr>
              <a:xfrm>
                <a:off x="3509129" y="1894497"/>
                <a:ext cx="2879154" cy="626646"/>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a:t>
                </a:r>
                <a:endParaRPr kumimoji="0" lang="en-US" altLang="zh-CN"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40" name="矩形 39"/>
              <p:cNvSpPr/>
              <p:nvPr/>
            </p:nvSpPr>
            <p:spPr>
              <a:xfrm>
                <a:off x="3525171" y="1557745"/>
                <a:ext cx="2344057" cy="369332"/>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071093"/>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071093"/>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47" name="组合 46"/>
            <p:cNvGrpSpPr/>
            <p:nvPr/>
          </p:nvGrpSpPr>
          <p:grpSpPr>
            <a:xfrm>
              <a:off x="7293141" y="3409074"/>
              <a:ext cx="504000" cy="504000"/>
              <a:chOff x="7212931" y="3277554"/>
              <a:chExt cx="681789" cy="681789"/>
            </a:xfrm>
          </p:grpSpPr>
          <p:sp>
            <p:nvSpPr>
              <p:cNvPr id="36" name="椭圆 35"/>
              <p:cNvSpPr/>
              <p:nvPr/>
            </p:nvSpPr>
            <p:spPr>
              <a:xfrm>
                <a:off x="7212931" y="3277554"/>
                <a:ext cx="681789" cy="681789"/>
              </a:xfrm>
              <a:prstGeom prst="ellipse">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微软雅黑 Light"/>
                  <a:ea typeface="微软雅黑 Light"/>
                  <a:cs typeface="+mn-cs"/>
                </a:endParaRPr>
              </a:p>
            </p:txBody>
          </p:sp>
          <p:sp>
            <p:nvSpPr>
              <p:cNvPr id="38" name="Freeform 16"/>
              <p:cNvSpPr>
                <a:spLocks noEditPoints="1"/>
              </p:cNvSpPr>
              <p:nvPr/>
            </p:nvSpPr>
            <p:spPr bwMode="auto">
              <a:xfrm>
                <a:off x="7375447" y="3456705"/>
                <a:ext cx="366858" cy="333327"/>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等线" panose="020F0502020204030204"/>
                  <a:ea typeface="等线" panose="02010600030101010101" pitchFamily="2" charset="-122"/>
                  <a:cs typeface="+mn-cs"/>
                </a:endParaRPr>
              </a:p>
            </p:txBody>
          </p:sp>
        </p:grpSp>
      </p:grpSp>
      <p:grpSp>
        <p:nvGrpSpPr>
          <p:cNvPr id="4" name="组合 3"/>
          <p:cNvGrpSpPr/>
          <p:nvPr/>
        </p:nvGrpSpPr>
        <p:grpSpPr>
          <a:xfrm>
            <a:off x="7293141" y="4536054"/>
            <a:ext cx="3558815" cy="1523552"/>
            <a:chOff x="7293141" y="4536054"/>
            <a:chExt cx="3558815" cy="1523552"/>
          </a:xfrm>
        </p:grpSpPr>
        <p:grpSp>
          <p:nvGrpSpPr>
            <p:cNvPr id="48" name="组合 47"/>
            <p:cNvGrpSpPr/>
            <p:nvPr/>
          </p:nvGrpSpPr>
          <p:grpSpPr>
            <a:xfrm>
              <a:off x="7293141" y="4918419"/>
              <a:ext cx="504000" cy="504000"/>
              <a:chOff x="7212931" y="4674605"/>
              <a:chExt cx="681789" cy="681789"/>
            </a:xfrm>
          </p:grpSpPr>
          <p:sp>
            <p:nvSpPr>
              <p:cNvPr id="42" name="椭圆 41"/>
              <p:cNvSpPr/>
              <p:nvPr/>
            </p:nvSpPr>
            <p:spPr>
              <a:xfrm>
                <a:off x="7212931" y="4674605"/>
                <a:ext cx="681789" cy="681789"/>
              </a:xfrm>
              <a:prstGeom prst="ellipse">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微软雅黑 Light"/>
                  <a:ea typeface="微软雅黑 Light"/>
                  <a:cs typeface="+mn-cs"/>
                </a:endParaRPr>
              </a:p>
            </p:txBody>
          </p:sp>
          <p:sp>
            <p:nvSpPr>
              <p:cNvPr id="43" name="Freeform 15"/>
              <p:cNvSpPr>
                <a:spLocks noEditPoints="1"/>
              </p:cNvSpPr>
              <p:nvPr/>
            </p:nvSpPr>
            <p:spPr bwMode="auto">
              <a:xfrm>
                <a:off x="7411857" y="4772769"/>
                <a:ext cx="307228" cy="485460"/>
              </a:xfrm>
              <a:custGeom>
                <a:avLst/>
                <a:gdLst>
                  <a:gd name="T0" fmla="*/ 57 w 67"/>
                  <a:gd name="T1" fmla="*/ 10 h 106"/>
                  <a:gd name="T2" fmla="*/ 62 w 67"/>
                  <a:gd name="T3" fmla="*/ 51 h 106"/>
                  <a:gd name="T4" fmla="*/ 51 w 67"/>
                  <a:gd name="T5" fmla="*/ 65 h 106"/>
                  <a:gd name="T6" fmla="*/ 55 w 67"/>
                  <a:gd name="T7" fmla="*/ 65 h 106"/>
                  <a:gd name="T8" fmla="*/ 57 w 67"/>
                  <a:gd name="T9" fmla="*/ 73 h 106"/>
                  <a:gd name="T10" fmla="*/ 56 w 67"/>
                  <a:gd name="T11" fmla="*/ 79 h 106"/>
                  <a:gd name="T12" fmla="*/ 57 w 67"/>
                  <a:gd name="T13" fmla="*/ 86 h 106"/>
                  <a:gd name="T14" fmla="*/ 55 w 67"/>
                  <a:gd name="T15" fmla="*/ 93 h 106"/>
                  <a:gd name="T16" fmla="*/ 15 w 67"/>
                  <a:gd name="T17" fmla="*/ 97 h 106"/>
                  <a:gd name="T18" fmla="*/ 12 w 67"/>
                  <a:gd name="T19" fmla="*/ 94 h 106"/>
                  <a:gd name="T20" fmla="*/ 12 w 67"/>
                  <a:gd name="T21" fmla="*/ 83 h 106"/>
                  <a:gd name="T22" fmla="*/ 12 w 67"/>
                  <a:gd name="T23" fmla="*/ 82 h 106"/>
                  <a:gd name="T24" fmla="*/ 12 w 67"/>
                  <a:gd name="T25" fmla="*/ 71 h 106"/>
                  <a:gd name="T26" fmla="*/ 14 w 67"/>
                  <a:gd name="T27" fmla="*/ 69 h 106"/>
                  <a:gd name="T28" fmla="*/ 16 w 67"/>
                  <a:gd name="T29" fmla="*/ 62 h 106"/>
                  <a:gd name="T30" fmla="*/ 0 w 67"/>
                  <a:gd name="T31" fmla="*/ 34 h 106"/>
                  <a:gd name="T32" fmla="*/ 33 w 67"/>
                  <a:gd name="T33" fmla="*/ 0 h 106"/>
                  <a:gd name="T34" fmla="*/ 28 w 67"/>
                  <a:gd name="T35" fmla="*/ 40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1 h 106"/>
                  <a:gd name="T48" fmla="*/ 44 w 67"/>
                  <a:gd name="T49" fmla="*/ 66 h 106"/>
                  <a:gd name="T50" fmla="*/ 44 w 67"/>
                  <a:gd name="T51" fmla="*/ 58 h 106"/>
                  <a:gd name="T52" fmla="*/ 56 w 67"/>
                  <a:gd name="T53" fmla="*/ 47 h 106"/>
                  <a:gd name="T54" fmla="*/ 52 w 67"/>
                  <a:gd name="T55" fmla="*/ 15 h 106"/>
                  <a:gd name="T56" fmla="*/ 14 w 67"/>
                  <a:gd name="T57" fmla="*/ 15 h 106"/>
                  <a:gd name="T58" fmla="*/ 11 w 67"/>
                  <a:gd name="T59" fmla="*/ 47 h 106"/>
                  <a:gd name="T60" fmla="*/ 23 w 67"/>
                  <a:gd name="T61" fmla="*/ 58 h 106"/>
                  <a:gd name="T62" fmla="*/ 23 w 67"/>
                  <a:gd name="T63" fmla="*/ 67 h 106"/>
                  <a:gd name="T64" fmla="*/ 29 w 67"/>
                  <a:gd name="T65" fmla="*/ 51 h 106"/>
                  <a:gd name="T66" fmla="*/ 25 w 67"/>
                  <a:gd name="T67" fmla="*/ 38 h 106"/>
                  <a:gd name="T68" fmla="*/ 40 w 67"/>
                  <a:gd name="T69" fmla="*/ 42 h 106"/>
                  <a:gd name="T70" fmla="*/ 36 w 67"/>
                  <a:gd name="T71" fmla="*/ 41 h 106"/>
                  <a:gd name="T72" fmla="*/ 30 w 67"/>
                  <a:gd name="T73" fmla="*/ 41 h 106"/>
                  <a:gd name="T74" fmla="*/ 27 w 67"/>
                  <a:gd name="T75" fmla="*/ 42 h 106"/>
                  <a:gd name="T76" fmla="*/ 32 w 67"/>
                  <a:gd name="T77" fmla="*/ 50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89 h 106"/>
                  <a:gd name="T94" fmla="*/ 50 w 67"/>
                  <a:gd name="T95" fmla="*/ 86 h 106"/>
                  <a:gd name="T96" fmla="*/ 50 w 67"/>
                  <a:gd name="T97" fmla="*/ 73 h 106"/>
                  <a:gd name="T98" fmla="*/ 17 w 67"/>
                  <a:gd name="T99" fmla="*/ 76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4"/>
                      <a:pt x="67" y="34"/>
                    </a:cubicBezTo>
                    <a:cubicBezTo>
                      <a:pt x="67" y="40"/>
                      <a:pt x="65" y="46"/>
                      <a:pt x="62" y="51"/>
                    </a:cubicBezTo>
                    <a:cubicBezTo>
                      <a:pt x="59" y="55"/>
                      <a:pt x="56" y="59"/>
                      <a:pt x="51" y="62"/>
                    </a:cubicBezTo>
                    <a:cubicBezTo>
                      <a:pt x="51" y="65"/>
                      <a:pt x="51" y="65"/>
                      <a:pt x="51" y="65"/>
                    </a:cubicBezTo>
                    <a:cubicBezTo>
                      <a:pt x="52" y="65"/>
                      <a:pt x="52" y="65"/>
                      <a:pt x="52" y="65"/>
                    </a:cubicBezTo>
                    <a:cubicBezTo>
                      <a:pt x="55" y="65"/>
                      <a:pt x="55" y="65"/>
                      <a:pt x="55" y="65"/>
                    </a:cubicBezTo>
                    <a:cubicBezTo>
                      <a:pt x="56" y="67"/>
                      <a:pt x="56" y="67"/>
                      <a:pt x="56" y="67"/>
                    </a:cubicBezTo>
                    <a:cubicBezTo>
                      <a:pt x="57" y="69"/>
                      <a:pt x="57" y="71"/>
                      <a:pt x="57" y="73"/>
                    </a:cubicBezTo>
                    <a:cubicBezTo>
                      <a:pt x="57" y="75"/>
                      <a:pt x="57" y="77"/>
                      <a:pt x="56" y="79"/>
                    </a:cubicBezTo>
                    <a:cubicBezTo>
                      <a:pt x="56" y="79"/>
                      <a:pt x="56" y="79"/>
                      <a:pt x="56" y="79"/>
                    </a:cubicBezTo>
                    <a:cubicBezTo>
                      <a:pt x="56" y="80"/>
                      <a:pt x="56" y="80"/>
                      <a:pt x="56" y="80"/>
                    </a:cubicBezTo>
                    <a:cubicBezTo>
                      <a:pt x="57" y="82"/>
                      <a:pt x="57" y="84"/>
                      <a:pt x="57" y="86"/>
                    </a:cubicBezTo>
                    <a:cubicBezTo>
                      <a:pt x="57" y="88"/>
                      <a:pt x="57" y="89"/>
                      <a:pt x="56" y="91"/>
                    </a:cubicBezTo>
                    <a:cubicBezTo>
                      <a:pt x="55" y="93"/>
                      <a:pt x="55" y="93"/>
                      <a:pt x="55" y="93"/>
                    </a:cubicBezTo>
                    <a:cubicBezTo>
                      <a:pt x="53" y="93"/>
                      <a:pt x="53" y="93"/>
                      <a:pt x="53" y="93"/>
                    </a:cubicBezTo>
                    <a:cubicBezTo>
                      <a:pt x="15" y="97"/>
                      <a:pt x="15" y="97"/>
                      <a:pt x="15" y="97"/>
                    </a:cubicBezTo>
                    <a:cubicBezTo>
                      <a:pt x="12" y="97"/>
                      <a:pt x="12" y="97"/>
                      <a:pt x="12" y="97"/>
                    </a:cubicBezTo>
                    <a:cubicBezTo>
                      <a:pt x="12" y="94"/>
                      <a:pt x="12" y="94"/>
                      <a:pt x="12" y="94"/>
                    </a:cubicBezTo>
                    <a:cubicBezTo>
                      <a:pt x="11" y="93"/>
                      <a:pt x="10" y="91"/>
                      <a:pt x="10" y="89"/>
                    </a:cubicBezTo>
                    <a:cubicBezTo>
                      <a:pt x="10" y="87"/>
                      <a:pt x="11" y="85"/>
                      <a:pt x="12" y="83"/>
                    </a:cubicBezTo>
                    <a:cubicBezTo>
                      <a:pt x="12" y="83"/>
                      <a:pt x="12" y="83"/>
                      <a:pt x="12" y="83"/>
                    </a:cubicBezTo>
                    <a:cubicBezTo>
                      <a:pt x="12" y="82"/>
                      <a:pt x="12" y="82"/>
                      <a:pt x="12" y="82"/>
                    </a:cubicBezTo>
                    <a:cubicBezTo>
                      <a:pt x="11" y="80"/>
                      <a:pt x="10" y="79"/>
                      <a:pt x="10" y="77"/>
                    </a:cubicBezTo>
                    <a:cubicBezTo>
                      <a:pt x="10" y="75"/>
                      <a:pt x="11" y="73"/>
                      <a:pt x="12" y="71"/>
                    </a:cubicBezTo>
                    <a:cubicBezTo>
                      <a:pt x="13" y="69"/>
                      <a:pt x="13" y="69"/>
                      <a:pt x="13" y="69"/>
                    </a:cubicBezTo>
                    <a:cubicBezTo>
                      <a:pt x="14" y="69"/>
                      <a:pt x="14" y="69"/>
                      <a:pt x="14" y="69"/>
                    </a:cubicBezTo>
                    <a:cubicBezTo>
                      <a:pt x="16" y="69"/>
                      <a:pt x="16" y="69"/>
                      <a:pt x="16" y="69"/>
                    </a:cubicBezTo>
                    <a:cubicBezTo>
                      <a:pt x="16" y="62"/>
                      <a:pt x="16" y="62"/>
                      <a:pt x="16" y="62"/>
                    </a:cubicBezTo>
                    <a:cubicBezTo>
                      <a:pt x="11" y="60"/>
                      <a:pt x="7" y="56"/>
                      <a:pt x="5" y="51"/>
                    </a:cubicBezTo>
                    <a:cubicBezTo>
                      <a:pt x="1" y="46"/>
                      <a:pt x="0" y="40"/>
                      <a:pt x="0" y="34"/>
                    </a:cubicBezTo>
                    <a:cubicBezTo>
                      <a:pt x="0" y="24"/>
                      <a:pt x="3" y="16"/>
                      <a:pt x="10" y="10"/>
                    </a:cubicBezTo>
                    <a:cubicBezTo>
                      <a:pt x="16" y="4"/>
                      <a:pt x="24" y="0"/>
                      <a:pt x="33" y="0"/>
                    </a:cubicBezTo>
                    <a:close/>
                    <a:moveTo>
                      <a:pt x="26" y="40"/>
                    </a:moveTo>
                    <a:cubicBezTo>
                      <a:pt x="26" y="40"/>
                      <a:pt x="27" y="40"/>
                      <a:pt x="28" y="40"/>
                    </a:cubicBezTo>
                    <a:cubicBezTo>
                      <a:pt x="28" y="40"/>
                      <a:pt x="29" y="40"/>
                      <a:pt x="30" y="40"/>
                    </a:cubicBezTo>
                    <a:cubicBezTo>
                      <a:pt x="30" y="39"/>
                      <a:pt x="30" y="39"/>
                      <a:pt x="30" y="39"/>
                    </a:cubicBezTo>
                    <a:cubicBezTo>
                      <a:pt x="31" y="40"/>
                      <a:pt x="31" y="40"/>
                      <a:pt x="31" y="40"/>
                    </a:cubicBezTo>
                    <a:cubicBezTo>
                      <a:pt x="32" y="40"/>
                      <a:pt x="32" y="41"/>
                      <a:pt x="33" y="41"/>
                    </a:cubicBezTo>
                    <a:cubicBezTo>
                      <a:pt x="34" y="41"/>
                      <a:pt x="35" y="40"/>
                      <a:pt x="35" y="40"/>
                    </a:cubicBezTo>
                    <a:cubicBezTo>
                      <a:pt x="36" y="39"/>
                      <a:pt x="36" y="39"/>
                      <a:pt x="36" y="39"/>
                    </a:cubicBezTo>
                    <a:cubicBezTo>
                      <a:pt x="36" y="40"/>
                      <a:pt x="36" y="40"/>
                      <a:pt x="36" y="40"/>
                    </a:cubicBezTo>
                    <a:cubicBezTo>
                      <a:pt x="37" y="41"/>
                      <a:pt x="38" y="41"/>
                      <a:pt x="39" y="41"/>
                    </a:cubicBezTo>
                    <a:cubicBezTo>
                      <a:pt x="40" y="41"/>
                      <a:pt x="41" y="40"/>
                      <a:pt x="42" y="40"/>
                    </a:cubicBezTo>
                    <a:cubicBezTo>
                      <a:pt x="43" y="38"/>
                      <a:pt x="43" y="38"/>
                      <a:pt x="43" y="38"/>
                    </a:cubicBezTo>
                    <a:cubicBezTo>
                      <a:pt x="46" y="40"/>
                      <a:pt x="46" y="40"/>
                      <a:pt x="46" y="40"/>
                    </a:cubicBezTo>
                    <a:cubicBezTo>
                      <a:pt x="39" y="51"/>
                      <a:pt x="39" y="51"/>
                      <a:pt x="39" y="51"/>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1"/>
                      <a:pt x="56" y="47"/>
                    </a:cubicBezTo>
                    <a:cubicBezTo>
                      <a:pt x="58" y="43"/>
                      <a:pt x="60" y="39"/>
                      <a:pt x="60" y="34"/>
                    </a:cubicBezTo>
                    <a:cubicBezTo>
                      <a:pt x="60" y="26"/>
                      <a:pt x="57" y="20"/>
                      <a:pt x="52" y="15"/>
                    </a:cubicBezTo>
                    <a:cubicBezTo>
                      <a:pt x="47" y="10"/>
                      <a:pt x="41" y="7"/>
                      <a:pt x="33" y="7"/>
                    </a:cubicBezTo>
                    <a:cubicBezTo>
                      <a:pt x="26" y="7"/>
                      <a:pt x="19" y="10"/>
                      <a:pt x="14" y="15"/>
                    </a:cubicBezTo>
                    <a:cubicBezTo>
                      <a:pt x="10" y="20"/>
                      <a:pt x="7" y="26"/>
                      <a:pt x="7" y="34"/>
                    </a:cubicBezTo>
                    <a:cubicBezTo>
                      <a:pt x="7" y="39"/>
                      <a:pt x="8" y="43"/>
                      <a:pt x="11" y="47"/>
                    </a:cubicBezTo>
                    <a:cubicBezTo>
                      <a:pt x="13" y="52"/>
                      <a:pt x="17" y="55"/>
                      <a:pt x="21" y="57"/>
                    </a:cubicBezTo>
                    <a:cubicBezTo>
                      <a:pt x="23" y="58"/>
                      <a:pt x="23" y="58"/>
                      <a:pt x="23" y="58"/>
                    </a:cubicBezTo>
                    <a:cubicBezTo>
                      <a:pt x="23" y="60"/>
                      <a:pt x="23" y="60"/>
                      <a:pt x="23" y="60"/>
                    </a:cubicBezTo>
                    <a:cubicBezTo>
                      <a:pt x="23" y="67"/>
                      <a:pt x="23" y="67"/>
                      <a:pt x="23" y="67"/>
                    </a:cubicBezTo>
                    <a:cubicBezTo>
                      <a:pt x="29" y="67"/>
                      <a:pt x="29" y="67"/>
                      <a:pt x="29" y="67"/>
                    </a:cubicBezTo>
                    <a:cubicBezTo>
                      <a:pt x="29" y="51"/>
                      <a:pt x="29" y="51"/>
                      <a:pt x="29" y="51"/>
                    </a:cubicBezTo>
                    <a:cubicBezTo>
                      <a:pt x="22" y="40"/>
                      <a:pt x="22" y="40"/>
                      <a:pt x="22" y="40"/>
                    </a:cubicBezTo>
                    <a:cubicBezTo>
                      <a:pt x="25" y="38"/>
                      <a:pt x="25" y="38"/>
                      <a:pt x="25" y="38"/>
                    </a:cubicBezTo>
                    <a:cubicBezTo>
                      <a:pt x="26" y="40"/>
                      <a:pt x="26" y="40"/>
                      <a:pt x="26" y="40"/>
                    </a:cubicBezTo>
                    <a:close/>
                    <a:moveTo>
                      <a:pt x="40" y="42"/>
                    </a:moveTo>
                    <a:cubicBezTo>
                      <a:pt x="40" y="42"/>
                      <a:pt x="40" y="42"/>
                      <a:pt x="39" y="42"/>
                    </a:cubicBezTo>
                    <a:cubicBezTo>
                      <a:pt x="38" y="43"/>
                      <a:pt x="37" y="42"/>
                      <a:pt x="36" y="41"/>
                    </a:cubicBezTo>
                    <a:cubicBezTo>
                      <a:pt x="35" y="42"/>
                      <a:pt x="34" y="43"/>
                      <a:pt x="33" y="42"/>
                    </a:cubicBezTo>
                    <a:cubicBezTo>
                      <a:pt x="32" y="42"/>
                      <a:pt x="31" y="42"/>
                      <a:pt x="30" y="41"/>
                    </a:cubicBezTo>
                    <a:cubicBezTo>
                      <a:pt x="29" y="42"/>
                      <a:pt x="28" y="42"/>
                      <a:pt x="28" y="42"/>
                    </a:cubicBezTo>
                    <a:cubicBezTo>
                      <a:pt x="27" y="42"/>
                      <a:pt x="27" y="42"/>
                      <a:pt x="27" y="42"/>
                    </a:cubicBezTo>
                    <a:cubicBezTo>
                      <a:pt x="32" y="50"/>
                      <a:pt x="32" y="50"/>
                      <a:pt x="32" y="50"/>
                    </a:cubicBezTo>
                    <a:cubicBezTo>
                      <a:pt x="32" y="50"/>
                      <a:pt x="32" y="50"/>
                      <a:pt x="32" y="50"/>
                    </a:cubicBezTo>
                    <a:cubicBezTo>
                      <a:pt x="32" y="51"/>
                      <a:pt x="32" y="51"/>
                      <a:pt x="32" y="51"/>
                    </a:cubicBezTo>
                    <a:cubicBezTo>
                      <a:pt x="32" y="67"/>
                      <a:pt x="32" y="67"/>
                      <a:pt x="32" y="67"/>
                    </a:cubicBezTo>
                    <a:cubicBezTo>
                      <a:pt x="35" y="67"/>
                      <a:pt x="35" y="67"/>
                      <a:pt x="35" y="67"/>
                    </a:cubicBezTo>
                    <a:cubicBezTo>
                      <a:pt x="35" y="51"/>
                      <a:pt x="35" y="51"/>
                      <a:pt x="35" y="51"/>
                    </a:cubicBezTo>
                    <a:cubicBezTo>
                      <a:pt x="35" y="50"/>
                      <a:pt x="35" y="50"/>
                      <a:pt x="35" y="50"/>
                    </a:cubicBezTo>
                    <a:cubicBezTo>
                      <a:pt x="35" y="50"/>
                      <a:pt x="35" y="50"/>
                      <a:pt x="35" y="50"/>
                    </a:cubicBezTo>
                    <a:cubicBezTo>
                      <a:pt x="40" y="42"/>
                      <a:pt x="40" y="42"/>
                      <a:pt x="40" y="42"/>
                    </a:cubicBezTo>
                    <a:close/>
                    <a:moveTo>
                      <a:pt x="43" y="96"/>
                    </a:moveTo>
                    <a:cubicBezTo>
                      <a:pt x="24" y="98"/>
                      <a:pt x="24" y="98"/>
                      <a:pt x="24" y="98"/>
                    </a:cubicBezTo>
                    <a:cubicBezTo>
                      <a:pt x="25" y="103"/>
                      <a:pt x="29" y="106"/>
                      <a:pt x="34" y="106"/>
                    </a:cubicBezTo>
                    <a:cubicBezTo>
                      <a:pt x="39" y="106"/>
                      <a:pt x="43" y="102"/>
                      <a:pt x="43" y="97"/>
                    </a:cubicBezTo>
                    <a:cubicBezTo>
                      <a:pt x="43" y="96"/>
                      <a:pt x="43" y="96"/>
                      <a:pt x="43" y="96"/>
                    </a:cubicBezTo>
                    <a:close/>
                    <a:moveTo>
                      <a:pt x="50" y="85"/>
                    </a:moveTo>
                    <a:cubicBezTo>
                      <a:pt x="17" y="88"/>
                      <a:pt x="17" y="88"/>
                      <a:pt x="17" y="88"/>
                    </a:cubicBezTo>
                    <a:cubicBezTo>
                      <a:pt x="17" y="88"/>
                      <a:pt x="17" y="89"/>
                      <a:pt x="17" y="89"/>
                    </a:cubicBezTo>
                    <a:cubicBezTo>
                      <a:pt x="17" y="89"/>
                      <a:pt x="17" y="89"/>
                      <a:pt x="17" y="89"/>
                    </a:cubicBezTo>
                    <a:cubicBezTo>
                      <a:pt x="50" y="87"/>
                      <a:pt x="50" y="87"/>
                      <a:pt x="50" y="87"/>
                    </a:cubicBezTo>
                    <a:cubicBezTo>
                      <a:pt x="50" y="86"/>
                      <a:pt x="50" y="86"/>
                      <a:pt x="50" y="86"/>
                    </a:cubicBezTo>
                    <a:cubicBezTo>
                      <a:pt x="50" y="85"/>
                      <a:pt x="50" y="85"/>
                      <a:pt x="50" y="85"/>
                    </a:cubicBezTo>
                    <a:close/>
                    <a:moveTo>
                      <a:pt x="50" y="73"/>
                    </a:moveTo>
                    <a:cubicBezTo>
                      <a:pt x="17" y="75"/>
                      <a:pt x="17" y="75"/>
                      <a:pt x="17" y="75"/>
                    </a:cubicBezTo>
                    <a:cubicBezTo>
                      <a:pt x="17" y="76"/>
                      <a:pt x="17" y="76"/>
                      <a:pt x="17" y="76"/>
                    </a:cubicBezTo>
                    <a:cubicBezTo>
                      <a:pt x="17" y="77"/>
                      <a:pt x="17" y="77"/>
                      <a:pt x="17" y="77"/>
                    </a:cubicBezTo>
                    <a:cubicBezTo>
                      <a:pt x="50" y="74"/>
                      <a:pt x="50" y="74"/>
                      <a:pt x="50" y="74"/>
                    </a:cubicBezTo>
                    <a:cubicBezTo>
                      <a:pt x="50" y="74"/>
                      <a:pt x="50" y="73"/>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等线" panose="020F0502020204030204"/>
                  <a:ea typeface="等线" panose="02010600030101010101" pitchFamily="2" charset="-122"/>
                  <a:cs typeface="+mn-cs"/>
                </a:endParaRPr>
              </a:p>
            </p:txBody>
          </p:sp>
        </p:grpSp>
        <p:grpSp>
          <p:nvGrpSpPr>
            <p:cNvPr id="44" name="组合 43"/>
            <p:cNvGrpSpPr/>
            <p:nvPr/>
          </p:nvGrpSpPr>
          <p:grpSpPr>
            <a:xfrm>
              <a:off x="8093646" y="4536054"/>
              <a:ext cx="2758310" cy="1523552"/>
              <a:chOff x="3509129" y="1557745"/>
              <a:chExt cx="2758310" cy="1523552"/>
            </a:xfrm>
          </p:grpSpPr>
          <p:sp>
            <p:nvSpPr>
              <p:cNvPr id="45" name="矩形 44"/>
              <p:cNvSpPr/>
              <p:nvPr/>
            </p:nvSpPr>
            <p:spPr>
              <a:xfrm>
                <a:off x="3509129" y="1894497"/>
                <a:ext cx="2758310" cy="1186800"/>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单击此处添加文本单击此处</a:t>
                </a:r>
                <a:endParaRPr kumimoji="0" lang="en-US" altLang="zh-CN"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rPr>
                  <a:t>添加文本单击此处添加文本单击此处添加文本单击此处添加</a:t>
                </a:r>
                <a:endParaRPr kumimoji="0" lang="en-US" altLang="zh-CN"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E7E6E6">
                      <a:lumMod val="10000"/>
                    </a:srgbClr>
                  </a:solidFill>
                  <a:effectLst/>
                  <a:uLnTx/>
                  <a:uFillTx/>
                  <a:latin typeface="微软雅黑 Light"/>
                  <a:ea typeface="微软雅黑 Light"/>
                  <a:cs typeface="+mn-cs"/>
                </a:endParaRPr>
              </a:p>
            </p:txBody>
          </p:sp>
          <p:sp>
            <p:nvSpPr>
              <p:cNvPr id="46" name="矩形 45"/>
              <p:cNvSpPr/>
              <p:nvPr/>
            </p:nvSpPr>
            <p:spPr>
              <a:xfrm>
                <a:off x="3525171" y="1557745"/>
                <a:ext cx="2344057" cy="369332"/>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zh-CN" altLang="en-US" sz="1800" b="0" i="0" u="none" strike="noStrike" kern="1200" cap="none" spc="0" normalizeH="0" baseline="0" noProof="0" dirty="0">
                    <a:ln>
                      <a:noFill/>
                    </a:ln>
                    <a:solidFill>
                      <a:srgbClr val="071093"/>
                    </a:solidFill>
                    <a:effectLst/>
                    <a:uLnTx/>
                    <a:uFillTx/>
                    <a:latin typeface="微软雅黑" panose="020B0503020204020204" pitchFamily="34" charset="-122"/>
                    <a:ea typeface="微软雅黑" panose="020B0503020204020204" pitchFamily="34" charset="-122"/>
                    <a:cs typeface="Segoe UI" panose="020B0502040204020203" pitchFamily="34" charset="0"/>
                  </a:rPr>
                  <a:t>添加标题</a:t>
                </a:r>
                <a:endParaRPr kumimoji="0" lang="en-US" altLang="zh-CN" sz="1800" b="0" i="0" u="none" strike="noStrike" kern="1200" cap="none" spc="0" normalizeH="0" baseline="0" noProof="0" dirty="0">
                  <a:ln>
                    <a:noFill/>
                  </a:ln>
                  <a:solidFill>
                    <a:srgbClr val="071093"/>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18" dur="500"/>
                                        <p:tgtEl>
                                          <p:spTgt spid="27">
                                            <p:graphicEl>
                                              <a:chart seriesIdx="-3" categoryIdx="-3" bldStep="gridLegend"/>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7">
                                            <p:graphicEl>
                                              <a:chart seriesIdx="-4" categoryIdx="0" bldStep="category"/>
                                            </p:graphicEl>
                                          </p:spTgt>
                                        </p:tgtEl>
                                        <p:attrNameLst>
                                          <p:attrName>style.visibility</p:attrName>
                                        </p:attrNameLst>
                                      </p:cBhvr>
                                      <p:to>
                                        <p:strVal val="visible"/>
                                      </p:to>
                                    </p:set>
                                    <p:animEffect transition="in" filter="wipe(down)">
                                      <p:cBhvr>
                                        <p:cTn id="23" dur="500"/>
                                        <p:tgtEl>
                                          <p:spTgt spid="27">
                                            <p:graphicEl>
                                              <a:chart seriesIdx="-4" categoryIdx="0" bldStep="category"/>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7">
                                            <p:graphicEl>
                                              <a:chart seriesIdx="-4" categoryIdx="1" bldStep="category"/>
                                            </p:graphicEl>
                                          </p:spTgt>
                                        </p:tgtEl>
                                        <p:attrNameLst>
                                          <p:attrName>style.visibility</p:attrName>
                                        </p:attrNameLst>
                                      </p:cBhvr>
                                      <p:to>
                                        <p:strVal val="visible"/>
                                      </p:to>
                                    </p:set>
                                    <p:animEffect transition="in" filter="wipe(down)">
                                      <p:cBhvr>
                                        <p:cTn id="28" dur="500"/>
                                        <p:tgtEl>
                                          <p:spTgt spid="27">
                                            <p:graphicEl>
                                              <a:chart seriesIdx="-4" categoryIdx="1" bldStep="category"/>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7">
                                            <p:graphicEl>
                                              <a:chart seriesIdx="-4" categoryIdx="2" bldStep="category"/>
                                            </p:graphicEl>
                                          </p:spTgt>
                                        </p:tgtEl>
                                        <p:attrNameLst>
                                          <p:attrName>style.visibility</p:attrName>
                                        </p:attrNameLst>
                                      </p:cBhvr>
                                      <p:to>
                                        <p:strVal val="visible"/>
                                      </p:to>
                                    </p:set>
                                    <p:animEffect transition="in" filter="wipe(down)">
                                      <p:cBhvr>
                                        <p:cTn id="33" dur="500"/>
                                        <p:tgtEl>
                                          <p:spTgt spid="27">
                                            <p:graphicEl>
                                              <a:chart seriesIdx="-4" categoryIdx="2" bldStep="category"/>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7">
                                            <p:graphicEl>
                                              <a:chart seriesIdx="-4" categoryIdx="3" bldStep="category"/>
                                            </p:graphicEl>
                                          </p:spTgt>
                                        </p:tgtEl>
                                        <p:attrNameLst>
                                          <p:attrName>style.visibility</p:attrName>
                                        </p:attrNameLst>
                                      </p:cBhvr>
                                      <p:to>
                                        <p:strVal val="visible"/>
                                      </p:to>
                                    </p:set>
                                    <p:animEffect transition="in" filter="wipe(down)">
                                      <p:cBhvr>
                                        <p:cTn id="38" dur="500"/>
                                        <p:tgtEl>
                                          <p:spTgt spid="27">
                                            <p:graphicEl>
                                              <a:chart seriesIdx="-4" categoryIdx="3" bldStep="category"/>
                                            </p:graphicEl>
                                          </p:spTgt>
                                        </p:tgtEl>
                                      </p:cBhvr>
                                    </p:animEffect>
                                  </p:childTnLst>
                                </p:cTn>
                              </p:par>
                            </p:childTnLst>
                          </p:cTn>
                        </p:par>
                        <p:par>
                          <p:cTn id="39" fill="hold">
                            <p:stCondLst>
                              <p:cond delay="500"/>
                            </p:stCondLst>
                            <p:childTnLst>
                              <p:par>
                                <p:cTn id="40" presetID="42" presetClass="entr" presetSubtype="0"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15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000"/>
                                        <p:tgtEl>
                                          <p:spTgt spid="3"/>
                                        </p:tgtEl>
                                      </p:cBhvr>
                                    </p:animEffect>
                                    <p:anim calcmode="lin" valueType="num">
                                      <p:cBhvr>
                                        <p:cTn id="48" dur="1000" fill="hold"/>
                                        <p:tgtEl>
                                          <p:spTgt spid="3"/>
                                        </p:tgtEl>
                                        <p:attrNameLst>
                                          <p:attrName>ppt_x</p:attrName>
                                        </p:attrNameLst>
                                      </p:cBhvr>
                                      <p:tavLst>
                                        <p:tav tm="0">
                                          <p:val>
                                            <p:strVal val="#ppt_x"/>
                                          </p:val>
                                        </p:tav>
                                        <p:tav tm="100000">
                                          <p:val>
                                            <p:strVal val="#ppt_x"/>
                                          </p:val>
                                        </p:tav>
                                      </p:tavLst>
                                    </p:anim>
                                    <p:anim calcmode="lin" valueType="num">
                                      <p:cBhvr>
                                        <p:cTn id="49" dur="1000" fill="hold"/>
                                        <p:tgtEl>
                                          <p:spTgt spid="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30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anim calcmode="lin" valueType="num">
                                      <p:cBhvr>
                                        <p:cTn id="53" dur="1000" fill="hold"/>
                                        <p:tgtEl>
                                          <p:spTgt spid="4"/>
                                        </p:tgtEl>
                                        <p:attrNameLst>
                                          <p:attrName>ppt_x</p:attrName>
                                        </p:attrNameLst>
                                      </p:cBhvr>
                                      <p:tavLst>
                                        <p:tav tm="0">
                                          <p:val>
                                            <p:strVal val="#ppt_x"/>
                                          </p:val>
                                        </p:tav>
                                        <p:tav tm="100000">
                                          <p:val>
                                            <p:strVal val="#ppt_x"/>
                                          </p:val>
                                        </p:tav>
                                      </p:tavLst>
                                    </p:anim>
                                    <p:anim calcmode="lin" valueType="num">
                                      <p:cBhvr>
                                        <p:cTn id="5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Graphic spid="27" grpId="0">
        <p:bldSub>
          <a:bldChart bld="category"/>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16" name="图形 15"/>
          <p:cNvPicPr>
            <a:picLocks noChangeAspect="1"/>
          </p:cNvPicPr>
          <p:nvPr/>
        </p:nvPicPr>
        <p:blipFill>
          <a:blip r:embed="rId1" cstate="email"/>
          <a:stretch>
            <a:fillRect/>
          </a:stretch>
        </p:blipFill>
        <p:spPr>
          <a:xfrm>
            <a:off x="697830" y="116117"/>
            <a:ext cx="1396030" cy="288000"/>
          </a:xfrm>
          <a:prstGeom prst="rect">
            <a:avLst/>
          </a:prstGeom>
        </p:spPr>
      </p:pic>
      <p:grpSp>
        <p:nvGrpSpPr>
          <p:cNvPr id="17" name="组合 16"/>
          <p:cNvGrpSpPr/>
          <p:nvPr/>
        </p:nvGrpSpPr>
        <p:grpSpPr>
          <a:xfrm>
            <a:off x="5416649" y="76583"/>
            <a:ext cx="6111011" cy="369332"/>
            <a:chOff x="5416649" y="76583"/>
            <a:chExt cx="6111011" cy="369332"/>
          </a:xfrm>
        </p:grpSpPr>
        <p:sp>
          <p:nvSpPr>
            <p:cNvPr id="18" name="矩形 17"/>
            <p:cNvSpPr/>
            <p:nvPr/>
          </p:nvSpPr>
          <p:spPr>
            <a:xfrm>
              <a:off x="10216355"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9" name="文本框 18"/>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20" name="文本框 19"/>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21" name="文本框 20"/>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22" name="文本框 21"/>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nvGrpSpPr>
            <p:cNvPr id="23" name="组合 22"/>
            <p:cNvGrpSpPr/>
            <p:nvPr/>
          </p:nvGrpSpPr>
          <p:grpSpPr>
            <a:xfrm>
              <a:off x="6791404" y="159486"/>
              <a:ext cx="3296092" cy="209852"/>
              <a:chOff x="6358270" y="115009"/>
              <a:chExt cx="3296092" cy="307494"/>
            </a:xfrm>
          </p:grpSpPr>
          <p:cxnSp>
            <p:nvCxnSpPr>
              <p:cNvPr id="24" name="直接连接符 2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8" name="矩形 27"/>
          <p:cNvSpPr/>
          <p:nvPr/>
        </p:nvSpPr>
        <p:spPr>
          <a:xfrm>
            <a:off x="1759004" y="1268413"/>
            <a:ext cx="2239962" cy="2304000"/>
          </a:xfrm>
          <a:prstGeom prst="rect">
            <a:avLst/>
          </a:prstGeom>
          <a:solidFill>
            <a:srgbClr val="061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29" name="矩形 28"/>
          <p:cNvSpPr/>
          <p:nvPr/>
        </p:nvSpPr>
        <p:spPr>
          <a:xfrm>
            <a:off x="1759004" y="3753900"/>
            <a:ext cx="2239962" cy="2304000"/>
          </a:xfrm>
          <a:prstGeom prst="rect">
            <a:avLst/>
          </a:prstGeom>
          <a:solidFill>
            <a:srgbClr val="061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30" name="矩形 29"/>
          <p:cNvSpPr/>
          <p:nvPr/>
        </p:nvSpPr>
        <p:spPr>
          <a:xfrm>
            <a:off x="8177575" y="1268413"/>
            <a:ext cx="2239962" cy="2304000"/>
          </a:xfrm>
          <a:prstGeom prst="rect">
            <a:avLst/>
          </a:prstGeom>
          <a:solidFill>
            <a:srgbClr val="061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31" name="矩形 30"/>
          <p:cNvSpPr/>
          <p:nvPr/>
        </p:nvSpPr>
        <p:spPr>
          <a:xfrm>
            <a:off x="8177575" y="3753900"/>
            <a:ext cx="2239962" cy="2304000"/>
          </a:xfrm>
          <a:prstGeom prst="rect">
            <a:avLst/>
          </a:prstGeom>
          <a:solidFill>
            <a:srgbClr val="061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nvGrpSpPr>
          <p:cNvPr id="32" name="组合 31"/>
          <p:cNvGrpSpPr/>
          <p:nvPr/>
        </p:nvGrpSpPr>
        <p:grpSpPr>
          <a:xfrm>
            <a:off x="1781117" y="4305055"/>
            <a:ext cx="2157635" cy="1235769"/>
            <a:chOff x="4097610" y="2361290"/>
            <a:chExt cx="2157635" cy="1235769"/>
          </a:xfrm>
        </p:grpSpPr>
        <p:sp>
          <p:nvSpPr>
            <p:cNvPr id="33" name="文本框 32"/>
            <p:cNvSpPr txBox="1"/>
            <p:nvPr/>
          </p:nvSpPr>
          <p:spPr>
            <a:xfrm>
              <a:off x="4381990" y="2361290"/>
              <a:ext cx="156966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文本框 33"/>
            <p:cNvSpPr txBox="1"/>
            <p:nvPr/>
          </p:nvSpPr>
          <p:spPr>
            <a:xfrm>
              <a:off x="4097610" y="2690336"/>
              <a:ext cx="2157635" cy="90672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a:t>
              </a: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5" name="组合 34"/>
          <p:cNvGrpSpPr/>
          <p:nvPr/>
        </p:nvGrpSpPr>
        <p:grpSpPr>
          <a:xfrm>
            <a:off x="1781117" y="1790306"/>
            <a:ext cx="2157635" cy="1235769"/>
            <a:chOff x="4097610" y="2361290"/>
            <a:chExt cx="2157635" cy="1235769"/>
          </a:xfrm>
        </p:grpSpPr>
        <p:sp>
          <p:nvSpPr>
            <p:cNvPr id="36" name="文本框 35"/>
            <p:cNvSpPr txBox="1"/>
            <p:nvPr/>
          </p:nvSpPr>
          <p:spPr>
            <a:xfrm>
              <a:off x="4381990" y="2361290"/>
              <a:ext cx="156966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文本框 36"/>
            <p:cNvSpPr txBox="1"/>
            <p:nvPr/>
          </p:nvSpPr>
          <p:spPr>
            <a:xfrm>
              <a:off x="4097610" y="2690336"/>
              <a:ext cx="2157635" cy="90672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a:t>
              </a: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8" name="组合 37"/>
          <p:cNvGrpSpPr/>
          <p:nvPr/>
        </p:nvGrpSpPr>
        <p:grpSpPr>
          <a:xfrm>
            <a:off x="8220325" y="4305055"/>
            <a:ext cx="2157635" cy="1235769"/>
            <a:chOff x="4097610" y="2361290"/>
            <a:chExt cx="2157635" cy="1235769"/>
          </a:xfrm>
        </p:grpSpPr>
        <p:sp>
          <p:nvSpPr>
            <p:cNvPr id="39" name="文本框 38"/>
            <p:cNvSpPr txBox="1"/>
            <p:nvPr/>
          </p:nvSpPr>
          <p:spPr>
            <a:xfrm>
              <a:off x="4381990" y="2361290"/>
              <a:ext cx="156966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文本框 39"/>
            <p:cNvSpPr txBox="1"/>
            <p:nvPr/>
          </p:nvSpPr>
          <p:spPr>
            <a:xfrm>
              <a:off x="4097610" y="2690336"/>
              <a:ext cx="2157635" cy="90672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a:t>
              </a: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41" name="组合 40"/>
          <p:cNvGrpSpPr/>
          <p:nvPr/>
        </p:nvGrpSpPr>
        <p:grpSpPr>
          <a:xfrm>
            <a:off x="8220325" y="1790306"/>
            <a:ext cx="2157635" cy="1235769"/>
            <a:chOff x="4097610" y="2361290"/>
            <a:chExt cx="2157635" cy="1235769"/>
          </a:xfrm>
        </p:grpSpPr>
        <p:sp>
          <p:nvSpPr>
            <p:cNvPr id="42" name="文本框 41"/>
            <p:cNvSpPr txBox="1"/>
            <p:nvPr/>
          </p:nvSpPr>
          <p:spPr>
            <a:xfrm>
              <a:off x="4381990" y="2361290"/>
              <a:ext cx="156966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4097610" y="2690336"/>
              <a:ext cx="2157635" cy="90672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a:t>
              </a: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sp>
        <p:nvSpPr>
          <p:cNvPr id="44" name="矩形 43"/>
          <p:cNvSpPr/>
          <p:nvPr/>
        </p:nvSpPr>
        <p:spPr>
          <a:xfrm>
            <a:off x="4976019" y="1268413"/>
            <a:ext cx="2239962" cy="2304000"/>
          </a:xfrm>
          <a:prstGeom prst="rect">
            <a:avLst/>
          </a:prstGeom>
          <a:solidFill>
            <a:srgbClr val="061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46" name="矩形 45"/>
          <p:cNvSpPr/>
          <p:nvPr/>
        </p:nvSpPr>
        <p:spPr>
          <a:xfrm>
            <a:off x="4976019" y="3753900"/>
            <a:ext cx="2239962" cy="2304000"/>
          </a:xfrm>
          <a:prstGeom prst="rect">
            <a:avLst/>
          </a:prstGeom>
          <a:solidFill>
            <a:srgbClr val="061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47" name="组合 46"/>
          <p:cNvGrpSpPr/>
          <p:nvPr/>
        </p:nvGrpSpPr>
        <p:grpSpPr>
          <a:xfrm>
            <a:off x="4998132" y="4305055"/>
            <a:ext cx="2157635" cy="1235769"/>
            <a:chOff x="4097610" y="2361290"/>
            <a:chExt cx="2157635" cy="1235769"/>
          </a:xfrm>
        </p:grpSpPr>
        <p:sp>
          <p:nvSpPr>
            <p:cNvPr id="48" name="文本框 47"/>
            <p:cNvSpPr txBox="1"/>
            <p:nvPr/>
          </p:nvSpPr>
          <p:spPr>
            <a:xfrm>
              <a:off x="4381990" y="2361290"/>
              <a:ext cx="156966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文本框 48"/>
            <p:cNvSpPr txBox="1"/>
            <p:nvPr/>
          </p:nvSpPr>
          <p:spPr>
            <a:xfrm>
              <a:off x="4097610" y="2690336"/>
              <a:ext cx="2157635" cy="90672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a:t>
              </a: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50" name="组合 49"/>
          <p:cNvGrpSpPr/>
          <p:nvPr/>
        </p:nvGrpSpPr>
        <p:grpSpPr>
          <a:xfrm>
            <a:off x="4998132" y="1790306"/>
            <a:ext cx="2157635" cy="1235769"/>
            <a:chOff x="4097610" y="2361290"/>
            <a:chExt cx="2157635" cy="1235769"/>
          </a:xfrm>
        </p:grpSpPr>
        <p:sp>
          <p:nvSpPr>
            <p:cNvPr id="51" name="文本框 50"/>
            <p:cNvSpPr txBox="1"/>
            <p:nvPr/>
          </p:nvSpPr>
          <p:spPr>
            <a:xfrm>
              <a:off x="4381990" y="2361290"/>
              <a:ext cx="156966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文本框 51"/>
            <p:cNvSpPr txBox="1"/>
            <p:nvPr/>
          </p:nvSpPr>
          <p:spPr>
            <a:xfrm>
              <a:off x="4097610" y="2690336"/>
              <a:ext cx="2157635" cy="90672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a:t>
              </a: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fltVal val="0"/>
                                          </p:val>
                                        </p:tav>
                                        <p:tav tm="100000">
                                          <p:val>
                                            <p:strVal val="#ppt_w"/>
                                          </p:val>
                                        </p:tav>
                                      </p:tavLst>
                                    </p:anim>
                                    <p:anim calcmode="lin" valueType="num">
                                      <p:cBhvr>
                                        <p:cTn id="20" dur="500" fill="hold"/>
                                        <p:tgtEl>
                                          <p:spTgt spid="28"/>
                                        </p:tgtEl>
                                        <p:attrNameLst>
                                          <p:attrName>ppt_h</p:attrName>
                                        </p:attrNameLst>
                                      </p:cBhvr>
                                      <p:tavLst>
                                        <p:tav tm="0">
                                          <p:val>
                                            <p:fltVal val="0"/>
                                          </p:val>
                                        </p:tav>
                                        <p:tav tm="100000">
                                          <p:val>
                                            <p:strVal val="#ppt_h"/>
                                          </p:val>
                                        </p:tav>
                                      </p:tavLst>
                                    </p:anim>
                                    <p:animEffect transition="in" filter="fade">
                                      <p:cBhvr>
                                        <p:cTn id="21" dur="500"/>
                                        <p:tgtEl>
                                          <p:spTgt spid="28"/>
                                        </p:tgtEl>
                                      </p:cBhvr>
                                    </p:animEffect>
                                  </p:childTnLst>
                                </p:cTn>
                              </p:par>
                              <p:par>
                                <p:cTn id="22" presetID="53" presetClass="entr" presetSubtype="16" fill="hold" grpId="0" nodeType="withEffect">
                                  <p:stCondLst>
                                    <p:cond delay="250"/>
                                  </p:stCondLst>
                                  <p:childTnLst>
                                    <p:set>
                                      <p:cBhvr>
                                        <p:cTn id="23" dur="1" fill="hold">
                                          <p:stCondLst>
                                            <p:cond delay="0"/>
                                          </p:stCondLst>
                                        </p:cTn>
                                        <p:tgtEl>
                                          <p:spTgt spid="30"/>
                                        </p:tgtEl>
                                        <p:attrNameLst>
                                          <p:attrName>style.visibility</p:attrName>
                                        </p:attrNameLst>
                                      </p:cBhvr>
                                      <p:to>
                                        <p:strVal val="visible"/>
                                      </p:to>
                                    </p:set>
                                    <p:anim calcmode="lin" valueType="num">
                                      <p:cBhvr>
                                        <p:cTn id="24" dur="500" fill="hold"/>
                                        <p:tgtEl>
                                          <p:spTgt spid="30"/>
                                        </p:tgtEl>
                                        <p:attrNameLst>
                                          <p:attrName>ppt_w</p:attrName>
                                        </p:attrNameLst>
                                      </p:cBhvr>
                                      <p:tavLst>
                                        <p:tav tm="0">
                                          <p:val>
                                            <p:fltVal val="0"/>
                                          </p:val>
                                        </p:tav>
                                        <p:tav tm="100000">
                                          <p:val>
                                            <p:strVal val="#ppt_w"/>
                                          </p:val>
                                        </p:tav>
                                      </p:tavLst>
                                    </p:anim>
                                    <p:anim calcmode="lin" valueType="num">
                                      <p:cBhvr>
                                        <p:cTn id="25" dur="500" fill="hold"/>
                                        <p:tgtEl>
                                          <p:spTgt spid="30"/>
                                        </p:tgtEl>
                                        <p:attrNameLst>
                                          <p:attrName>ppt_h</p:attrName>
                                        </p:attrNameLst>
                                      </p:cBhvr>
                                      <p:tavLst>
                                        <p:tav tm="0">
                                          <p:val>
                                            <p:fltVal val="0"/>
                                          </p:val>
                                        </p:tav>
                                        <p:tav tm="100000">
                                          <p:val>
                                            <p:strVal val="#ppt_h"/>
                                          </p:val>
                                        </p:tav>
                                      </p:tavLst>
                                    </p:anim>
                                    <p:animEffect transition="in" filter="fade">
                                      <p:cBhvr>
                                        <p:cTn id="26" dur="500"/>
                                        <p:tgtEl>
                                          <p:spTgt spid="30"/>
                                        </p:tgtEl>
                                      </p:cBhvr>
                                    </p:animEffect>
                                  </p:childTnLst>
                                </p:cTn>
                              </p:par>
                              <p:par>
                                <p:cTn id="27" presetID="53" presetClass="entr" presetSubtype="16" fill="hold" grpId="0" nodeType="withEffect">
                                  <p:stCondLst>
                                    <p:cond delay="25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31"/>
                                        </p:tgtEl>
                                        <p:attrNameLst>
                                          <p:attrName>style.visibility</p:attrName>
                                        </p:attrNameLst>
                                      </p:cBhvr>
                                      <p:to>
                                        <p:strVal val="visible"/>
                                      </p:to>
                                    </p:set>
                                    <p:anim calcmode="lin" valueType="num">
                                      <p:cBhvr>
                                        <p:cTn id="34" dur="500" fill="hold"/>
                                        <p:tgtEl>
                                          <p:spTgt spid="31"/>
                                        </p:tgtEl>
                                        <p:attrNameLst>
                                          <p:attrName>ppt_w</p:attrName>
                                        </p:attrNameLst>
                                      </p:cBhvr>
                                      <p:tavLst>
                                        <p:tav tm="0">
                                          <p:val>
                                            <p:fltVal val="0"/>
                                          </p:val>
                                        </p:tav>
                                        <p:tav tm="100000">
                                          <p:val>
                                            <p:strVal val="#ppt_w"/>
                                          </p:val>
                                        </p:tav>
                                      </p:tavLst>
                                    </p:anim>
                                    <p:anim calcmode="lin" valueType="num">
                                      <p:cBhvr>
                                        <p:cTn id="35" dur="500" fill="hold"/>
                                        <p:tgtEl>
                                          <p:spTgt spid="31"/>
                                        </p:tgtEl>
                                        <p:attrNameLst>
                                          <p:attrName>ppt_h</p:attrName>
                                        </p:attrNameLst>
                                      </p:cBhvr>
                                      <p:tavLst>
                                        <p:tav tm="0">
                                          <p:val>
                                            <p:fltVal val="0"/>
                                          </p:val>
                                        </p:tav>
                                        <p:tav tm="100000">
                                          <p:val>
                                            <p:strVal val="#ppt_h"/>
                                          </p:val>
                                        </p:tav>
                                      </p:tavLst>
                                    </p:anim>
                                    <p:animEffect transition="in" filter="fade">
                                      <p:cBhvr>
                                        <p:cTn id="36" dur="500"/>
                                        <p:tgtEl>
                                          <p:spTgt spid="31"/>
                                        </p:tgtEl>
                                      </p:cBhvr>
                                    </p:animEffect>
                                  </p:childTnLst>
                                </p:cTn>
                              </p:par>
                              <p:par>
                                <p:cTn id="37" presetID="10" presetClass="entr" presetSubtype="0" fill="hold" nodeType="withEffect">
                                  <p:stCondLst>
                                    <p:cond delay="55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nodeType="withEffect">
                                  <p:stCondLst>
                                    <p:cond delay="55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nodeType="withEffect">
                                  <p:stCondLst>
                                    <p:cond delay="55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nodeType="withEffect">
                                  <p:stCondLst>
                                    <p:cond delay="55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childTnLst>
                          </p:cTn>
                        </p:par>
                        <p:par>
                          <p:cTn id="49" fill="hold">
                            <p:stCondLst>
                              <p:cond delay="2000"/>
                            </p:stCondLst>
                            <p:childTnLst>
                              <p:par>
                                <p:cTn id="50" presetID="53" presetClass="entr" presetSubtype="16"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p:cTn id="52" dur="500" fill="hold"/>
                                        <p:tgtEl>
                                          <p:spTgt spid="44"/>
                                        </p:tgtEl>
                                        <p:attrNameLst>
                                          <p:attrName>ppt_w</p:attrName>
                                        </p:attrNameLst>
                                      </p:cBhvr>
                                      <p:tavLst>
                                        <p:tav tm="0">
                                          <p:val>
                                            <p:fltVal val="0"/>
                                          </p:val>
                                        </p:tav>
                                        <p:tav tm="100000">
                                          <p:val>
                                            <p:strVal val="#ppt_w"/>
                                          </p:val>
                                        </p:tav>
                                      </p:tavLst>
                                    </p:anim>
                                    <p:anim calcmode="lin" valueType="num">
                                      <p:cBhvr>
                                        <p:cTn id="53" dur="500" fill="hold"/>
                                        <p:tgtEl>
                                          <p:spTgt spid="44"/>
                                        </p:tgtEl>
                                        <p:attrNameLst>
                                          <p:attrName>ppt_h</p:attrName>
                                        </p:attrNameLst>
                                      </p:cBhvr>
                                      <p:tavLst>
                                        <p:tav tm="0">
                                          <p:val>
                                            <p:fltVal val="0"/>
                                          </p:val>
                                        </p:tav>
                                        <p:tav tm="100000">
                                          <p:val>
                                            <p:strVal val="#ppt_h"/>
                                          </p:val>
                                        </p:tav>
                                      </p:tavLst>
                                    </p:anim>
                                    <p:animEffect transition="in" filter="fade">
                                      <p:cBhvr>
                                        <p:cTn id="54" dur="500"/>
                                        <p:tgtEl>
                                          <p:spTgt spid="44"/>
                                        </p:tgtEl>
                                      </p:cBhvr>
                                    </p:animEffect>
                                  </p:childTnLst>
                                </p:cTn>
                              </p:par>
                              <p:par>
                                <p:cTn id="55" presetID="53" presetClass="entr" presetSubtype="16" fill="hold" grpId="0" nodeType="withEffect">
                                  <p:stCondLst>
                                    <p:cond delay="25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10" presetClass="entr" presetSubtype="0" fill="hold" nodeType="withEffect">
                                  <p:stCondLst>
                                    <p:cond delay="55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10" presetClass="entr" presetSubtype="0" fill="hold" nodeType="withEffect">
                                  <p:stCondLst>
                                    <p:cond delay="55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8" grpId="0" animBg="1"/>
      <p:bldP spid="29" grpId="0" animBg="1"/>
      <p:bldP spid="30" grpId="0" animBg="1"/>
      <p:bldP spid="31" grpId="0" animBg="1"/>
      <p:bldP spid="44" grpId="0" animBg="1"/>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flipV="1">
            <a:off x="0" y="-36816"/>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rgbClr val="0513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20" name="任意多边形: 形状 19"/>
          <p:cNvSpPr/>
          <p:nvPr/>
        </p:nvSpPr>
        <p:spPr>
          <a:xfrm flipV="1">
            <a:off x="0"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9" name="任意多边形: 形状 18"/>
          <p:cNvSpPr/>
          <p:nvPr/>
        </p:nvSpPr>
        <p:spPr>
          <a:xfrm flipV="1">
            <a:off x="2516114" y="-48126"/>
            <a:ext cx="7784426" cy="1687299"/>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32" name="组合 31"/>
          <p:cNvGrpSpPr/>
          <p:nvPr/>
        </p:nvGrpSpPr>
        <p:grpSpPr>
          <a:xfrm>
            <a:off x="3154566" y="4130877"/>
            <a:ext cx="5762554" cy="1730828"/>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3055559" y="4428336"/>
            <a:ext cx="3235048" cy="1491542"/>
            <a:chOff x="209724" y="4394568"/>
            <a:chExt cx="3235048" cy="1491542"/>
          </a:xfrm>
        </p:grpSpPr>
        <p:sp>
          <p:nvSpPr>
            <p:cNvPr id="42" name="文本框 41"/>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3" name="文本框 42"/>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44" name="组合 43"/>
          <p:cNvGrpSpPr/>
          <p:nvPr/>
        </p:nvGrpSpPr>
        <p:grpSpPr>
          <a:xfrm>
            <a:off x="5948570" y="4428336"/>
            <a:ext cx="3235048" cy="1491542"/>
            <a:chOff x="209724" y="4394568"/>
            <a:chExt cx="3235048" cy="1491542"/>
          </a:xfrm>
        </p:grpSpPr>
        <p:sp>
          <p:nvSpPr>
            <p:cNvPr id="45" name="文本框 44"/>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6" name="文本框 45"/>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47" name="组合 46"/>
          <p:cNvGrpSpPr/>
          <p:nvPr/>
        </p:nvGrpSpPr>
        <p:grpSpPr>
          <a:xfrm>
            <a:off x="8683016" y="4428336"/>
            <a:ext cx="3235048" cy="1491542"/>
            <a:chOff x="209724" y="4394568"/>
            <a:chExt cx="3235048" cy="1491542"/>
          </a:xfrm>
        </p:grpSpPr>
        <p:sp>
          <p:nvSpPr>
            <p:cNvPr id="48" name="文本框 47"/>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9" name="文本框 48"/>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a:t>
              </a:r>
              <a:r>
                <a:rPr kumimoji="0" lang="zh-CN" altLang="en-US" sz="1200" b="0" i="0" u="none" strike="noStrike" kern="1200" cap="none" spc="0" normalizeH="0" baseline="0" noProof="0" dirty="0">
                  <a:ln>
                    <a:noFill/>
                  </a:ln>
                  <a:solidFill>
                    <a:prstClr val="black"/>
                  </a:solidFill>
                  <a:effectLst/>
                  <a:uLnTx/>
                  <a:uFillTx/>
                  <a:latin typeface="微软雅黑 Light"/>
                  <a:ea typeface="微软雅黑 Light"/>
                  <a:cs typeface="+mn-cs"/>
                </a:rPr>
                <a:t>文本</a:t>
              </a: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6" name="组合 5"/>
          <p:cNvGrpSpPr/>
          <p:nvPr/>
        </p:nvGrpSpPr>
        <p:grpSpPr>
          <a:xfrm>
            <a:off x="6868837" y="2467476"/>
            <a:ext cx="1300163" cy="1300163"/>
            <a:chOff x="6868837" y="2467476"/>
            <a:chExt cx="1300163" cy="1300163"/>
          </a:xfrm>
        </p:grpSpPr>
        <p:sp>
          <p:nvSpPr>
            <p:cNvPr id="24" name="椭圆 23"/>
            <p:cNvSpPr/>
            <p:nvPr/>
          </p:nvSpPr>
          <p:spPr>
            <a:xfrm>
              <a:off x="6868837" y="2467476"/>
              <a:ext cx="1300163" cy="1300163"/>
            </a:xfrm>
            <a:prstGeom prst="ellipse">
              <a:avLst/>
            </a:prstGeom>
            <a:solidFill>
              <a:srgbClr val="6F6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0" name="图形 49"/>
            <p:cNvPicPr>
              <a:picLocks noChangeAspect="1"/>
            </p:cNvPicPr>
            <p:nvPr/>
          </p:nvPicPr>
          <p:blipFill>
            <a:blip r:embed="rId1" cstate="email"/>
            <a:stretch>
              <a:fillRect/>
            </a:stretch>
          </p:blipFill>
          <p:spPr>
            <a:xfrm>
              <a:off x="7214643" y="2805011"/>
              <a:ext cx="550429" cy="634015"/>
            </a:xfrm>
            <a:prstGeom prst="rect">
              <a:avLst/>
            </a:prstGeom>
          </p:spPr>
        </p:pic>
      </p:grpSp>
      <p:grpSp>
        <p:nvGrpSpPr>
          <p:cNvPr id="5" name="组合 4"/>
          <p:cNvGrpSpPr/>
          <p:nvPr/>
        </p:nvGrpSpPr>
        <p:grpSpPr>
          <a:xfrm>
            <a:off x="4023002" y="2467476"/>
            <a:ext cx="1300163" cy="1300163"/>
            <a:chOff x="4023002" y="2467476"/>
            <a:chExt cx="1300163" cy="1300163"/>
          </a:xfrm>
        </p:grpSpPr>
        <p:sp>
          <p:nvSpPr>
            <p:cNvPr id="23" name="椭圆 22"/>
            <p:cNvSpPr/>
            <p:nvPr/>
          </p:nvSpPr>
          <p:spPr>
            <a:xfrm>
              <a:off x="4023002" y="2467476"/>
              <a:ext cx="1300163" cy="1300163"/>
            </a:xfrm>
            <a:prstGeom prst="ellipse">
              <a:avLst/>
            </a:prstGeom>
            <a:solidFill>
              <a:srgbClr val="000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1" name="图形 50"/>
            <p:cNvPicPr>
              <a:picLocks noChangeAspect="1"/>
            </p:cNvPicPr>
            <p:nvPr/>
          </p:nvPicPr>
          <p:blipFill>
            <a:blip r:embed="rId2" cstate="email"/>
            <a:stretch>
              <a:fillRect/>
            </a:stretch>
          </p:blipFill>
          <p:spPr>
            <a:xfrm>
              <a:off x="4326109" y="2824061"/>
              <a:ext cx="638175" cy="638175"/>
            </a:xfrm>
            <a:prstGeom prst="rect">
              <a:avLst/>
            </a:prstGeom>
          </p:spPr>
        </p:pic>
      </p:grpSp>
      <p:grpSp>
        <p:nvGrpSpPr>
          <p:cNvPr id="2" name="组合 1"/>
          <p:cNvGrpSpPr/>
          <p:nvPr/>
        </p:nvGrpSpPr>
        <p:grpSpPr>
          <a:xfrm>
            <a:off x="1177167" y="2467476"/>
            <a:ext cx="1300163" cy="1300163"/>
            <a:chOff x="1177167" y="2323098"/>
            <a:chExt cx="1300163" cy="1300163"/>
          </a:xfrm>
        </p:grpSpPr>
        <p:sp>
          <p:nvSpPr>
            <p:cNvPr id="22" name="椭圆 21"/>
            <p:cNvSpPr/>
            <p:nvPr/>
          </p:nvSpPr>
          <p:spPr>
            <a:xfrm>
              <a:off x="1177167" y="2323098"/>
              <a:ext cx="1300163" cy="1300163"/>
            </a:xfrm>
            <a:prstGeom prst="ellipse">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2" name="图形 51"/>
            <p:cNvPicPr>
              <a:picLocks noChangeAspect="1"/>
            </p:cNvPicPr>
            <p:nvPr/>
          </p:nvPicPr>
          <p:blipFill>
            <a:blip r:embed="rId3" cstate="email"/>
            <a:stretch>
              <a:fillRect/>
            </a:stretch>
          </p:blipFill>
          <p:spPr>
            <a:xfrm>
              <a:off x="1482804" y="2708834"/>
              <a:ext cx="633116" cy="634015"/>
            </a:xfrm>
            <a:prstGeom prst="rect">
              <a:avLst/>
            </a:prstGeom>
          </p:spPr>
        </p:pic>
      </p:grpSp>
      <p:grpSp>
        <p:nvGrpSpPr>
          <p:cNvPr id="7" name="组合 6"/>
          <p:cNvGrpSpPr/>
          <p:nvPr/>
        </p:nvGrpSpPr>
        <p:grpSpPr>
          <a:xfrm>
            <a:off x="9714671" y="2467476"/>
            <a:ext cx="1300163" cy="1300163"/>
            <a:chOff x="9714671" y="2467476"/>
            <a:chExt cx="1300163" cy="1300163"/>
          </a:xfrm>
        </p:grpSpPr>
        <p:sp>
          <p:nvSpPr>
            <p:cNvPr id="25" name="椭圆 24"/>
            <p:cNvSpPr/>
            <p:nvPr/>
          </p:nvSpPr>
          <p:spPr>
            <a:xfrm>
              <a:off x="9714671" y="2467476"/>
              <a:ext cx="1300163" cy="1300163"/>
            </a:xfrm>
            <a:prstGeom prst="ellipse">
              <a:avLst/>
            </a:prstGeom>
            <a:solidFill>
              <a:srgbClr val="A4A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3" name="图形 52"/>
            <p:cNvPicPr>
              <a:picLocks noChangeAspect="1"/>
            </p:cNvPicPr>
            <p:nvPr/>
          </p:nvPicPr>
          <p:blipFill>
            <a:blip r:embed="rId2" cstate="email"/>
            <a:stretch>
              <a:fillRect/>
            </a:stretch>
          </p:blipFill>
          <p:spPr>
            <a:xfrm>
              <a:off x="10042056" y="2824061"/>
              <a:ext cx="638175" cy="638175"/>
            </a:xfrm>
            <a:prstGeom prst="rect">
              <a:avLst/>
            </a:prstGeom>
          </p:spPr>
        </p:pic>
      </p:grpSp>
      <p:grpSp>
        <p:nvGrpSpPr>
          <p:cNvPr id="4" name="组合 3"/>
          <p:cNvGrpSpPr/>
          <p:nvPr/>
        </p:nvGrpSpPr>
        <p:grpSpPr>
          <a:xfrm>
            <a:off x="7796463" y="964934"/>
            <a:ext cx="4049551" cy="873366"/>
            <a:chOff x="7796463" y="964934"/>
            <a:chExt cx="4049551" cy="873366"/>
          </a:xfrm>
        </p:grpSpPr>
        <p:sp>
          <p:nvSpPr>
            <p:cNvPr id="33" name="文本框 32"/>
            <p:cNvSpPr txBox="1"/>
            <p:nvPr/>
          </p:nvSpPr>
          <p:spPr>
            <a:xfrm>
              <a:off x="8405870" y="964934"/>
              <a:ext cx="34401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6139D"/>
                  </a:solidFill>
                  <a:effectLst/>
                  <a:uLnTx/>
                  <a:uFillTx/>
                  <a:latin typeface="微软雅黑"/>
                  <a:ea typeface="微软雅黑"/>
                  <a:cs typeface="+mn-cs"/>
                </a:rPr>
                <a:t>CONTENT</a:t>
              </a:r>
              <a:endParaRPr kumimoji="0" lang="zh-CN" altLang="en-US" sz="4800" b="0" i="0" u="none" strike="noStrike" kern="1200" cap="none" spc="0" normalizeH="0" baseline="0" noProof="0" dirty="0">
                <a:ln>
                  <a:noFill/>
                </a:ln>
                <a:solidFill>
                  <a:srgbClr val="06139D"/>
                </a:solidFill>
                <a:effectLst/>
                <a:uLnTx/>
                <a:uFillTx/>
                <a:latin typeface="微软雅黑"/>
                <a:ea typeface="微软雅黑"/>
                <a:cs typeface="+mn-cs"/>
              </a:endParaRPr>
            </a:p>
          </p:txBody>
        </p:sp>
        <p:cxnSp>
          <p:nvCxnSpPr>
            <p:cNvPr id="35" name="直接连接符 34"/>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73449" y="4428336"/>
            <a:ext cx="3235048" cy="1491542"/>
            <a:chOff x="209724" y="4394568"/>
            <a:chExt cx="3235048" cy="1491542"/>
          </a:xfrm>
        </p:grpSpPr>
        <p:sp>
          <p:nvSpPr>
            <p:cNvPr id="54" name="文本框 53"/>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5" name="文本框 54"/>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nodeType="withEffect">
                                  <p:stCondLst>
                                    <p:cond delay="10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par>
                                <p:cTn id="35" presetID="53" presetClass="entr" presetSubtype="16" fill="hold" nodeType="withEffect">
                                  <p:stCondLst>
                                    <p:cond delay="20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53" presetClass="entr" presetSubtype="16" fill="hold" nodeType="withEffect">
                                  <p:stCondLst>
                                    <p:cond delay="30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par>
                          <p:cTn id="45" fill="hold">
                            <p:stCondLst>
                              <p:cond delay="2500"/>
                            </p:stCondLst>
                            <p:childTnLst>
                              <p:par>
                                <p:cTn id="46" presetID="2" presetClass="entr" presetSubtype="4"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42" presetClass="entr" presetSubtype="0"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1000"/>
                                        <p:tgtEl>
                                          <p:spTgt spid="36"/>
                                        </p:tgtEl>
                                      </p:cBhvr>
                                    </p:animEffect>
                                    <p:anim calcmode="lin" valueType="num">
                                      <p:cBhvr>
                                        <p:cTn id="54" dur="1000" fill="hold"/>
                                        <p:tgtEl>
                                          <p:spTgt spid="36"/>
                                        </p:tgtEl>
                                        <p:attrNameLst>
                                          <p:attrName>ppt_x</p:attrName>
                                        </p:attrNameLst>
                                      </p:cBhvr>
                                      <p:tavLst>
                                        <p:tav tm="0">
                                          <p:val>
                                            <p:strVal val="#ppt_x"/>
                                          </p:val>
                                        </p:tav>
                                        <p:tav tm="100000">
                                          <p:val>
                                            <p:strVal val="#ppt_x"/>
                                          </p:val>
                                        </p:tav>
                                      </p:tavLst>
                                    </p:anim>
                                    <p:anim calcmode="lin" valueType="num">
                                      <p:cBhvr>
                                        <p:cTn id="55" dur="1000" fill="hold"/>
                                        <p:tgtEl>
                                          <p:spTgt spid="3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10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1000"/>
                                        <p:tgtEl>
                                          <p:spTgt spid="41"/>
                                        </p:tgtEl>
                                      </p:cBhvr>
                                    </p:animEffect>
                                    <p:anim calcmode="lin" valueType="num">
                                      <p:cBhvr>
                                        <p:cTn id="59" dur="1000" fill="hold"/>
                                        <p:tgtEl>
                                          <p:spTgt spid="41"/>
                                        </p:tgtEl>
                                        <p:attrNameLst>
                                          <p:attrName>ppt_x</p:attrName>
                                        </p:attrNameLst>
                                      </p:cBhvr>
                                      <p:tavLst>
                                        <p:tav tm="0">
                                          <p:val>
                                            <p:strVal val="#ppt_x"/>
                                          </p:val>
                                        </p:tav>
                                        <p:tav tm="100000">
                                          <p:val>
                                            <p:strVal val="#ppt_x"/>
                                          </p:val>
                                        </p:tav>
                                      </p:tavLst>
                                    </p:anim>
                                    <p:anim calcmode="lin" valueType="num">
                                      <p:cBhvr>
                                        <p:cTn id="60" dur="1000" fill="hold"/>
                                        <p:tgtEl>
                                          <p:spTgt spid="41"/>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20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1000"/>
                                        <p:tgtEl>
                                          <p:spTgt spid="44"/>
                                        </p:tgtEl>
                                      </p:cBhvr>
                                    </p:animEffect>
                                    <p:anim calcmode="lin" valueType="num">
                                      <p:cBhvr>
                                        <p:cTn id="64" dur="1000" fill="hold"/>
                                        <p:tgtEl>
                                          <p:spTgt spid="44"/>
                                        </p:tgtEl>
                                        <p:attrNameLst>
                                          <p:attrName>ppt_x</p:attrName>
                                        </p:attrNameLst>
                                      </p:cBhvr>
                                      <p:tavLst>
                                        <p:tav tm="0">
                                          <p:val>
                                            <p:strVal val="#ppt_x"/>
                                          </p:val>
                                        </p:tav>
                                        <p:tav tm="100000">
                                          <p:val>
                                            <p:strVal val="#ppt_x"/>
                                          </p:val>
                                        </p:tav>
                                      </p:tavLst>
                                    </p:anim>
                                    <p:anim calcmode="lin" valueType="num">
                                      <p:cBhvr>
                                        <p:cTn id="65" dur="1000" fill="hold"/>
                                        <p:tgtEl>
                                          <p:spTgt spid="44"/>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30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1000"/>
                                        <p:tgtEl>
                                          <p:spTgt spid="47"/>
                                        </p:tgtEl>
                                      </p:cBhvr>
                                    </p:animEffect>
                                    <p:anim calcmode="lin" valueType="num">
                                      <p:cBhvr>
                                        <p:cTn id="69" dur="1000" fill="hold"/>
                                        <p:tgtEl>
                                          <p:spTgt spid="47"/>
                                        </p:tgtEl>
                                        <p:attrNameLst>
                                          <p:attrName>ppt_x</p:attrName>
                                        </p:attrNameLst>
                                      </p:cBhvr>
                                      <p:tavLst>
                                        <p:tav tm="0">
                                          <p:val>
                                            <p:strVal val="#ppt_x"/>
                                          </p:val>
                                        </p:tav>
                                        <p:tav tm="100000">
                                          <p:val>
                                            <p:strVal val="#ppt_x"/>
                                          </p:val>
                                        </p:tav>
                                      </p:tavLst>
                                    </p:anim>
                                    <p:anim calcmode="lin" valueType="num">
                                      <p:cBhvr>
                                        <p:cTn id="7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16" name="图形 15"/>
          <p:cNvPicPr>
            <a:picLocks noChangeAspect="1"/>
          </p:cNvPicPr>
          <p:nvPr/>
        </p:nvPicPr>
        <p:blipFill>
          <a:blip r:embed="rId1" cstate="email"/>
          <a:stretch>
            <a:fillRect/>
          </a:stretch>
        </p:blipFill>
        <p:spPr>
          <a:xfrm>
            <a:off x="697830" y="116117"/>
            <a:ext cx="1396030" cy="288000"/>
          </a:xfrm>
          <a:prstGeom prst="rect">
            <a:avLst/>
          </a:prstGeom>
        </p:spPr>
      </p:pic>
      <p:grpSp>
        <p:nvGrpSpPr>
          <p:cNvPr id="17" name="组合 16"/>
          <p:cNvGrpSpPr/>
          <p:nvPr/>
        </p:nvGrpSpPr>
        <p:grpSpPr>
          <a:xfrm>
            <a:off x="5416649" y="76583"/>
            <a:ext cx="6111011" cy="369332"/>
            <a:chOff x="5416649" y="76583"/>
            <a:chExt cx="6111011" cy="369332"/>
          </a:xfrm>
        </p:grpSpPr>
        <p:sp>
          <p:nvSpPr>
            <p:cNvPr id="18" name="矩形 17"/>
            <p:cNvSpPr/>
            <p:nvPr/>
          </p:nvSpPr>
          <p:spPr>
            <a:xfrm>
              <a:off x="10216355"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9" name="文本框 18"/>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20" name="文本框 19"/>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21" name="文本框 20"/>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22" name="文本框 21"/>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nvGrpSpPr>
            <p:cNvPr id="23" name="组合 22"/>
            <p:cNvGrpSpPr/>
            <p:nvPr/>
          </p:nvGrpSpPr>
          <p:grpSpPr>
            <a:xfrm>
              <a:off x="6791404" y="159486"/>
              <a:ext cx="3296092" cy="209852"/>
              <a:chOff x="6358270" y="115009"/>
              <a:chExt cx="3296092" cy="307494"/>
            </a:xfrm>
          </p:grpSpPr>
          <p:cxnSp>
            <p:nvCxnSpPr>
              <p:cNvPr id="24" name="直接连接符 2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8" name="组合 27"/>
          <p:cNvGrpSpPr/>
          <p:nvPr/>
        </p:nvGrpSpPr>
        <p:grpSpPr>
          <a:xfrm>
            <a:off x="4724888" y="1407825"/>
            <a:ext cx="2742225" cy="3583275"/>
            <a:chOff x="4724888" y="1388775"/>
            <a:chExt cx="2742225" cy="3583275"/>
          </a:xfrm>
        </p:grpSpPr>
        <p:pic>
          <p:nvPicPr>
            <p:cNvPr id="29" name="图形 28"/>
            <p:cNvPicPr>
              <a:picLocks noChangeAspect="1"/>
            </p:cNvPicPr>
            <p:nvPr/>
          </p:nvPicPr>
          <p:blipFill>
            <a:blip r:embed="rId2" cstate="email"/>
            <a:srcRect l="49717"/>
            <a:stretch>
              <a:fillRect/>
            </a:stretch>
          </p:blipFill>
          <p:spPr>
            <a:xfrm>
              <a:off x="6088237" y="1388775"/>
              <a:ext cx="1378876" cy="2742225"/>
            </a:xfrm>
            <a:custGeom>
              <a:avLst/>
              <a:gdLst>
                <a:gd name="connsiteX0" fmla="*/ 0 w 1378876"/>
                <a:gd name="connsiteY0" fmla="*/ 0 h 2742225"/>
                <a:gd name="connsiteX1" fmla="*/ 1378876 w 1378876"/>
                <a:gd name="connsiteY1" fmla="*/ 0 h 2742225"/>
                <a:gd name="connsiteX2" fmla="*/ 1378876 w 1378876"/>
                <a:gd name="connsiteY2" fmla="*/ 2742225 h 2742225"/>
                <a:gd name="connsiteX3" fmla="*/ 0 w 1378876"/>
                <a:gd name="connsiteY3" fmla="*/ 2742225 h 2742225"/>
              </a:gdLst>
              <a:ahLst/>
              <a:cxnLst>
                <a:cxn ang="0">
                  <a:pos x="connsiteX0" y="connsiteY0"/>
                </a:cxn>
                <a:cxn ang="0">
                  <a:pos x="connsiteX1" y="connsiteY1"/>
                </a:cxn>
                <a:cxn ang="0">
                  <a:pos x="connsiteX2" y="connsiteY2"/>
                </a:cxn>
                <a:cxn ang="0">
                  <a:pos x="connsiteX3" y="connsiteY3"/>
                </a:cxn>
              </a:cxnLst>
              <a:rect l="l" t="t" r="r" b="b"/>
              <a:pathLst>
                <a:path w="1378876" h="2742225">
                  <a:moveTo>
                    <a:pt x="0" y="0"/>
                  </a:moveTo>
                  <a:lnTo>
                    <a:pt x="1378876" y="0"/>
                  </a:lnTo>
                  <a:lnTo>
                    <a:pt x="1378876" y="2742225"/>
                  </a:lnTo>
                  <a:lnTo>
                    <a:pt x="0" y="2742225"/>
                  </a:lnTo>
                  <a:close/>
                </a:path>
              </a:pathLst>
            </a:custGeom>
          </p:spPr>
        </p:pic>
        <p:pic>
          <p:nvPicPr>
            <p:cNvPr id="30" name="图形 29"/>
            <p:cNvPicPr>
              <a:picLocks noChangeAspect="1"/>
            </p:cNvPicPr>
            <p:nvPr/>
          </p:nvPicPr>
          <p:blipFill>
            <a:blip r:embed="rId3" cstate="email"/>
            <a:srcRect t="81226"/>
            <a:stretch>
              <a:fillRect/>
            </a:stretch>
          </p:blipFill>
          <p:spPr>
            <a:xfrm>
              <a:off x="4724888" y="4227206"/>
              <a:ext cx="2742225" cy="744844"/>
            </a:xfrm>
            <a:custGeom>
              <a:avLst/>
              <a:gdLst>
                <a:gd name="connsiteX0" fmla="*/ 0 w 4740088"/>
                <a:gd name="connsiteY0" fmla="*/ 0 h 1287505"/>
                <a:gd name="connsiteX1" fmla="*/ 4740088 w 4740088"/>
                <a:gd name="connsiteY1" fmla="*/ 0 h 1287505"/>
                <a:gd name="connsiteX2" fmla="*/ 4740088 w 4740088"/>
                <a:gd name="connsiteY2" fmla="*/ 1287505 h 1287505"/>
                <a:gd name="connsiteX3" fmla="*/ 0 w 4740088"/>
                <a:gd name="connsiteY3" fmla="*/ 1287505 h 1287505"/>
              </a:gdLst>
              <a:ahLst/>
              <a:cxnLst>
                <a:cxn ang="0">
                  <a:pos x="connsiteX0" y="connsiteY0"/>
                </a:cxn>
                <a:cxn ang="0">
                  <a:pos x="connsiteX1" y="connsiteY1"/>
                </a:cxn>
                <a:cxn ang="0">
                  <a:pos x="connsiteX2" y="connsiteY2"/>
                </a:cxn>
                <a:cxn ang="0">
                  <a:pos x="connsiteX3" y="connsiteY3"/>
                </a:cxn>
              </a:cxnLst>
              <a:rect l="l" t="t" r="r" b="b"/>
              <a:pathLst>
                <a:path w="4740088" h="1287505">
                  <a:moveTo>
                    <a:pt x="0" y="0"/>
                  </a:moveTo>
                  <a:lnTo>
                    <a:pt x="4740088" y="0"/>
                  </a:lnTo>
                  <a:lnTo>
                    <a:pt x="4740088" y="1287505"/>
                  </a:lnTo>
                  <a:lnTo>
                    <a:pt x="0" y="1287505"/>
                  </a:lnTo>
                  <a:close/>
                </a:path>
              </a:pathLst>
            </a:custGeom>
          </p:spPr>
        </p:pic>
        <p:pic>
          <p:nvPicPr>
            <p:cNvPr id="31" name="图形 30"/>
            <p:cNvPicPr>
              <a:picLocks noChangeAspect="1"/>
            </p:cNvPicPr>
            <p:nvPr/>
          </p:nvPicPr>
          <p:blipFill>
            <a:blip r:embed="rId4" cstate="email"/>
            <a:srcRect r="48894"/>
            <a:stretch>
              <a:fillRect/>
            </a:stretch>
          </p:blipFill>
          <p:spPr>
            <a:xfrm>
              <a:off x="4724888" y="1388775"/>
              <a:ext cx="1401449" cy="2742225"/>
            </a:xfrm>
            <a:custGeom>
              <a:avLst/>
              <a:gdLst>
                <a:gd name="connsiteX0" fmla="*/ 0 w 1401449"/>
                <a:gd name="connsiteY0" fmla="*/ 0 h 2742225"/>
                <a:gd name="connsiteX1" fmla="*/ 1401449 w 1401449"/>
                <a:gd name="connsiteY1" fmla="*/ 0 h 2742225"/>
                <a:gd name="connsiteX2" fmla="*/ 1401449 w 1401449"/>
                <a:gd name="connsiteY2" fmla="*/ 2742225 h 2742225"/>
                <a:gd name="connsiteX3" fmla="*/ 0 w 1401449"/>
                <a:gd name="connsiteY3" fmla="*/ 2742225 h 2742225"/>
              </a:gdLst>
              <a:ahLst/>
              <a:cxnLst>
                <a:cxn ang="0">
                  <a:pos x="connsiteX0" y="connsiteY0"/>
                </a:cxn>
                <a:cxn ang="0">
                  <a:pos x="connsiteX1" y="connsiteY1"/>
                </a:cxn>
                <a:cxn ang="0">
                  <a:pos x="connsiteX2" y="connsiteY2"/>
                </a:cxn>
                <a:cxn ang="0">
                  <a:pos x="connsiteX3" y="connsiteY3"/>
                </a:cxn>
              </a:cxnLst>
              <a:rect l="l" t="t" r="r" b="b"/>
              <a:pathLst>
                <a:path w="1401449" h="2742225">
                  <a:moveTo>
                    <a:pt x="0" y="0"/>
                  </a:moveTo>
                  <a:lnTo>
                    <a:pt x="1401449" y="0"/>
                  </a:lnTo>
                  <a:lnTo>
                    <a:pt x="1401449" y="2742225"/>
                  </a:lnTo>
                  <a:lnTo>
                    <a:pt x="0" y="2742225"/>
                  </a:lnTo>
                  <a:close/>
                </a:path>
              </a:pathLst>
            </a:custGeom>
          </p:spPr>
        </p:pic>
      </p:grpSp>
      <p:grpSp>
        <p:nvGrpSpPr>
          <p:cNvPr id="32" name="组合 31"/>
          <p:cNvGrpSpPr/>
          <p:nvPr/>
        </p:nvGrpSpPr>
        <p:grpSpPr>
          <a:xfrm>
            <a:off x="1756768" y="1718728"/>
            <a:ext cx="2188551" cy="1502502"/>
            <a:chOff x="1227318" y="2295308"/>
            <a:chExt cx="2188551" cy="1502502"/>
          </a:xfrm>
        </p:grpSpPr>
        <p:sp>
          <p:nvSpPr>
            <p:cNvPr id="33" name="文本框 32"/>
            <p:cNvSpPr txBox="1"/>
            <p:nvPr/>
          </p:nvSpPr>
          <p:spPr>
            <a:xfrm>
              <a:off x="1364717" y="2295308"/>
              <a:ext cx="202409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6149B"/>
                  </a:solidFill>
                  <a:effectLst/>
                  <a:uLnTx/>
                  <a:uFillTx/>
                  <a:latin typeface="微软雅黑"/>
                  <a:ea typeface="微软雅黑"/>
                  <a:cs typeface="+mn-cs"/>
                </a:rPr>
                <a:t>单击添加标题</a:t>
              </a:r>
              <a:endParaRPr kumimoji="0" lang="zh-CN" altLang="en-US" sz="1800" b="0" i="0" u="none" strike="noStrike" kern="1200" cap="none" spc="0" normalizeH="0" baseline="0" noProof="0" dirty="0">
                <a:ln>
                  <a:noFill/>
                </a:ln>
                <a:solidFill>
                  <a:srgbClr val="06149B"/>
                </a:solidFill>
                <a:effectLst/>
                <a:uLnTx/>
                <a:uFillTx/>
                <a:latin typeface="微软雅黑"/>
                <a:ea typeface="微软雅黑"/>
                <a:cs typeface="+mn-cs"/>
              </a:endParaRPr>
            </a:p>
          </p:txBody>
        </p:sp>
        <p:sp>
          <p:nvSpPr>
            <p:cNvPr id="34" name="矩形 33"/>
            <p:cNvSpPr/>
            <p:nvPr/>
          </p:nvSpPr>
          <p:spPr>
            <a:xfrm>
              <a:off x="1227318" y="2611010"/>
              <a:ext cx="2188551" cy="1186800"/>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5" name="组合 34"/>
          <p:cNvGrpSpPr/>
          <p:nvPr/>
        </p:nvGrpSpPr>
        <p:grpSpPr>
          <a:xfrm>
            <a:off x="1756768" y="3580730"/>
            <a:ext cx="2188551" cy="1483452"/>
            <a:chOff x="1227318" y="2314358"/>
            <a:chExt cx="2188551" cy="1483452"/>
          </a:xfrm>
        </p:grpSpPr>
        <p:sp>
          <p:nvSpPr>
            <p:cNvPr id="36" name="文本框 35"/>
            <p:cNvSpPr txBox="1"/>
            <p:nvPr/>
          </p:nvSpPr>
          <p:spPr>
            <a:xfrm>
              <a:off x="1364717" y="2314358"/>
              <a:ext cx="202409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334053"/>
                  </a:solidFill>
                  <a:effectLst/>
                  <a:uLnTx/>
                  <a:uFillTx/>
                  <a:latin typeface="微软雅黑"/>
                  <a:ea typeface="微软雅黑"/>
                  <a:cs typeface="+mn-cs"/>
                </a:rPr>
                <a:t>单击添加标题</a:t>
              </a:r>
              <a:endParaRPr kumimoji="0" lang="zh-CN" altLang="en-US" sz="1800" b="0" i="0" u="none" strike="noStrike" kern="1200" cap="none" spc="0" normalizeH="0" baseline="0" noProof="0" dirty="0">
                <a:ln>
                  <a:noFill/>
                </a:ln>
                <a:solidFill>
                  <a:srgbClr val="334053"/>
                </a:solidFill>
                <a:effectLst/>
                <a:uLnTx/>
                <a:uFillTx/>
                <a:latin typeface="微软雅黑"/>
                <a:ea typeface="微软雅黑"/>
                <a:cs typeface="+mn-cs"/>
              </a:endParaRPr>
            </a:p>
          </p:txBody>
        </p:sp>
        <p:sp>
          <p:nvSpPr>
            <p:cNvPr id="37" name="矩形 36"/>
            <p:cNvSpPr/>
            <p:nvPr/>
          </p:nvSpPr>
          <p:spPr>
            <a:xfrm>
              <a:off x="1227318" y="2611010"/>
              <a:ext cx="2188551" cy="1186800"/>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38" name="组合 37"/>
          <p:cNvGrpSpPr/>
          <p:nvPr/>
        </p:nvGrpSpPr>
        <p:grpSpPr>
          <a:xfrm>
            <a:off x="8246681" y="1718728"/>
            <a:ext cx="2188551" cy="1502502"/>
            <a:chOff x="1227318" y="2295308"/>
            <a:chExt cx="2188551" cy="1502502"/>
          </a:xfrm>
        </p:grpSpPr>
        <p:sp>
          <p:nvSpPr>
            <p:cNvPr id="39" name="文本框 38"/>
            <p:cNvSpPr txBox="1"/>
            <p:nvPr/>
          </p:nvSpPr>
          <p:spPr>
            <a:xfrm>
              <a:off x="1231367" y="2295308"/>
              <a:ext cx="2024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404040"/>
                  </a:solidFill>
                  <a:effectLst/>
                  <a:uLnTx/>
                  <a:uFillTx/>
                  <a:latin typeface="微软雅黑"/>
                  <a:ea typeface="微软雅黑"/>
                  <a:cs typeface="+mn-cs"/>
                </a:rPr>
                <a:t>单击添加标题</a:t>
              </a:r>
              <a:endParaRPr kumimoji="0" lang="zh-CN" altLang="en-US" sz="1800" b="0" i="0" u="none" strike="noStrike" kern="1200" cap="none" spc="0" normalizeH="0" baseline="0" noProof="0" dirty="0">
                <a:ln>
                  <a:noFill/>
                </a:ln>
                <a:solidFill>
                  <a:srgbClr val="404040"/>
                </a:solidFill>
                <a:effectLst/>
                <a:uLnTx/>
                <a:uFillTx/>
                <a:latin typeface="微软雅黑"/>
                <a:ea typeface="微软雅黑"/>
                <a:cs typeface="+mn-cs"/>
              </a:endParaRPr>
            </a:p>
          </p:txBody>
        </p:sp>
        <p:sp>
          <p:nvSpPr>
            <p:cNvPr id="40" name="矩形 39"/>
            <p:cNvSpPr/>
            <p:nvPr/>
          </p:nvSpPr>
          <p:spPr>
            <a:xfrm>
              <a:off x="1227318" y="2611010"/>
              <a:ext cx="2188551" cy="1186800"/>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41" name="组合 40"/>
          <p:cNvGrpSpPr/>
          <p:nvPr/>
        </p:nvGrpSpPr>
        <p:grpSpPr>
          <a:xfrm>
            <a:off x="8246681" y="3568188"/>
            <a:ext cx="2188551" cy="1502502"/>
            <a:chOff x="1227318" y="2295308"/>
            <a:chExt cx="2188551" cy="1502502"/>
          </a:xfrm>
        </p:grpSpPr>
        <p:sp>
          <p:nvSpPr>
            <p:cNvPr id="42" name="文本框 41"/>
            <p:cNvSpPr txBox="1"/>
            <p:nvPr/>
          </p:nvSpPr>
          <p:spPr>
            <a:xfrm>
              <a:off x="1231367" y="2295308"/>
              <a:ext cx="20240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6149B"/>
                  </a:solidFill>
                  <a:effectLst/>
                  <a:uLnTx/>
                  <a:uFillTx/>
                  <a:latin typeface="微软雅黑"/>
                  <a:ea typeface="微软雅黑"/>
                  <a:cs typeface="+mn-cs"/>
                </a:rPr>
                <a:t>单击添加标题</a:t>
              </a:r>
              <a:endParaRPr kumimoji="0" lang="zh-CN" altLang="en-US" sz="1800" b="0" i="0" u="none" strike="noStrike" kern="1200" cap="none" spc="0" normalizeH="0" baseline="0" noProof="0" dirty="0">
                <a:ln>
                  <a:noFill/>
                </a:ln>
                <a:solidFill>
                  <a:srgbClr val="06149B"/>
                </a:solidFill>
                <a:effectLst/>
                <a:uLnTx/>
                <a:uFillTx/>
                <a:latin typeface="微软雅黑"/>
                <a:ea typeface="微软雅黑"/>
                <a:cs typeface="+mn-cs"/>
              </a:endParaRPr>
            </a:p>
          </p:txBody>
        </p:sp>
        <p:sp>
          <p:nvSpPr>
            <p:cNvPr id="43" name="矩形 42"/>
            <p:cNvSpPr/>
            <p:nvPr/>
          </p:nvSpPr>
          <p:spPr>
            <a:xfrm>
              <a:off x="1227318" y="2611010"/>
              <a:ext cx="2188551" cy="1186800"/>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2" name="组合 1"/>
          <p:cNvGrpSpPr/>
          <p:nvPr/>
        </p:nvGrpSpPr>
        <p:grpSpPr>
          <a:xfrm>
            <a:off x="-547280" y="5605264"/>
            <a:ext cx="13286560" cy="1386086"/>
            <a:chOff x="-547280" y="5605264"/>
            <a:chExt cx="13286560" cy="1386086"/>
          </a:xfrm>
        </p:grpSpPr>
        <p:sp>
          <p:nvSpPr>
            <p:cNvPr id="27" name="任意多边形: 形状 26"/>
            <p:cNvSpPr/>
            <p:nvPr/>
          </p:nvSpPr>
          <p:spPr>
            <a:xfrm>
              <a:off x="-547280" y="5605264"/>
              <a:ext cx="13286560" cy="1386086"/>
            </a:xfrm>
            <a:custGeom>
              <a:avLst/>
              <a:gdLst>
                <a:gd name="connsiteX0" fmla="*/ 6643281 w 13286560"/>
                <a:gd name="connsiteY0" fmla="*/ 0 h 1386086"/>
                <a:gd name="connsiteX1" fmla="*/ 13244845 w 13286560"/>
                <a:gd name="connsiteY1" fmla="*/ 1356197 h 1386086"/>
                <a:gd name="connsiteX2" fmla="*/ 13286560 w 13286560"/>
                <a:gd name="connsiteY2" fmla="*/ 1386086 h 1386086"/>
                <a:gd name="connsiteX3" fmla="*/ 0 w 13286560"/>
                <a:gd name="connsiteY3" fmla="*/ 1386086 h 1386086"/>
                <a:gd name="connsiteX4" fmla="*/ 41715 w 13286560"/>
                <a:gd name="connsiteY4" fmla="*/ 1356197 h 1386086"/>
                <a:gd name="connsiteX5" fmla="*/ 6643281 w 13286560"/>
                <a:gd name="connsiteY5" fmla="*/ 0 h 13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6560" h="1386086">
                  <a:moveTo>
                    <a:pt x="6643281" y="0"/>
                  </a:moveTo>
                  <a:cubicBezTo>
                    <a:pt x="9493924" y="0"/>
                    <a:pt x="11973496" y="548385"/>
                    <a:pt x="13244845" y="1356197"/>
                  </a:cubicBezTo>
                  <a:lnTo>
                    <a:pt x="13286560" y="1386086"/>
                  </a:lnTo>
                  <a:lnTo>
                    <a:pt x="0" y="1386086"/>
                  </a:lnTo>
                  <a:lnTo>
                    <a:pt x="41715" y="1356197"/>
                  </a:lnTo>
                  <a:cubicBezTo>
                    <a:pt x="1313064" y="548385"/>
                    <a:pt x="3792637" y="0"/>
                    <a:pt x="6643281" y="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4" name="文本框 43"/>
            <p:cNvSpPr txBox="1"/>
            <p:nvPr/>
          </p:nvSpPr>
          <p:spPr>
            <a:xfrm>
              <a:off x="4904421" y="5985980"/>
              <a:ext cx="238315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rPr>
                <a:t>单击添加标题</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53" presetClass="entr" presetSubtype="16"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Effect transition="in" filter="fade">
                                      <p:cBhvr>
                                        <p:cTn id="20" dur="500"/>
                                        <p:tgtEl>
                                          <p:spTgt spid="28"/>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nodeType="withEffect">
                                  <p:stCondLst>
                                    <p:cond delay="20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30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2000"/>
                            </p:stCondLst>
                            <p:childTnLst>
                              <p:par>
                                <p:cTn id="35" presetID="42"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6149B"/>
        </a:solidFill>
        <a:effectLst/>
      </p:bgPr>
    </p:bg>
    <p:spTree>
      <p:nvGrpSpPr>
        <p:cNvPr id="1" name=""/>
        <p:cNvGrpSpPr/>
        <p:nvPr/>
      </p:nvGrpSpPr>
      <p:grpSpPr>
        <a:xfrm>
          <a:off x="0" y="0"/>
          <a:ext cx="0" cy="0"/>
          <a:chOff x="0" y="0"/>
          <a:chExt cx="0" cy="0"/>
        </a:xfrm>
      </p:grpSpPr>
      <p:sp>
        <p:nvSpPr>
          <p:cNvPr id="14" name="任意多边形: 形状 13"/>
          <p:cNvSpPr/>
          <p:nvPr/>
        </p:nvSpPr>
        <p:spPr>
          <a:xfrm>
            <a:off x="5039897" y="-136965"/>
            <a:ext cx="14114375" cy="7091218"/>
          </a:xfrm>
          <a:custGeom>
            <a:avLst/>
            <a:gdLst>
              <a:gd name="connsiteX0" fmla="*/ 8613845 w 14114375"/>
              <a:gd name="connsiteY0" fmla="*/ 0 h 7091218"/>
              <a:gd name="connsiteX1" fmla="*/ 14114375 w 14114375"/>
              <a:gd name="connsiteY1" fmla="*/ 0 h 7091218"/>
              <a:gd name="connsiteX2" fmla="*/ 5500530 w 14114375"/>
              <a:gd name="connsiteY2" fmla="*/ 7091218 h 7091218"/>
              <a:gd name="connsiteX3" fmla="*/ 0 w 14114375"/>
              <a:gd name="connsiteY3" fmla="*/ 7091218 h 7091218"/>
            </a:gdLst>
            <a:ahLst/>
            <a:cxnLst>
              <a:cxn ang="0">
                <a:pos x="connsiteX0" y="connsiteY0"/>
              </a:cxn>
              <a:cxn ang="0">
                <a:pos x="connsiteX1" y="connsiteY1"/>
              </a:cxn>
              <a:cxn ang="0">
                <a:pos x="connsiteX2" y="connsiteY2"/>
              </a:cxn>
              <a:cxn ang="0">
                <a:pos x="connsiteX3" y="connsiteY3"/>
              </a:cxn>
            </a:cxnLst>
            <a:rect l="l" t="t" r="r" b="b"/>
            <a:pathLst>
              <a:path w="14114375" h="7091218">
                <a:moveTo>
                  <a:pt x="8613845" y="0"/>
                </a:moveTo>
                <a:lnTo>
                  <a:pt x="14114375" y="0"/>
                </a:lnTo>
                <a:lnTo>
                  <a:pt x="5500530" y="7091218"/>
                </a:lnTo>
                <a:lnTo>
                  <a:pt x="0" y="7091218"/>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9" name="任意多边形: 形状 8"/>
          <p:cNvSpPr/>
          <p:nvPr/>
        </p:nvSpPr>
        <p:spPr>
          <a:xfrm>
            <a:off x="0" y="-577987"/>
            <a:ext cx="9927095" cy="7435987"/>
          </a:xfrm>
          <a:custGeom>
            <a:avLst/>
            <a:gdLst>
              <a:gd name="connsiteX0" fmla="*/ 3316636 w 10423395"/>
              <a:gd name="connsiteY0" fmla="*/ 0 h 7807745"/>
              <a:gd name="connsiteX1" fmla="*/ 10423395 w 10423395"/>
              <a:gd name="connsiteY1" fmla="*/ 0 h 7807745"/>
              <a:gd name="connsiteX2" fmla="*/ 939170 w 10423395"/>
              <a:gd name="connsiteY2" fmla="*/ 7807745 h 7807745"/>
              <a:gd name="connsiteX3" fmla="*/ 0 w 10423395"/>
              <a:gd name="connsiteY3" fmla="*/ 7807745 h 7807745"/>
              <a:gd name="connsiteX4" fmla="*/ 0 w 10423395"/>
              <a:gd name="connsiteY4" fmla="*/ 2730371 h 780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3395" h="7807745">
                <a:moveTo>
                  <a:pt x="3316636" y="0"/>
                </a:moveTo>
                <a:lnTo>
                  <a:pt x="10423395" y="0"/>
                </a:lnTo>
                <a:lnTo>
                  <a:pt x="939170" y="7807745"/>
                </a:lnTo>
                <a:lnTo>
                  <a:pt x="0" y="7807745"/>
                </a:lnTo>
                <a:lnTo>
                  <a:pt x="0" y="2730371"/>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7" name="文本框 16"/>
          <p:cNvSpPr txBox="1"/>
          <p:nvPr/>
        </p:nvSpPr>
        <p:spPr>
          <a:xfrm>
            <a:off x="625642" y="1820057"/>
            <a:ext cx="6521116" cy="1660776"/>
          </a:xfrm>
          <a:prstGeom prst="rect">
            <a:avLst/>
          </a:prstGeom>
          <a:noFill/>
        </p:spPr>
        <p:txBody>
          <a:bodyPr wrap="square" rtlCol="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4800" b="0" i="0" u="none" strike="noStrike" kern="1200" cap="none" spc="0" normalizeH="0" baseline="0" noProof="0" dirty="0">
                <a:ln>
                  <a:noFill/>
                </a:ln>
                <a:solidFill>
                  <a:prstClr val="white"/>
                </a:solidFill>
                <a:effectLst/>
                <a:uLnTx/>
                <a:uFillTx/>
                <a:latin typeface="微软雅黑"/>
                <a:ea typeface="微软雅黑"/>
                <a:cs typeface="+mn-cs"/>
              </a:rPr>
              <a:t>蓝色大气简约答辩类</a:t>
            </a:r>
            <a:r>
              <a:rPr kumimoji="0" lang="en-US" altLang="zh-CN" sz="4800" b="0" i="0" u="none" strike="noStrike" kern="1200" cap="none" spc="0" normalizeH="0" baseline="0" noProof="0" dirty="0">
                <a:ln>
                  <a:noFill/>
                </a:ln>
                <a:solidFill>
                  <a:prstClr val="white"/>
                </a:solidFill>
                <a:effectLst/>
                <a:uLnTx/>
                <a:uFillTx/>
                <a:latin typeface="微软雅黑"/>
                <a:ea typeface="微软雅黑"/>
                <a:cs typeface="+mn-cs"/>
              </a:rPr>
              <a:t>PPT</a:t>
            </a:r>
            <a:r>
              <a:rPr kumimoji="0" lang="zh-CN" altLang="en-US" sz="4800" b="0" i="0" u="none" strike="noStrike" kern="1200" cap="none" spc="0" normalizeH="0" baseline="0" noProof="0" dirty="0">
                <a:ln>
                  <a:noFill/>
                </a:ln>
                <a:solidFill>
                  <a:prstClr val="white"/>
                </a:solidFill>
                <a:effectLst/>
                <a:uLnTx/>
                <a:uFillTx/>
                <a:latin typeface="微软雅黑"/>
                <a:ea typeface="微软雅黑"/>
                <a:cs typeface="+mn-cs"/>
              </a:rPr>
              <a:t>模板</a:t>
            </a:r>
            <a:endParaRPr kumimoji="0" lang="zh-CN" altLang="en-US" sz="48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94" name="组合 93"/>
          <p:cNvGrpSpPr/>
          <p:nvPr/>
        </p:nvGrpSpPr>
        <p:grpSpPr>
          <a:xfrm>
            <a:off x="697830" y="4447520"/>
            <a:ext cx="4342067" cy="499568"/>
            <a:chOff x="697830" y="4447520"/>
            <a:chExt cx="4342067" cy="499568"/>
          </a:xfrm>
        </p:grpSpPr>
        <p:sp>
          <p:nvSpPr>
            <p:cNvPr id="18" name="矩形: 圆角 17"/>
            <p:cNvSpPr/>
            <p:nvPr/>
          </p:nvSpPr>
          <p:spPr>
            <a:xfrm>
              <a:off x="697830" y="4447520"/>
              <a:ext cx="4342067" cy="499568"/>
            </a:xfrm>
            <a:prstGeom prst="roundRect">
              <a:avLst>
                <a:gd name="adj" fmla="val 50000"/>
              </a:avLst>
            </a:prstGeom>
            <a:solidFill>
              <a:srgbClr val="141B7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9" name="文本框 18"/>
            <p:cNvSpPr txBox="1"/>
            <p:nvPr/>
          </p:nvSpPr>
          <p:spPr>
            <a:xfrm>
              <a:off x="794082" y="4529629"/>
              <a:ext cx="4211053"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答辩人</a:t>
              </a:r>
              <a:r>
                <a:rPr kumimoji="0" lang="zh-CN" altLang="en-US" sz="1800" b="0" i="0" u="none" strike="noStrike" kern="1200" cap="none" spc="0" normalizeH="0" baseline="0" noProof="0" dirty="0" smtClean="0">
                  <a:ln>
                    <a:noFill/>
                  </a:ln>
                  <a:solidFill>
                    <a:prstClr val="white"/>
                  </a:solidFill>
                  <a:effectLst/>
                  <a:uLnTx/>
                  <a:uFillTx/>
                  <a:latin typeface="微软雅黑 Light"/>
                  <a:ea typeface="微软雅黑 Light"/>
                  <a:cs typeface="+mn-cs"/>
                </a:rPr>
                <a:t>：小北   </a:t>
              </a: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答辩时间：</a:t>
              </a:r>
              <a:r>
                <a:rPr kumimoji="0" lang="en-US" altLang="zh-CN" sz="1800" b="0" i="0" u="none" strike="noStrike" kern="1200" cap="none" spc="0" normalizeH="0" baseline="0" noProof="0" dirty="0">
                  <a:ln>
                    <a:noFill/>
                  </a:ln>
                  <a:solidFill>
                    <a:prstClr val="white"/>
                  </a:solidFill>
                  <a:effectLst/>
                  <a:uLnTx/>
                  <a:uFillTx/>
                  <a:latin typeface="微软雅黑 Light"/>
                  <a:ea typeface="微软雅黑 Light"/>
                  <a:cs typeface="+mn-cs"/>
                </a:rPr>
                <a:t>2020/9/23</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sp>
        <p:nvSpPr>
          <p:cNvPr id="20" name="矩形 19"/>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95" name="组合 94"/>
          <p:cNvGrpSpPr/>
          <p:nvPr/>
        </p:nvGrpSpPr>
        <p:grpSpPr>
          <a:xfrm>
            <a:off x="697830" y="84976"/>
            <a:ext cx="10739662" cy="369332"/>
            <a:chOff x="697830" y="84976"/>
            <a:chExt cx="10739662" cy="369332"/>
          </a:xfrm>
        </p:grpSpPr>
        <p:pic>
          <p:nvPicPr>
            <p:cNvPr id="82" name="图形 81"/>
            <p:cNvPicPr>
              <a:picLocks noChangeAspect="1"/>
            </p:cNvPicPr>
            <p:nvPr/>
          </p:nvPicPr>
          <p:blipFill>
            <a:blip r:embed="rId1" cstate="email"/>
            <a:stretch>
              <a:fillRect/>
            </a:stretch>
          </p:blipFill>
          <p:spPr>
            <a:xfrm>
              <a:off x="697830" y="125642"/>
              <a:ext cx="1396030" cy="288000"/>
            </a:xfrm>
            <a:prstGeom prst="rect">
              <a:avLst/>
            </a:prstGeom>
          </p:spPr>
        </p:pic>
        <p:sp>
          <p:nvSpPr>
            <p:cNvPr id="83" name="文本框 82"/>
            <p:cNvSpPr txBox="1"/>
            <p:nvPr/>
          </p:nvSpPr>
          <p:spPr>
            <a:xfrm>
              <a:off x="5416649"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84" name="文本框 83"/>
            <p:cNvSpPr txBox="1"/>
            <p:nvPr/>
          </p:nvSpPr>
          <p:spPr>
            <a:xfrm>
              <a:off x="7046607"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85" name="文本框 84"/>
            <p:cNvSpPr txBox="1"/>
            <p:nvPr/>
          </p:nvSpPr>
          <p:spPr>
            <a:xfrm>
              <a:off x="8676565"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86" name="文本框 85"/>
            <p:cNvSpPr txBox="1"/>
            <p:nvPr/>
          </p:nvSpPr>
          <p:spPr>
            <a:xfrm>
              <a:off x="10306524"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nvGrpSpPr>
            <p:cNvPr id="93" name="组合 92"/>
            <p:cNvGrpSpPr/>
            <p:nvPr/>
          </p:nvGrpSpPr>
          <p:grpSpPr>
            <a:xfrm>
              <a:off x="6791404" y="159486"/>
              <a:ext cx="3296092" cy="209852"/>
              <a:chOff x="6358270" y="115009"/>
              <a:chExt cx="3296092" cy="307494"/>
            </a:xfrm>
          </p:grpSpPr>
          <p:cxnSp>
            <p:nvCxnSpPr>
              <p:cNvPr id="88" name="直接连接符 87"/>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pic>
        <p:nvPicPr>
          <p:cNvPr id="21" name="图片 20"/>
          <p:cNvPicPr>
            <a:picLocks noChangeAspect="1"/>
          </p:cNvPicPr>
          <p:nvPr/>
        </p:nvPicPr>
        <p:blipFill>
          <a:blip r:embed="rId2" cstate="email"/>
          <a:stretch>
            <a:fillRect/>
          </a:stretch>
        </p:blipFill>
        <p:spPr>
          <a:xfrm>
            <a:off x="7109328" y="940324"/>
            <a:ext cx="5139373" cy="51698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95"/>
                                        </p:tgtEl>
                                        <p:attrNameLst>
                                          <p:attrName>style.visibility</p:attrName>
                                        </p:attrNameLst>
                                      </p:cBhvr>
                                      <p:to>
                                        <p:strVal val="visible"/>
                                      </p:to>
                                    </p:set>
                                    <p:animEffect transition="in" filter="fade">
                                      <p:cBhvr>
                                        <p:cTn id="20" dur="1000"/>
                                        <p:tgtEl>
                                          <p:spTgt spid="95"/>
                                        </p:tgtEl>
                                      </p:cBhvr>
                                    </p:animEffect>
                                    <p:anim calcmode="lin" valueType="num">
                                      <p:cBhvr>
                                        <p:cTn id="21" dur="1000" fill="hold"/>
                                        <p:tgtEl>
                                          <p:spTgt spid="95"/>
                                        </p:tgtEl>
                                        <p:attrNameLst>
                                          <p:attrName>ppt_x</p:attrName>
                                        </p:attrNameLst>
                                      </p:cBhvr>
                                      <p:tavLst>
                                        <p:tav tm="0">
                                          <p:val>
                                            <p:strVal val="#ppt_x"/>
                                          </p:val>
                                        </p:tav>
                                        <p:tav tm="100000">
                                          <p:val>
                                            <p:strVal val="#ppt_x"/>
                                          </p:val>
                                        </p:tav>
                                      </p:tavLst>
                                    </p:anim>
                                    <p:anim calcmode="lin" valueType="num">
                                      <p:cBhvr>
                                        <p:cTn id="22" dur="1000" fill="hold"/>
                                        <p:tgtEl>
                                          <p:spTgt spid="95"/>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53" presetClass="entr" presetSubtype="16"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p:cTn id="38" dur="500" fill="hold"/>
                                        <p:tgtEl>
                                          <p:spTgt spid="94"/>
                                        </p:tgtEl>
                                        <p:attrNameLst>
                                          <p:attrName>ppt_w</p:attrName>
                                        </p:attrNameLst>
                                      </p:cBhvr>
                                      <p:tavLst>
                                        <p:tav tm="0">
                                          <p:val>
                                            <p:fltVal val="0"/>
                                          </p:val>
                                        </p:tav>
                                        <p:tav tm="100000">
                                          <p:val>
                                            <p:strVal val="#ppt_w"/>
                                          </p:val>
                                        </p:tav>
                                      </p:tavLst>
                                    </p:anim>
                                    <p:anim calcmode="lin" valueType="num">
                                      <p:cBhvr>
                                        <p:cTn id="39" dur="500" fill="hold"/>
                                        <p:tgtEl>
                                          <p:spTgt spid="94"/>
                                        </p:tgtEl>
                                        <p:attrNameLst>
                                          <p:attrName>ppt_h</p:attrName>
                                        </p:attrNameLst>
                                      </p:cBhvr>
                                      <p:tavLst>
                                        <p:tav tm="0">
                                          <p:val>
                                            <p:fltVal val="0"/>
                                          </p:val>
                                        </p:tav>
                                        <p:tav tm="100000">
                                          <p:val>
                                            <p:strVal val="#ppt_h"/>
                                          </p:val>
                                        </p:tav>
                                      </p:tavLst>
                                    </p:anim>
                                    <p:animEffect transition="in" filter="fade">
                                      <p:cBhvr>
                                        <p:cTn id="4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7" grpId="0"/>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596117" y="1742048"/>
            <a:ext cx="2462262" cy="2462262"/>
          </a:xfrm>
          <a:prstGeom prst="ellipse">
            <a:avLst/>
          </a:prstGeom>
          <a:gradFill flip="none" rotWithShape="1">
            <a:gsLst>
              <a:gs pos="0">
                <a:srgbClr val="6F6FB1"/>
              </a:gs>
              <a:gs pos="100000">
                <a:srgbClr val="6F6FB1">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32" name="组合 31"/>
          <p:cNvGrpSpPr/>
          <p:nvPr/>
        </p:nvGrpSpPr>
        <p:grpSpPr>
          <a:xfrm>
            <a:off x="3154566" y="4227129"/>
            <a:ext cx="5762554" cy="1730828"/>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209724" y="4435803"/>
            <a:ext cx="3235048" cy="1744119"/>
            <a:chOff x="209724" y="4346442"/>
            <a:chExt cx="3235048" cy="1744119"/>
          </a:xfrm>
        </p:grpSpPr>
        <p:sp>
          <p:nvSpPr>
            <p:cNvPr id="37" name="文本框 36"/>
            <p:cNvSpPr txBox="1"/>
            <p:nvPr/>
          </p:nvSpPr>
          <p:spPr>
            <a:xfrm>
              <a:off x="606377" y="4346442"/>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39" name="文本框 38"/>
            <p:cNvSpPr txBox="1"/>
            <p:nvPr/>
          </p:nvSpPr>
          <p:spPr>
            <a:xfrm>
              <a:off x="209724" y="4747436"/>
              <a:ext cx="3235048" cy="134312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41" name="组合 40"/>
          <p:cNvGrpSpPr/>
          <p:nvPr/>
        </p:nvGrpSpPr>
        <p:grpSpPr>
          <a:xfrm>
            <a:off x="3055559" y="4518392"/>
            <a:ext cx="3235048" cy="1491542"/>
            <a:chOff x="209724" y="4394568"/>
            <a:chExt cx="3235048" cy="1491542"/>
          </a:xfrm>
        </p:grpSpPr>
        <p:sp>
          <p:nvSpPr>
            <p:cNvPr id="42" name="文本框 41"/>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3" name="文本框 42"/>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10" name="组合 9"/>
          <p:cNvGrpSpPr/>
          <p:nvPr/>
        </p:nvGrpSpPr>
        <p:grpSpPr>
          <a:xfrm>
            <a:off x="5948570" y="4518392"/>
            <a:ext cx="3235048" cy="1491542"/>
            <a:chOff x="5948570" y="4294305"/>
            <a:chExt cx="3235048" cy="1491542"/>
          </a:xfrm>
        </p:grpSpPr>
        <p:sp>
          <p:nvSpPr>
            <p:cNvPr id="45" name="文本框 44"/>
            <p:cNvSpPr txBox="1"/>
            <p:nvPr/>
          </p:nvSpPr>
          <p:spPr>
            <a:xfrm>
              <a:off x="6345223" y="4294305"/>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6" name="文本框 45"/>
            <p:cNvSpPr txBox="1"/>
            <p:nvPr/>
          </p:nvSpPr>
          <p:spPr>
            <a:xfrm>
              <a:off x="5948570" y="4599047"/>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9" name="组合 8"/>
          <p:cNvGrpSpPr/>
          <p:nvPr/>
        </p:nvGrpSpPr>
        <p:grpSpPr>
          <a:xfrm>
            <a:off x="8683016" y="4518392"/>
            <a:ext cx="3235048" cy="1491542"/>
            <a:chOff x="8683016" y="4294305"/>
            <a:chExt cx="3235048" cy="1491542"/>
          </a:xfrm>
        </p:grpSpPr>
        <p:sp>
          <p:nvSpPr>
            <p:cNvPr id="48" name="文本框 47"/>
            <p:cNvSpPr txBox="1"/>
            <p:nvPr/>
          </p:nvSpPr>
          <p:spPr>
            <a:xfrm>
              <a:off x="9079669" y="4294305"/>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9" name="文本框 48"/>
            <p:cNvSpPr txBox="1"/>
            <p:nvPr/>
          </p:nvSpPr>
          <p:spPr>
            <a:xfrm>
              <a:off x="8683016" y="4599047"/>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rPr>
                <a:t>添加</a:t>
              </a:r>
              <a:r>
                <a:rPr kumimoji="0" lang="zh-CN" altLang="en-US" sz="1200" b="0" i="0" u="none" strike="noStrike" kern="1200" cap="none" spc="0" normalizeH="0" baseline="0" noProof="0" dirty="0">
                  <a:ln>
                    <a:noFill/>
                  </a:ln>
                  <a:solidFill>
                    <a:prstClr val="black"/>
                  </a:solidFill>
                  <a:effectLst/>
                  <a:uLnTx/>
                  <a:uFillTx/>
                  <a:latin typeface="微软雅黑 Light"/>
                  <a:ea typeface="微软雅黑 Light"/>
                </a:rPr>
                <a:t>文本</a:t>
              </a: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rPr>
                <a:t>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endParaRPr>
            </a:p>
          </p:txBody>
        </p:sp>
      </p:grpSp>
      <p:grpSp>
        <p:nvGrpSpPr>
          <p:cNvPr id="6" name="组合 5"/>
          <p:cNvGrpSpPr/>
          <p:nvPr/>
        </p:nvGrpSpPr>
        <p:grpSpPr>
          <a:xfrm>
            <a:off x="6868837" y="2467476"/>
            <a:ext cx="1300163" cy="1300163"/>
            <a:chOff x="6868837" y="2467476"/>
            <a:chExt cx="1300163" cy="1300163"/>
          </a:xfrm>
        </p:grpSpPr>
        <p:sp>
          <p:nvSpPr>
            <p:cNvPr id="24" name="椭圆 23"/>
            <p:cNvSpPr/>
            <p:nvPr/>
          </p:nvSpPr>
          <p:spPr>
            <a:xfrm>
              <a:off x="6868837" y="2467476"/>
              <a:ext cx="1300163" cy="1300163"/>
            </a:xfrm>
            <a:prstGeom prst="ellipse">
              <a:avLst/>
            </a:prstGeom>
            <a:solidFill>
              <a:srgbClr val="6F6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0" name="图形 49"/>
            <p:cNvPicPr>
              <a:picLocks noChangeAspect="1"/>
            </p:cNvPicPr>
            <p:nvPr/>
          </p:nvPicPr>
          <p:blipFill>
            <a:blip r:embed="rId1" cstate="email"/>
            <a:stretch>
              <a:fillRect/>
            </a:stretch>
          </p:blipFill>
          <p:spPr>
            <a:xfrm>
              <a:off x="7214643" y="2805011"/>
              <a:ext cx="550429" cy="634015"/>
            </a:xfrm>
            <a:prstGeom prst="rect">
              <a:avLst/>
            </a:prstGeom>
          </p:spPr>
        </p:pic>
      </p:grpSp>
      <p:grpSp>
        <p:nvGrpSpPr>
          <p:cNvPr id="7" name="组合 6"/>
          <p:cNvGrpSpPr/>
          <p:nvPr/>
        </p:nvGrpSpPr>
        <p:grpSpPr>
          <a:xfrm>
            <a:off x="4023002" y="2467476"/>
            <a:ext cx="1300163" cy="1300163"/>
            <a:chOff x="4023002" y="2467476"/>
            <a:chExt cx="1300163" cy="1300163"/>
          </a:xfrm>
        </p:grpSpPr>
        <p:sp>
          <p:nvSpPr>
            <p:cNvPr id="23" name="椭圆 22"/>
            <p:cNvSpPr/>
            <p:nvPr/>
          </p:nvSpPr>
          <p:spPr>
            <a:xfrm>
              <a:off x="4023002" y="2467476"/>
              <a:ext cx="1300163" cy="1300163"/>
            </a:xfrm>
            <a:prstGeom prst="ellipse">
              <a:avLst/>
            </a:prstGeom>
            <a:solidFill>
              <a:srgbClr val="000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1" name="图形 50"/>
            <p:cNvPicPr>
              <a:picLocks noChangeAspect="1"/>
            </p:cNvPicPr>
            <p:nvPr/>
          </p:nvPicPr>
          <p:blipFill>
            <a:blip r:embed="rId2" cstate="email"/>
            <a:stretch>
              <a:fillRect/>
            </a:stretch>
          </p:blipFill>
          <p:spPr>
            <a:xfrm>
              <a:off x="4326109" y="2824061"/>
              <a:ext cx="638175" cy="638175"/>
            </a:xfrm>
            <a:prstGeom prst="rect">
              <a:avLst/>
            </a:prstGeom>
          </p:spPr>
        </p:pic>
      </p:grpSp>
      <p:grpSp>
        <p:nvGrpSpPr>
          <p:cNvPr id="8" name="组合 7"/>
          <p:cNvGrpSpPr/>
          <p:nvPr/>
        </p:nvGrpSpPr>
        <p:grpSpPr>
          <a:xfrm>
            <a:off x="1177167" y="2299035"/>
            <a:ext cx="1300163" cy="1300163"/>
            <a:chOff x="1177167" y="2299035"/>
            <a:chExt cx="1300163" cy="1300163"/>
          </a:xfrm>
        </p:grpSpPr>
        <p:sp>
          <p:nvSpPr>
            <p:cNvPr id="22" name="椭圆 21"/>
            <p:cNvSpPr/>
            <p:nvPr/>
          </p:nvSpPr>
          <p:spPr>
            <a:xfrm>
              <a:off x="1177167" y="2299035"/>
              <a:ext cx="1300163" cy="1300163"/>
            </a:xfrm>
            <a:prstGeom prst="ellipse">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2" name="图形 51"/>
            <p:cNvPicPr>
              <a:picLocks noChangeAspect="1"/>
            </p:cNvPicPr>
            <p:nvPr/>
          </p:nvPicPr>
          <p:blipFill>
            <a:blip r:embed="rId3" cstate="email"/>
            <a:stretch>
              <a:fillRect/>
            </a:stretch>
          </p:blipFill>
          <p:spPr>
            <a:xfrm>
              <a:off x="1482804" y="2684771"/>
              <a:ext cx="633116" cy="634015"/>
            </a:xfrm>
            <a:prstGeom prst="rect">
              <a:avLst/>
            </a:prstGeom>
          </p:spPr>
        </p:pic>
      </p:grpSp>
      <p:grpSp>
        <p:nvGrpSpPr>
          <p:cNvPr id="5" name="组合 4"/>
          <p:cNvGrpSpPr/>
          <p:nvPr/>
        </p:nvGrpSpPr>
        <p:grpSpPr>
          <a:xfrm>
            <a:off x="9714671" y="2467476"/>
            <a:ext cx="1300163" cy="1300163"/>
            <a:chOff x="9714671" y="2467476"/>
            <a:chExt cx="1300163" cy="1300163"/>
          </a:xfrm>
        </p:grpSpPr>
        <p:sp>
          <p:nvSpPr>
            <p:cNvPr id="25" name="椭圆 24"/>
            <p:cNvSpPr/>
            <p:nvPr/>
          </p:nvSpPr>
          <p:spPr>
            <a:xfrm>
              <a:off x="9714671" y="2467476"/>
              <a:ext cx="1300163" cy="1300163"/>
            </a:xfrm>
            <a:prstGeom prst="ellipse">
              <a:avLst/>
            </a:prstGeom>
            <a:solidFill>
              <a:srgbClr val="A4A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3" name="图形 52"/>
            <p:cNvPicPr>
              <a:picLocks noChangeAspect="1"/>
            </p:cNvPicPr>
            <p:nvPr/>
          </p:nvPicPr>
          <p:blipFill>
            <a:blip r:embed="rId2" cstate="email"/>
            <a:stretch>
              <a:fillRect/>
            </a:stretch>
          </p:blipFill>
          <p:spPr>
            <a:xfrm>
              <a:off x="10042056" y="2824061"/>
              <a:ext cx="638175" cy="638175"/>
            </a:xfrm>
            <a:prstGeom prst="rect">
              <a:avLst/>
            </a:prstGeom>
          </p:spPr>
        </p:pic>
      </p:grpSp>
      <p:grpSp>
        <p:nvGrpSpPr>
          <p:cNvPr id="2" name="组合 1"/>
          <p:cNvGrpSpPr/>
          <p:nvPr/>
        </p:nvGrpSpPr>
        <p:grpSpPr>
          <a:xfrm>
            <a:off x="7796463" y="964934"/>
            <a:ext cx="4049551" cy="873366"/>
            <a:chOff x="7796463" y="964934"/>
            <a:chExt cx="4049551" cy="873366"/>
          </a:xfrm>
        </p:grpSpPr>
        <p:sp>
          <p:nvSpPr>
            <p:cNvPr id="33" name="文本框 32"/>
            <p:cNvSpPr txBox="1"/>
            <p:nvPr/>
          </p:nvSpPr>
          <p:spPr>
            <a:xfrm>
              <a:off x="8405870" y="964934"/>
              <a:ext cx="34401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6139D"/>
                  </a:solidFill>
                  <a:effectLst/>
                  <a:uLnTx/>
                  <a:uFillTx/>
                  <a:latin typeface="微软雅黑"/>
                  <a:ea typeface="微软雅黑"/>
                  <a:cs typeface="+mn-cs"/>
                </a:rPr>
                <a:t>CONTENT</a:t>
              </a:r>
              <a:endParaRPr kumimoji="0" lang="zh-CN" altLang="en-US" sz="4800" b="0" i="0" u="none" strike="noStrike" kern="1200" cap="none" spc="0" normalizeH="0" baseline="0" noProof="0" dirty="0">
                <a:ln>
                  <a:noFill/>
                </a:ln>
                <a:solidFill>
                  <a:srgbClr val="06139D"/>
                </a:solidFill>
                <a:effectLst/>
                <a:uLnTx/>
                <a:uFillTx/>
                <a:latin typeface="微软雅黑"/>
                <a:ea typeface="微软雅黑"/>
                <a:cs typeface="+mn-cs"/>
              </a:endParaRPr>
            </a:p>
          </p:txBody>
        </p:sp>
        <p:cxnSp>
          <p:nvCxnSpPr>
            <p:cNvPr id="35" name="直接连接符 34"/>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任意多边形: 形状 35"/>
          <p:cNvSpPr/>
          <p:nvPr/>
        </p:nvSpPr>
        <p:spPr>
          <a:xfrm flipV="1">
            <a:off x="0" y="-36816"/>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rgbClr val="0513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54" name="任意多边形: 形状 53"/>
          <p:cNvSpPr/>
          <p:nvPr/>
        </p:nvSpPr>
        <p:spPr>
          <a:xfrm flipV="1">
            <a:off x="0"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55" name="任意多边形: 形状 54"/>
          <p:cNvSpPr/>
          <p:nvPr/>
        </p:nvSpPr>
        <p:spPr>
          <a:xfrm flipV="1">
            <a:off x="2516114" y="-48126"/>
            <a:ext cx="7784426" cy="1687299"/>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0-#ppt_w/2"/>
                                          </p:val>
                                        </p:tav>
                                        <p:tav tm="100000">
                                          <p:val>
                                            <p:strVal val="#ppt_x"/>
                                          </p:val>
                                        </p:tav>
                                      </p:tavLst>
                                    </p:anim>
                                    <p:anim calcmode="lin" valueType="num">
                                      <p:cBhvr additive="base">
                                        <p:cTn id="13" dur="500" fill="hold"/>
                                        <p:tgtEl>
                                          <p:spTgt spid="54"/>
                                        </p:tgtEl>
                                        <p:attrNameLst>
                                          <p:attrName>ppt_y</p:attrName>
                                        </p:attrNameLst>
                                      </p:cBhvr>
                                      <p:tavLst>
                                        <p:tav tm="0">
                                          <p:val>
                                            <p:strVal val="#ppt_y"/>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additive="base">
                                        <p:cTn id="16" dur="500" fill="hold"/>
                                        <p:tgtEl>
                                          <p:spTgt spid="55"/>
                                        </p:tgtEl>
                                        <p:attrNameLst>
                                          <p:attrName>ppt_x</p:attrName>
                                        </p:attrNameLst>
                                      </p:cBhvr>
                                      <p:tavLst>
                                        <p:tav tm="0">
                                          <p:val>
                                            <p:strVal val="#ppt_x"/>
                                          </p:val>
                                        </p:tav>
                                        <p:tav tm="100000">
                                          <p:val>
                                            <p:strVal val="#ppt_x"/>
                                          </p:val>
                                        </p:tav>
                                      </p:tavLst>
                                    </p:anim>
                                    <p:anim calcmode="lin" valueType="num">
                                      <p:cBhvr additive="base">
                                        <p:cTn id="17" dur="500" fill="hold"/>
                                        <p:tgtEl>
                                          <p:spTgt spid="5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1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nodeType="withEffect">
                                  <p:stCondLst>
                                    <p:cond delay="20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53" presetClass="entr" presetSubtype="16" fill="hold" nodeType="withEffect">
                                  <p:stCondLst>
                                    <p:cond delay="30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par>
                          <p:cTn id="45" fill="hold">
                            <p:stCondLst>
                              <p:cond delay="2500"/>
                            </p:stCondLst>
                            <p:childTnLst>
                              <p:par>
                                <p:cTn id="46" presetID="2" presetClass="entr" presetSubtype="4"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42" presetClass="entr" presetSubtype="0"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10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1000"/>
                                        <p:tgtEl>
                                          <p:spTgt spid="41"/>
                                        </p:tgtEl>
                                      </p:cBhvr>
                                    </p:animEffect>
                                    <p:anim calcmode="lin" valueType="num">
                                      <p:cBhvr>
                                        <p:cTn id="59" dur="1000" fill="hold"/>
                                        <p:tgtEl>
                                          <p:spTgt spid="41"/>
                                        </p:tgtEl>
                                        <p:attrNameLst>
                                          <p:attrName>ppt_x</p:attrName>
                                        </p:attrNameLst>
                                      </p:cBhvr>
                                      <p:tavLst>
                                        <p:tav tm="0">
                                          <p:val>
                                            <p:strVal val="#ppt_x"/>
                                          </p:val>
                                        </p:tav>
                                        <p:tav tm="100000">
                                          <p:val>
                                            <p:strVal val="#ppt_x"/>
                                          </p:val>
                                        </p:tav>
                                      </p:tavLst>
                                    </p:anim>
                                    <p:anim calcmode="lin" valueType="num">
                                      <p:cBhvr>
                                        <p:cTn id="60" dur="1000" fill="hold"/>
                                        <p:tgtEl>
                                          <p:spTgt spid="41"/>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30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1000"/>
                                        <p:tgtEl>
                                          <p:spTgt spid="9"/>
                                        </p:tgtEl>
                                      </p:cBhvr>
                                    </p:animEffect>
                                    <p:anim calcmode="lin" valueType="num">
                                      <p:cBhvr>
                                        <p:cTn id="69" dur="1000" fill="hold"/>
                                        <p:tgtEl>
                                          <p:spTgt spid="9"/>
                                        </p:tgtEl>
                                        <p:attrNameLst>
                                          <p:attrName>ppt_x</p:attrName>
                                        </p:attrNameLst>
                                      </p:cBhvr>
                                      <p:tavLst>
                                        <p:tav tm="0">
                                          <p:val>
                                            <p:strVal val="#ppt_x"/>
                                          </p:val>
                                        </p:tav>
                                        <p:tav tm="100000">
                                          <p:val>
                                            <p:strVal val="#ppt_x"/>
                                          </p:val>
                                        </p:tav>
                                      </p:tavLst>
                                    </p:anim>
                                    <p:anim calcmode="lin" valueType="num">
                                      <p:cBhvr>
                                        <p:cTn id="70" dur="1000" fill="hold"/>
                                        <p:tgtEl>
                                          <p:spTgt spid="9"/>
                                        </p:tgtEl>
                                        <p:attrNameLst>
                                          <p:attrName>ppt_y</p:attrName>
                                        </p:attrNameLst>
                                      </p:cBhvr>
                                      <p:tavLst>
                                        <p:tav tm="0">
                                          <p:val>
                                            <p:strVal val="#ppt_y+.1"/>
                                          </p:val>
                                        </p:tav>
                                        <p:tav tm="100000">
                                          <p:val>
                                            <p:strVal val="#ppt_y"/>
                                          </p:val>
                                        </p:tav>
                                      </p:tavLst>
                                    </p:anim>
                                  </p:childTnLst>
                                </p:cTn>
                              </p:par>
                            </p:childTnLst>
                          </p:cTn>
                        </p:par>
                        <p:par>
                          <p:cTn id="71" fill="hold">
                            <p:stCondLst>
                              <p:cond delay="4000"/>
                            </p:stCondLst>
                            <p:childTnLst>
                              <p:par>
                                <p:cTn id="72" presetID="1" presetClass="entr" presetSubtype="0"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childTnLst>
                                </p:cTn>
                              </p:par>
                              <p:par>
                                <p:cTn id="74" presetID="26" presetClass="emph" presetSubtype="0" fill="hold" grpId="1" nodeType="withEffect">
                                  <p:stCondLst>
                                    <p:cond delay="0"/>
                                  </p:stCondLst>
                                  <p:childTnLst>
                                    <p:animEffect transition="out" filter="fade">
                                      <p:cBhvr>
                                        <p:cTn id="75" dur="500" tmFilter="0, 0; .2, .5; .8, .5; 1, 0"/>
                                        <p:tgtEl>
                                          <p:spTgt spid="3"/>
                                        </p:tgtEl>
                                      </p:cBhvr>
                                    </p:animEffect>
                                    <p:animScale>
                                      <p:cBhvr>
                                        <p:cTn id="76"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6" grpId="0" animBg="1"/>
      <p:bldP spid="54" grpId="0" animBg="1"/>
      <p:bldP spid="5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3" name="图形 2"/>
          <p:cNvPicPr>
            <a:picLocks noChangeAspect="1"/>
          </p:cNvPicPr>
          <p:nvPr/>
        </p:nvPicPr>
        <p:blipFill>
          <a:blip r:embed="rId1" cstate="email"/>
          <a:stretch>
            <a:fillRect/>
          </a:stretch>
        </p:blipFill>
        <p:spPr>
          <a:xfrm>
            <a:off x="697830" y="116117"/>
            <a:ext cx="1396030" cy="288000"/>
          </a:xfrm>
          <a:prstGeom prst="rect">
            <a:avLst/>
          </a:prstGeom>
        </p:spPr>
      </p:pic>
      <p:grpSp>
        <p:nvGrpSpPr>
          <p:cNvPr id="13" name="组合 12"/>
          <p:cNvGrpSpPr/>
          <p:nvPr/>
        </p:nvGrpSpPr>
        <p:grpSpPr>
          <a:xfrm>
            <a:off x="5339636" y="76583"/>
            <a:ext cx="6097856" cy="369332"/>
            <a:chOff x="5339636" y="76583"/>
            <a:chExt cx="6097856" cy="369332"/>
          </a:xfrm>
        </p:grpSpPr>
        <p:sp>
          <p:nvSpPr>
            <p:cNvPr id="12" name="矩形 11"/>
            <p:cNvSpPr/>
            <p:nvPr/>
          </p:nvSpPr>
          <p:spPr>
            <a:xfrm>
              <a:off x="5339636"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5" name="文本框 4"/>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6" name="文本框 5"/>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7" name="文本框 6"/>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6" name="组合 55"/>
          <p:cNvGrpSpPr/>
          <p:nvPr/>
        </p:nvGrpSpPr>
        <p:grpSpPr>
          <a:xfrm>
            <a:off x="4157075" y="1647476"/>
            <a:ext cx="3643900" cy="4130119"/>
            <a:chOff x="4157075" y="1647476"/>
            <a:chExt cx="3643900" cy="4130119"/>
          </a:xfrm>
        </p:grpSpPr>
        <p:sp>
          <p:nvSpPr>
            <p:cNvPr id="57" name="椭圆 56"/>
            <p:cNvSpPr/>
            <p:nvPr/>
          </p:nvSpPr>
          <p:spPr>
            <a:xfrm>
              <a:off x="4391025" y="2038350"/>
              <a:ext cx="3409950" cy="34099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58" name="组合 57"/>
            <p:cNvGrpSpPr/>
            <p:nvPr/>
          </p:nvGrpSpPr>
          <p:grpSpPr>
            <a:xfrm rot="20968403">
              <a:off x="7438544" y="1647476"/>
              <a:ext cx="324850" cy="441340"/>
              <a:chOff x="8105286" y="1492516"/>
              <a:chExt cx="324850" cy="441340"/>
            </a:xfrm>
          </p:grpSpPr>
          <p:cxnSp>
            <p:nvCxnSpPr>
              <p:cNvPr id="65" name="直接连接符 64"/>
              <p:cNvCxnSpPr/>
              <p:nvPr/>
            </p:nvCxnSpPr>
            <p:spPr>
              <a:xfrm rot="360000" flipH="1">
                <a:off x="8105287" y="1492516"/>
                <a:ext cx="324849" cy="268392"/>
              </a:xfrm>
              <a:prstGeom prst="line">
                <a:avLst/>
              </a:prstGeom>
              <a:ln w="19050">
                <a:solidFill>
                  <a:srgbClr val="6F6FB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360000" flipH="1">
                <a:off x="8105286" y="1665464"/>
                <a:ext cx="324849" cy="268392"/>
              </a:xfrm>
              <a:prstGeom prst="line">
                <a:avLst/>
              </a:prstGeom>
              <a:ln w="19050">
                <a:solidFill>
                  <a:srgbClr val="6F6FB1"/>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rot="20968403">
              <a:off x="4157075" y="5336255"/>
              <a:ext cx="324850" cy="441340"/>
              <a:chOff x="8105286" y="1492516"/>
              <a:chExt cx="324850" cy="441340"/>
            </a:xfrm>
          </p:grpSpPr>
          <p:cxnSp>
            <p:nvCxnSpPr>
              <p:cNvPr id="63" name="直接连接符 62"/>
              <p:cNvCxnSpPr/>
              <p:nvPr/>
            </p:nvCxnSpPr>
            <p:spPr>
              <a:xfrm rot="360000" flipH="1">
                <a:off x="8105287" y="1492516"/>
                <a:ext cx="324849" cy="268392"/>
              </a:xfrm>
              <a:prstGeom prst="line">
                <a:avLst/>
              </a:prstGeom>
              <a:ln w="19050">
                <a:solidFill>
                  <a:srgbClr val="6F6FB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360000" flipH="1">
                <a:off x="8105286" y="1665464"/>
                <a:ext cx="324849" cy="268392"/>
              </a:xfrm>
              <a:prstGeom prst="line">
                <a:avLst/>
              </a:prstGeom>
              <a:ln w="19050">
                <a:solidFill>
                  <a:srgbClr val="6F6FB1"/>
                </a:solidFill>
              </a:ln>
            </p:spPr>
            <p:style>
              <a:lnRef idx="1">
                <a:schemeClr val="accent1"/>
              </a:lnRef>
              <a:fillRef idx="0">
                <a:schemeClr val="accent1"/>
              </a:fillRef>
              <a:effectRef idx="0">
                <a:schemeClr val="accent1"/>
              </a:effectRef>
              <a:fontRef idx="minor">
                <a:schemeClr val="tx1"/>
              </a:fontRef>
            </p:style>
          </p:cxnSp>
        </p:grpSp>
        <p:pic>
          <p:nvPicPr>
            <p:cNvPr id="60" name="图形 59"/>
            <p:cNvPicPr>
              <a:picLocks noChangeAspect="1"/>
            </p:cNvPicPr>
            <p:nvPr/>
          </p:nvPicPr>
          <p:blipFill>
            <a:blip r:embed="rId2" cstate="email"/>
            <a:stretch>
              <a:fillRect/>
            </a:stretch>
          </p:blipFill>
          <p:spPr>
            <a:xfrm>
              <a:off x="5808768" y="2590800"/>
              <a:ext cx="574464" cy="679102"/>
            </a:xfrm>
            <a:prstGeom prst="rect">
              <a:avLst/>
            </a:prstGeom>
          </p:spPr>
        </p:pic>
        <p:sp>
          <p:nvSpPr>
            <p:cNvPr id="61" name="文本框 60"/>
            <p:cNvSpPr txBox="1"/>
            <p:nvPr/>
          </p:nvSpPr>
          <p:spPr>
            <a:xfrm>
              <a:off x="5307236" y="3484158"/>
              <a:ext cx="157752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71093"/>
                  </a:solidFill>
                  <a:effectLst/>
                  <a:uLnTx/>
                  <a:uFillTx/>
                  <a:latin typeface="微软雅黑"/>
                  <a:ea typeface="微软雅黑"/>
                  <a:cs typeface="+mn-cs"/>
                </a:rPr>
                <a:t>单击添加标题</a:t>
              </a:r>
              <a:endParaRPr kumimoji="0" lang="zh-CN" altLang="en-US" sz="1600" b="0" i="0" u="none" strike="noStrike" kern="1200" cap="none" spc="0" normalizeH="0" baseline="0" noProof="0" dirty="0">
                <a:ln>
                  <a:noFill/>
                </a:ln>
                <a:solidFill>
                  <a:srgbClr val="071093"/>
                </a:solidFill>
                <a:effectLst/>
                <a:uLnTx/>
                <a:uFillTx/>
                <a:latin typeface="微软雅黑"/>
                <a:ea typeface="微软雅黑"/>
                <a:cs typeface="+mn-cs"/>
              </a:endParaRPr>
            </a:p>
          </p:txBody>
        </p:sp>
        <p:sp>
          <p:nvSpPr>
            <p:cNvPr id="62" name="矩形 61"/>
            <p:cNvSpPr/>
            <p:nvPr/>
          </p:nvSpPr>
          <p:spPr>
            <a:xfrm>
              <a:off x="5064845" y="3837960"/>
              <a:ext cx="2062310" cy="1466876"/>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处添加文本单击此</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处添加文本</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67" name="组合 66"/>
          <p:cNvGrpSpPr/>
          <p:nvPr/>
        </p:nvGrpSpPr>
        <p:grpSpPr>
          <a:xfrm>
            <a:off x="2718065" y="2619375"/>
            <a:ext cx="2247900" cy="2247900"/>
            <a:chOff x="2718065" y="2619375"/>
            <a:chExt cx="2247900" cy="2247900"/>
          </a:xfrm>
        </p:grpSpPr>
        <p:sp>
          <p:nvSpPr>
            <p:cNvPr id="68" name="椭圆 67"/>
            <p:cNvSpPr/>
            <p:nvPr/>
          </p:nvSpPr>
          <p:spPr>
            <a:xfrm>
              <a:off x="2718065" y="2619375"/>
              <a:ext cx="2247900" cy="2247900"/>
            </a:xfrm>
            <a:prstGeom prst="ellipse">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69" name="layout_292454"/>
            <p:cNvSpPr>
              <a:spLocks noChangeAspect="1"/>
            </p:cNvSpPr>
            <p:nvPr/>
          </p:nvSpPr>
          <p:spPr bwMode="auto">
            <a:xfrm>
              <a:off x="3598999" y="3025816"/>
              <a:ext cx="432000" cy="431346"/>
            </a:xfrm>
            <a:custGeom>
              <a:avLst/>
              <a:gdLst>
                <a:gd name="connsiteX0" fmla="*/ 540885 w 607639"/>
                <a:gd name="connsiteY0" fmla="*/ 517940 h 606722"/>
                <a:gd name="connsiteX1" fmla="*/ 518723 w 607639"/>
                <a:gd name="connsiteY1" fmla="*/ 540069 h 606722"/>
                <a:gd name="connsiteX2" fmla="*/ 540885 w 607639"/>
                <a:gd name="connsiteY2" fmla="*/ 562287 h 606722"/>
                <a:gd name="connsiteX3" fmla="*/ 563136 w 607639"/>
                <a:gd name="connsiteY3" fmla="*/ 540069 h 606722"/>
                <a:gd name="connsiteX4" fmla="*/ 540885 w 607639"/>
                <a:gd name="connsiteY4" fmla="*/ 517940 h 606722"/>
                <a:gd name="connsiteX5" fmla="*/ 66665 w 607639"/>
                <a:gd name="connsiteY5" fmla="*/ 517940 h 606722"/>
                <a:gd name="connsiteX6" fmla="*/ 44503 w 607639"/>
                <a:gd name="connsiteY6" fmla="*/ 540069 h 606722"/>
                <a:gd name="connsiteX7" fmla="*/ 66665 w 607639"/>
                <a:gd name="connsiteY7" fmla="*/ 562287 h 606722"/>
                <a:gd name="connsiteX8" fmla="*/ 88916 w 607639"/>
                <a:gd name="connsiteY8" fmla="*/ 540069 h 606722"/>
                <a:gd name="connsiteX9" fmla="*/ 66665 w 607639"/>
                <a:gd name="connsiteY9" fmla="*/ 517940 h 606722"/>
                <a:gd name="connsiteX10" fmla="*/ 88916 w 607639"/>
                <a:gd name="connsiteY10" fmla="*/ 369970 h 606722"/>
                <a:gd name="connsiteX11" fmla="*/ 88916 w 607639"/>
                <a:gd name="connsiteY11" fmla="*/ 477326 h 606722"/>
                <a:gd name="connsiteX12" fmla="*/ 129592 w 607639"/>
                <a:gd name="connsiteY12" fmla="*/ 517940 h 606722"/>
                <a:gd name="connsiteX13" fmla="*/ 237110 w 607639"/>
                <a:gd name="connsiteY13" fmla="*/ 517940 h 606722"/>
                <a:gd name="connsiteX14" fmla="*/ 237110 w 607639"/>
                <a:gd name="connsiteY14" fmla="*/ 369970 h 606722"/>
                <a:gd name="connsiteX15" fmla="*/ 419364 w 607639"/>
                <a:gd name="connsiteY15" fmla="*/ 134851 h 606722"/>
                <a:gd name="connsiteX16" fmla="*/ 475964 w 607639"/>
                <a:gd name="connsiteY16" fmla="*/ 191358 h 606722"/>
                <a:gd name="connsiteX17" fmla="*/ 348793 w 607639"/>
                <a:gd name="connsiteY17" fmla="*/ 318321 h 606722"/>
                <a:gd name="connsiteX18" fmla="*/ 293261 w 607639"/>
                <a:gd name="connsiteY18" fmla="*/ 317344 h 606722"/>
                <a:gd name="connsiteX19" fmla="*/ 292282 w 607639"/>
                <a:gd name="connsiteY19" fmla="*/ 261814 h 606722"/>
                <a:gd name="connsiteX20" fmla="*/ 129592 w 607639"/>
                <a:gd name="connsiteY20" fmla="*/ 88782 h 606722"/>
                <a:gd name="connsiteX21" fmla="*/ 88916 w 607639"/>
                <a:gd name="connsiteY21" fmla="*/ 129396 h 606722"/>
                <a:gd name="connsiteX22" fmla="*/ 88916 w 607639"/>
                <a:gd name="connsiteY22" fmla="*/ 325535 h 606722"/>
                <a:gd name="connsiteX23" fmla="*/ 281613 w 607639"/>
                <a:gd name="connsiteY23" fmla="*/ 325535 h 606722"/>
                <a:gd name="connsiteX24" fmla="*/ 281613 w 607639"/>
                <a:gd name="connsiteY24" fmla="*/ 517940 h 606722"/>
                <a:gd name="connsiteX25" fmla="*/ 478047 w 607639"/>
                <a:gd name="connsiteY25" fmla="*/ 517940 h 606722"/>
                <a:gd name="connsiteX26" fmla="*/ 518723 w 607639"/>
                <a:gd name="connsiteY26" fmla="*/ 477326 h 606722"/>
                <a:gd name="connsiteX27" fmla="*/ 518723 w 607639"/>
                <a:gd name="connsiteY27" fmla="*/ 129396 h 606722"/>
                <a:gd name="connsiteX28" fmla="*/ 478047 w 607639"/>
                <a:gd name="connsiteY28" fmla="*/ 88782 h 606722"/>
                <a:gd name="connsiteX29" fmla="*/ 540885 w 607639"/>
                <a:gd name="connsiteY29" fmla="*/ 44436 h 606722"/>
                <a:gd name="connsiteX30" fmla="*/ 518723 w 607639"/>
                <a:gd name="connsiteY30" fmla="*/ 66565 h 606722"/>
                <a:gd name="connsiteX31" fmla="*/ 540885 w 607639"/>
                <a:gd name="connsiteY31" fmla="*/ 88782 h 606722"/>
                <a:gd name="connsiteX32" fmla="*/ 563136 w 607639"/>
                <a:gd name="connsiteY32" fmla="*/ 66565 h 606722"/>
                <a:gd name="connsiteX33" fmla="*/ 540885 w 607639"/>
                <a:gd name="connsiteY33" fmla="*/ 44436 h 606722"/>
                <a:gd name="connsiteX34" fmla="*/ 66665 w 607639"/>
                <a:gd name="connsiteY34" fmla="*/ 44436 h 606722"/>
                <a:gd name="connsiteX35" fmla="*/ 44503 w 607639"/>
                <a:gd name="connsiteY35" fmla="*/ 66565 h 606722"/>
                <a:gd name="connsiteX36" fmla="*/ 66665 w 607639"/>
                <a:gd name="connsiteY36" fmla="*/ 88782 h 606722"/>
                <a:gd name="connsiteX37" fmla="*/ 88916 w 607639"/>
                <a:gd name="connsiteY37" fmla="*/ 66565 h 606722"/>
                <a:gd name="connsiteX38" fmla="*/ 66665 w 607639"/>
                <a:gd name="connsiteY38" fmla="*/ 44436 h 606722"/>
                <a:gd name="connsiteX39" fmla="*/ 66665 w 607639"/>
                <a:gd name="connsiteY39" fmla="*/ 0 h 606722"/>
                <a:gd name="connsiteX40" fmla="*/ 129592 w 607639"/>
                <a:gd name="connsiteY40" fmla="*/ 44436 h 606722"/>
                <a:gd name="connsiteX41" fmla="*/ 478047 w 607639"/>
                <a:gd name="connsiteY41" fmla="*/ 44436 h 606722"/>
                <a:gd name="connsiteX42" fmla="*/ 540885 w 607639"/>
                <a:gd name="connsiteY42" fmla="*/ 0 h 606722"/>
                <a:gd name="connsiteX43" fmla="*/ 607639 w 607639"/>
                <a:gd name="connsiteY43" fmla="*/ 66565 h 606722"/>
                <a:gd name="connsiteX44" fmla="*/ 563136 w 607639"/>
                <a:gd name="connsiteY44" fmla="*/ 129396 h 606722"/>
                <a:gd name="connsiteX45" fmla="*/ 563136 w 607639"/>
                <a:gd name="connsiteY45" fmla="*/ 477326 h 606722"/>
                <a:gd name="connsiteX46" fmla="*/ 607639 w 607639"/>
                <a:gd name="connsiteY46" fmla="*/ 540069 h 606722"/>
                <a:gd name="connsiteX47" fmla="*/ 540885 w 607639"/>
                <a:gd name="connsiteY47" fmla="*/ 606722 h 606722"/>
                <a:gd name="connsiteX48" fmla="*/ 478047 w 607639"/>
                <a:gd name="connsiteY48" fmla="*/ 562287 h 606722"/>
                <a:gd name="connsiteX49" fmla="*/ 129592 w 607639"/>
                <a:gd name="connsiteY49" fmla="*/ 562287 h 606722"/>
                <a:gd name="connsiteX50" fmla="*/ 66665 w 607639"/>
                <a:gd name="connsiteY50" fmla="*/ 606722 h 606722"/>
                <a:gd name="connsiteX51" fmla="*/ 0 w 607639"/>
                <a:gd name="connsiteY51" fmla="*/ 540069 h 606722"/>
                <a:gd name="connsiteX52" fmla="*/ 44503 w 607639"/>
                <a:gd name="connsiteY52" fmla="*/ 477326 h 606722"/>
                <a:gd name="connsiteX53" fmla="*/ 44503 w 607639"/>
                <a:gd name="connsiteY53" fmla="*/ 129396 h 606722"/>
                <a:gd name="connsiteX54" fmla="*/ 0 w 607639"/>
                <a:gd name="connsiteY54" fmla="*/ 66565 h 606722"/>
                <a:gd name="connsiteX55" fmla="*/ 66665 w 607639"/>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7639" h="606722">
                  <a:moveTo>
                    <a:pt x="540885" y="517940"/>
                  </a:moveTo>
                  <a:cubicBezTo>
                    <a:pt x="528691" y="517940"/>
                    <a:pt x="518723" y="527894"/>
                    <a:pt x="518723" y="540069"/>
                  </a:cubicBezTo>
                  <a:cubicBezTo>
                    <a:pt x="518723" y="552333"/>
                    <a:pt x="528691" y="562287"/>
                    <a:pt x="540885" y="562287"/>
                  </a:cubicBezTo>
                  <a:cubicBezTo>
                    <a:pt x="553168" y="562287"/>
                    <a:pt x="563136" y="552333"/>
                    <a:pt x="563136" y="540069"/>
                  </a:cubicBezTo>
                  <a:cubicBezTo>
                    <a:pt x="563136" y="527894"/>
                    <a:pt x="553168" y="517940"/>
                    <a:pt x="540885" y="517940"/>
                  </a:cubicBezTo>
                  <a:close/>
                  <a:moveTo>
                    <a:pt x="66665" y="517940"/>
                  </a:moveTo>
                  <a:cubicBezTo>
                    <a:pt x="54471" y="517940"/>
                    <a:pt x="44503" y="527894"/>
                    <a:pt x="44503" y="540069"/>
                  </a:cubicBezTo>
                  <a:cubicBezTo>
                    <a:pt x="44503" y="552333"/>
                    <a:pt x="54471" y="562287"/>
                    <a:pt x="66665" y="562287"/>
                  </a:cubicBezTo>
                  <a:cubicBezTo>
                    <a:pt x="78948" y="562287"/>
                    <a:pt x="88916" y="552333"/>
                    <a:pt x="88916" y="540069"/>
                  </a:cubicBezTo>
                  <a:cubicBezTo>
                    <a:pt x="88916" y="527894"/>
                    <a:pt x="78948" y="517940"/>
                    <a:pt x="66665" y="517940"/>
                  </a:cubicBezTo>
                  <a:close/>
                  <a:moveTo>
                    <a:pt x="88916" y="369970"/>
                  </a:moveTo>
                  <a:lnTo>
                    <a:pt x="88916" y="477326"/>
                  </a:lnTo>
                  <a:cubicBezTo>
                    <a:pt x="107874" y="483991"/>
                    <a:pt x="122827" y="499011"/>
                    <a:pt x="129592" y="517940"/>
                  </a:cubicBezTo>
                  <a:lnTo>
                    <a:pt x="237110" y="517940"/>
                  </a:lnTo>
                  <a:lnTo>
                    <a:pt x="237110" y="369970"/>
                  </a:lnTo>
                  <a:close/>
                  <a:moveTo>
                    <a:pt x="419364" y="134851"/>
                  </a:moveTo>
                  <a:lnTo>
                    <a:pt x="475964" y="191358"/>
                  </a:lnTo>
                  <a:lnTo>
                    <a:pt x="348793" y="318321"/>
                  </a:lnTo>
                  <a:lnTo>
                    <a:pt x="293261" y="317344"/>
                  </a:lnTo>
                  <a:lnTo>
                    <a:pt x="292282" y="261814"/>
                  </a:lnTo>
                  <a:close/>
                  <a:moveTo>
                    <a:pt x="129592" y="88782"/>
                  </a:moveTo>
                  <a:cubicBezTo>
                    <a:pt x="122827" y="107712"/>
                    <a:pt x="107874" y="122642"/>
                    <a:pt x="88916" y="129396"/>
                  </a:cubicBezTo>
                  <a:lnTo>
                    <a:pt x="88916" y="325535"/>
                  </a:lnTo>
                  <a:lnTo>
                    <a:pt x="281613" y="325535"/>
                  </a:lnTo>
                  <a:lnTo>
                    <a:pt x="281613" y="517940"/>
                  </a:lnTo>
                  <a:lnTo>
                    <a:pt x="478047" y="517940"/>
                  </a:lnTo>
                  <a:cubicBezTo>
                    <a:pt x="484723" y="499011"/>
                    <a:pt x="499765" y="483991"/>
                    <a:pt x="518723" y="477326"/>
                  </a:cubicBezTo>
                  <a:lnTo>
                    <a:pt x="518723" y="129396"/>
                  </a:lnTo>
                  <a:cubicBezTo>
                    <a:pt x="499765" y="122642"/>
                    <a:pt x="484723" y="107712"/>
                    <a:pt x="478047" y="88782"/>
                  </a:cubicBezTo>
                  <a:close/>
                  <a:moveTo>
                    <a:pt x="540885" y="44436"/>
                  </a:moveTo>
                  <a:cubicBezTo>
                    <a:pt x="528691" y="44436"/>
                    <a:pt x="518723" y="54389"/>
                    <a:pt x="518723" y="66565"/>
                  </a:cubicBezTo>
                  <a:cubicBezTo>
                    <a:pt x="518723" y="78829"/>
                    <a:pt x="528691" y="88782"/>
                    <a:pt x="540885" y="88782"/>
                  </a:cubicBezTo>
                  <a:cubicBezTo>
                    <a:pt x="553168" y="88782"/>
                    <a:pt x="563136" y="78829"/>
                    <a:pt x="563136" y="66565"/>
                  </a:cubicBezTo>
                  <a:cubicBezTo>
                    <a:pt x="563136" y="54389"/>
                    <a:pt x="553168" y="44436"/>
                    <a:pt x="540885" y="44436"/>
                  </a:cubicBezTo>
                  <a:close/>
                  <a:moveTo>
                    <a:pt x="66665" y="44436"/>
                  </a:moveTo>
                  <a:cubicBezTo>
                    <a:pt x="54471" y="44436"/>
                    <a:pt x="44503" y="54389"/>
                    <a:pt x="44503" y="66565"/>
                  </a:cubicBezTo>
                  <a:cubicBezTo>
                    <a:pt x="44503" y="78829"/>
                    <a:pt x="54471" y="88782"/>
                    <a:pt x="66665" y="88782"/>
                  </a:cubicBezTo>
                  <a:cubicBezTo>
                    <a:pt x="78948" y="88782"/>
                    <a:pt x="88916" y="78829"/>
                    <a:pt x="88916" y="66565"/>
                  </a:cubicBezTo>
                  <a:cubicBezTo>
                    <a:pt x="88916" y="54389"/>
                    <a:pt x="78948" y="44436"/>
                    <a:pt x="66665" y="44436"/>
                  </a:cubicBezTo>
                  <a:close/>
                  <a:moveTo>
                    <a:pt x="66665" y="0"/>
                  </a:moveTo>
                  <a:cubicBezTo>
                    <a:pt x="95681" y="0"/>
                    <a:pt x="120335" y="18574"/>
                    <a:pt x="129592" y="44436"/>
                  </a:cubicBezTo>
                  <a:lnTo>
                    <a:pt x="478047" y="44436"/>
                  </a:lnTo>
                  <a:cubicBezTo>
                    <a:pt x="487215" y="18574"/>
                    <a:pt x="511958" y="0"/>
                    <a:pt x="540885" y="0"/>
                  </a:cubicBezTo>
                  <a:cubicBezTo>
                    <a:pt x="577733" y="0"/>
                    <a:pt x="607639" y="29861"/>
                    <a:pt x="607639" y="66565"/>
                  </a:cubicBezTo>
                  <a:cubicBezTo>
                    <a:pt x="607639" y="95537"/>
                    <a:pt x="589037" y="120154"/>
                    <a:pt x="563136" y="129396"/>
                  </a:cubicBezTo>
                  <a:lnTo>
                    <a:pt x="563136" y="477326"/>
                  </a:lnTo>
                  <a:cubicBezTo>
                    <a:pt x="589037" y="486480"/>
                    <a:pt x="607639" y="511186"/>
                    <a:pt x="607639" y="540069"/>
                  </a:cubicBezTo>
                  <a:cubicBezTo>
                    <a:pt x="607639" y="576862"/>
                    <a:pt x="577733" y="606722"/>
                    <a:pt x="540885" y="606722"/>
                  </a:cubicBezTo>
                  <a:cubicBezTo>
                    <a:pt x="511958" y="606722"/>
                    <a:pt x="487215" y="588148"/>
                    <a:pt x="478047" y="562287"/>
                  </a:cubicBezTo>
                  <a:lnTo>
                    <a:pt x="129592" y="562287"/>
                  </a:lnTo>
                  <a:cubicBezTo>
                    <a:pt x="120335" y="588148"/>
                    <a:pt x="95681" y="606722"/>
                    <a:pt x="66665" y="606722"/>
                  </a:cubicBezTo>
                  <a:cubicBezTo>
                    <a:pt x="29906" y="606722"/>
                    <a:pt x="0" y="576862"/>
                    <a:pt x="0" y="540069"/>
                  </a:cubicBezTo>
                  <a:cubicBezTo>
                    <a:pt x="0" y="511186"/>
                    <a:pt x="18602" y="486480"/>
                    <a:pt x="44503" y="477326"/>
                  </a:cubicBezTo>
                  <a:lnTo>
                    <a:pt x="44503" y="129396"/>
                  </a:lnTo>
                  <a:cubicBezTo>
                    <a:pt x="18602" y="120154"/>
                    <a:pt x="0" y="95537"/>
                    <a:pt x="0" y="66565"/>
                  </a:cubicBezTo>
                  <a:cubicBezTo>
                    <a:pt x="0" y="29861"/>
                    <a:pt x="29906" y="0"/>
                    <a:pt x="66665" y="0"/>
                  </a:cubicBezTo>
                  <a:close/>
                </a:path>
              </a:pathLst>
            </a:custGeom>
            <a:solidFill>
              <a:schemeClr val="bg1"/>
            </a:solidFill>
            <a:ln>
              <a:noFill/>
            </a:ln>
          </p:spPr>
        </p:sp>
        <p:sp>
          <p:nvSpPr>
            <p:cNvPr id="70" name="矩形 69"/>
            <p:cNvSpPr/>
            <p:nvPr/>
          </p:nvSpPr>
          <p:spPr>
            <a:xfrm>
              <a:off x="2791810" y="3555648"/>
              <a:ext cx="2062310" cy="1186800"/>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a:t>
              </a:r>
              <a:endParaRPr kumimoji="0" lang="en-US" altLang="zh-CN"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击此处添加文本</a:t>
              </a:r>
              <a:endParaRPr kumimoji="0" lang="en-US" altLang="zh-CN"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处添加文本单击此</a:t>
              </a:r>
              <a:endParaRPr kumimoji="0" lang="en-US" altLang="zh-CN"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71" name="组合 70"/>
          <p:cNvGrpSpPr/>
          <p:nvPr/>
        </p:nvGrpSpPr>
        <p:grpSpPr>
          <a:xfrm>
            <a:off x="7226036" y="2619375"/>
            <a:ext cx="2247900" cy="2247900"/>
            <a:chOff x="7226036" y="2619375"/>
            <a:chExt cx="2247900" cy="2247900"/>
          </a:xfrm>
        </p:grpSpPr>
        <p:sp>
          <p:nvSpPr>
            <p:cNvPr id="72" name="椭圆 71"/>
            <p:cNvSpPr/>
            <p:nvPr/>
          </p:nvSpPr>
          <p:spPr>
            <a:xfrm>
              <a:off x="7226036" y="2619375"/>
              <a:ext cx="2247900" cy="22479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73" name="molecules-shapes_57399"/>
            <p:cNvSpPr>
              <a:spLocks noChangeAspect="1"/>
            </p:cNvSpPr>
            <p:nvPr/>
          </p:nvSpPr>
          <p:spPr bwMode="auto">
            <a:xfrm>
              <a:off x="8085096" y="3029391"/>
              <a:ext cx="504000" cy="425881"/>
            </a:xfrm>
            <a:custGeom>
              <a:avLst/>
              <a:gdLst>
                <a:gd name="T0" fmla="*/ 2512 w 2654"/>
                <a:gd name="T1" fmla="*/ 282 h 2246"/>
                <a:gd name="T2" fmla="*/ 2315 w 2654"/>
                <a:gd name="T3" fmla="*/ 259 h 2246"/>
                <a:gd name="T4" fmla="*/ 2183 w 2654"/>
                <a:gd name="T5" fmla="*/ 336 h 2246"/>
                <a:gd name="T6" fmla="*/ 2144 w 2654"/>
                <a:gd name="T7" fmla="*/ 615 h 2246"/>
                <a:gd name="T8" fmla="*/ 2265 w 2654"/>
                <a:gd name="T9" fmla="*/ 730 h 2246"/>
                <a:gd name="T10" fmla="*/ 2227 w 2654"/>
                <a:gd name="T11" fmla="*/ 955 h 2246"/>
                <a:gd name="T12" fmla="*/ 2159 w 2654"/>
                <a:gd name="T13" fmla="*/ 1183 h 2246"/>
                <a:gd name="T14" fmla="*/ 1955 w 2654"/>
                <a:gd name="T15" fmla="*/ 1108 h 2246"/>
                <a:gd name="T16" fmla="*/ 1653 w 2654"/>
                <a:gd name="T17" fmla="*/ 1344 h 2246"/>
                <a:gd name="T18" fmla="*/ 1284 w 2654"/>
                <a:gd name="T19" fmla="*/ 1135 h 2246"/>
                <a:gd name="T20" fmla="*/ 707 w 2654"/>
                <a:gd name="T21" fmla="*/ 885 h 2246"/>
                <a:gd name="T22" fmla="*/ 796 w 2654"/>
                <a:gd name="T23" fmla="*/ 643 h 2246"/>
                <a:gd name="T24" fmla="*/ 1057 w 2654"/>
                <a:gd name="T25" fmla="*/ 661 h 2246"/>
                <a:gd name="T26" fmla="*/ 1183 w 2654"/>
                <a:gd name="T27" fmla="*/ 680 h 2246"/>
                <a:gd name="T28" fmla="*/ 1420 w 2654"/>
                <a:gd name="T29" fmla="*/ 832 h 2246"/>
                <a:gd name="T30" fmla="*/ 1646 w 2654"/>
                <a:gd name="T31" fmla="*/ 644 h 2246"/>
                <a:gd name="T32" fmla="*/ 1552 w 2654"/>
                <a:gd name="T33" fmla="*/ 431 h 2246"/>
                <a:gd name="T34" fmla="*/ 1318 w 2654"/>
                <a:gd name="T35" fmla="*/ 365 h 2246"/>
                <a:gd name="T36" fmla="*/ 1169 w 2654"/>
                <a:gd name="T37" fmla="*/ 563 h 2246"/>
                <a:gd name="T38" fmla="*/ 1170 w 2654"/>
                <a:gd name="T39" fmla="*/ 566 h 2246"/>
                <a:gd name="T40" fmla="*/ 1099 w 2654"/>
                <a:gd name="T41" fmla="*/ 567 h 2246"/>
                <a:gd name="T42" fmla="*/ 797 w 2654"/>
                <a:gd name="T43" fmla="*/ 566 h 2246"/>
                <a:gd name="T44" fmla="*/ 736 w 2654"/>
                <a:gd name="T45" fmla="*/ 378 h 2246"/>
                <a:gd name="T46" fmla="*/ 15 w 2654"/>
                <a:gd name="T47" fmla="*/ 705 h 2246"/>
                <a:gd name="T48" fmla="*/ 579 w 2654"/>
                <a:gd name="T49" fmla="*/ 1017 h 2246"/>
                <a:gd name="T50" fmla="*/ 659 w 2654"/>
                <a:gd name="T51" fmla="*/ 947 h 2246"/>
                <a:gd name="T52" fmla="*/ 716 w 2654"/>
                <a:gd name="T53" fmla="*/ 977 h 2246"/>
                <a:gd name="T54" fmla="*/ 1228 w 2654"/>
                <a:gd name="T55" fmla="*/ 1231 h 2246"/>
                <a:gd name="T56" fmla="*/ 1617 w 2654"/>
                <a:gd name="T57" fmla="*/ 1443 h 2246"/>
                <a:gd name="T58" fmla="*/ 1607 w 2654"/>
                <a:gd name="T59" fmla="*/ 1488 h 2246"/>
                <a:gd name="T60" fmla="*/ 1605 w 2654"/>
                <a:gd name="T61" fmla="*/ 1565 h 2246"/>
                <a:gd name="T62" fmla="*/ 1612 w 2654"/>
                <a:gd name="T63" fmla="*/ 1631 h 2246"/>
                <a:gd name="T64" fmla="*/ 1391 w 2654"/>
                <a:gd name="T65" fmla="*/ 1746 h 2246"/>
                <a:gd name="T66" fmla="*/ 1116 w 2654"/>
                <a:gd name="T67" fmla="*/ 1868 h 2246"/>
                <a:gd name="T68" fmla="*/ 925 w 2654"/>
                <a:gd name="T69" fmla="*/ 1678 h 2246"/>
                <a:gd name="T70" fmla="*/ 739 w 2654"/>
                <a:gd name="T71" fmla="*/ 1756 h 2246"/>
                <a:gd name="T72" fmla="*/ 648 w 2654"/>
                <a:gd name="T73" fmla="*/ 1864 h 2246"/>
                <a:gd name="T74" fmla="*/ 748 w 2654"/>
                <a:gd name="T75" fmla="*/ 2137 h 2246"/>
                <a:gd name="T76" fmla="*/ 1139 w 2654"/>
                <a:gd name="T77" fmla="*/ 2019 h 2246"/>
                <a:gd name="T78" fmla="*/ 1137 w 2654"/>
                <a:gd name="T79" fmla="*/ 1949 h 2246"/>
                <a:gd name="T80" fmla="*/ 1429 w 2654"/>
                <a:gd name="T81" fmla="*/ 1835 h 2246"/>
                <a:gd name="T82" fmla="*/ 1652 w 2654"/>
                <a:gd name="T83" fmla="*/ 1747 h 2246"/>
                <a:gd name="T84" fmla="*/ 1757 w 2654"/>
                <a:gd name="T85" fmla="*/ 1871 h 2246"/>
                <a:gd name="T86" fmla="*/ 2245 w 2654"/>
                <a:gd name="T87" fmla="*/ 1814 h 2246"/>
                <a:gd name="T88" fmla="*/ 2302 w 2654"/>
                <a:gd name="T89" fmla="*/ 1370 h 2246"/>
                <a:gd name="T90" fmla="*/ 2238 w 2654"/>
                <a:gd name="T91" fmla="*/ 1264 h 2246"/>
                <a:gd name="T92" fmla="*/ 2342 w 2654"/>
                <a:gd name="T93" fmla="*/ 938 h 2246"/>
                <a:gd name="T94" fmla="*/ 2386 w 2654"/>
                <a:gd name="T95" fmla="*/ 741 h 2246"/>
                <a:gd name="T96" fmla="*/ 2518 w 2654"/>
                <a:gd name="T97" fmla="*/ 654 h 2246"/>
                <a:gd name="T98" fmla="*/ 2512 w 2654"/>
                <a:gd name="T99" fmla="*/ 282 h 2246"/>
                <a:gd name="T100" fmla="*/ 2236 w 2654"/>
                <a:gd name="T101" fmla="*/ 1601 h 2246"/>
                <a:gd name="T102" fmla="*/ 2225 w 2654"/>
                <a:gd name="T103" fmla="*/ 1553 h 2246"/>
                <a:gd name="T104" fmla="*/ 2225 w 2654"/>
                <a:gd name="T105" fmla="*/ 1471 h 2246"/>
                <a:gd name="T106" fmla="*/ 2236 w 2654"/>
                <a:gd name="T107" fmla="*/ 1601 h 2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4" h="2246">
                  <a:moveTo>
                    <a:pt x="2512" y="282"/>
                  </a:moveTo>
                  <a:cubicBezTo>
                    <a:pt x="2458" y="251"/>
                    <a:pt x="2383" y="244"/>
                    <a:pt x="2315" y="259"/>
                  </a:cubicBezTo>
                  <a:cubicBezTo>
                    <a:pt x="2266" y="256"/>
                    <a:pt x="2213" y="295"/>
                    <a:pt x="2183" y="336"/>
                  </a:cubicBezTo>
                  <a:cubicBezTo>
                    <a:pt x="2125" y="414"/>
                    <a:pt x="2101" y="525"/>
                    <a:pt x="2144" y="615"/>
                  </a:cubicBezTo>
                  <a:cubicBezTo>
                    <a:pt x="2169" y="666"/>
                    <a:pt x="2213" y="708"/>
                    <a:pt x="2265" y="730"/>
                  </a:cubicBezTo>
                  <a:cubicBezTo>
                    <a:pt x="2256" y="805"/>
                    <a:pt x="2248" y="880"/>
                    <a:pt x="2227" y="955"/>
                  </a:cubicBezTo>
                  <a:cubicBezTo>
                    <a:pt x="2207" y="1031"/>
                    <a:pt x="2182" y="1107"/>
                    <a:pt x="2159" y="1183"/>
                  </a:cubicBezTo>
                  <a:cubicBezTo>
                    <a:pt x="2102" y="1137"/>
                    <a:pt x="2033" y="1108"/>
                    <a:pt x="1955" y="1108"/>
                  </a:cubicBezTo>
                  <a:cubicBezTo>
                    <a:pt x="1820" y="1107"/>
                    <a:pt x="1712" y="1220"/>
                    <a:pt x="1653" y="1344"/>
                  </a:cubicBezTo>
                  <a:cubicBezTo>
                    <a:pt x="1531" y="1281"/>
                    <a:pt x="1394" y="1188"/>
                    <a:pt x="1284" y="1135"/>
                  </a:cubicBezTo>
                  <a:cubicBezTo>
                    <a:pt x="1102" y="1048"/>
                    <a:pt x="889" y="984"/>
                    <a:pt x="707" y="885"/>
                  </a:cubicBezTo>
                  <a:cubicBezTo>
                    <a:pt x="755" y="813"/>
                    <a:pt x="787" y="728"/>
                    <a:pt x="796" y="643"/>
                  </a:cubicBezTo>
                  <a:cubicBezTo>
                    <a:pt x="883" y="649"/>
                    <a:pt x="970" y="654"/>
                    <a:pt x="1057" y="661"/>
                  </a:cubicBezTo>
                  <a:cubicBezTo>
                    <a:pt x="1095" y="664"/>
                    <a:pt x="1139" y="672"/>
                    <a:pt x="1183" y="680"/>
                  </a:cubicBezTo>
                  <a:cubicBezTo>
                    <a:pt x="1215" y="778"/>
                    <a:pt x="1301" y="853"/>
                    <a:pt x="1420" y="832"/>
                  </a:cubicBezTo>
                  <a:cubicBezTo>
                    <a:pt x="1517" y="815"/>
                    <a:pt x="1626" y="747"/>
                    <a:pt x="1646" y="644"/>
                  </a:cubicBezTo>
                  <a:cubicBezTo>
                    <a:pt x="1662" y="561"/>
                    <a:pt x="1615" y="482"/>
                    <a:pt x="1552" y="431"/>
                  </a:cubicBezTo>
                  <a:cubicBezTo>
                    <a:pt x="1486" y="378"/>
                    <a:pt x="1403" y="350"/>
                    <a:pt x="1318" y="365"/>
                  </a:cubicBezTo>
                  <a:cubicBezTo>
                    <a:pt x="1226" y="382"/>
                    <a:pt x="1173" y="477"/>
                    <a:pt x="1169" y="563"/>
                  </a:cubicBezTo>
                  <a:cubicBezTo>
                    <a:pt x="1169" y="564"/>
                    <a:pt x="1169" y="565"/>
                    <a:pt x="1170" y="566"/>
                  </a:cubicBezTo>
                  <a:cubicBezTo>
                    <a:pt x="1144" y="567"/>
                    <a:pt x="1120" y="567"/>
                    <a:pt x="1099" y="567"/>
                  </a:cubicBezTo>
                  <a:cubicBezTo>
                    <a:pt x="999" y="564"/>
                    <a:pt x="898" y="562"/>
                    <a:pt x="797" y="566"/>
                  </a:cubicBezTo>
                  <a:cubicBezTo>
                    <a:pt x="793" y="499"/>
                    <a:pt x="774" y="434"/>
                    <a:pt x="736" y="378"/>
                  </a:cubicBezTo>
                  <a:cubicBezTo>
                    <a:pt x="484" y="0"/>
                    <a:pt x="33" y="360"/>
                    <a:pt x="15" y="705"/>
                  </a:cubicBezTo>
                  <a:cubicBezTo>
                    <a:pt x="0" y="1004"/>
                    <a:pt x="361" y="1180"/>
                    <a:pt x="579" y="1017"/>
                  </a:cubicBezTo>
                  <a:cubicBezTo>
                    <a:pt x="608" y="997"/>
                    <a:pt x="635" y="974"/>
                    <a:pt x="659" y="947"/>
                  </a:cubicBezTo>
                  <a:cubicBezTo>
                    <a:pt x="680" y="958"/>
                    <a:pt x="700" y="968"/>
                    <a:pt x="716" y="977"/>
                  </a:cubicBezTo>
                  <a:cubicBezTo>
                    <a:pt x="879" y="1075"/>
                    <a:pt x="1057" y="1149"/>
                    <a:pt x="1228" y="1231"/>
                  </a:cubicBezTo>
                  <a:cubicBezTo>
                    <a:pt x="1363" y="1295"/>
                    <a:pt x="1489" y="1367"/>
                    <a:pt x="1617" y="1443"/>
                  </a:cubicBezTo>
                  <a:cubicBezTo>
                    <a:pt x="1613" y="1458"/>
                    <a:pt x="1610" y="1473"/>
                    <a:pt x="1607" y="1488"/>
                  </a:cubicBezTo>
                  <a:cubicBezTo>
                    <a:pt x="1603" y="1515"/>
                    <a:pt x="1603" y="1541"/>
                    <a:pt x="1605" y="1565"/>
                  </a:cubicBezTo>
                  <a:cubicBezTo>
                    <a:pt x="1605" y="1587"/>
                    <a:pt x="1608" y="1609"/>
                    <a:pt x="1612" y="1631"/>
                  </a:cubicBezTo>
                  <a:cubicBezTo>
                    <a:pt x="1537" y="1667"/>
                    <a:pt x="1462" y="1714"/>
                    <a:pt x="1391" y="1746"/>
                  </a:cubicBezTo>
                  <a:cubicBezTo>
                    <a:pt x="1315" y="1781"/>
                    <a:pt x="1192" y="1812"/>
                    <a:pt x="1116" y="1868"/>
                  </a:cubicBezTo>
                  <a:cubicBezTo>
                    <a:pt x="1081" y="1778"/>
                    <a:pt x="1012" y="1697"/>
                    <a:pt x="925" y="1678"/>
                  </a:cubicBezTo>
                  <a:cubicBezTo>
                    <a:pt x="847" y="1661"/>
                    <a:pt x="782" y="1697"/>
                    <a:pt x="739" y="1756"/>
                  </a:cubicBezTo>
                  <a:cubicBezTo>
                    <a:pt x="696" y="1772"/>
                    <a:pt x="662" y="1811"/>
                    <a:pt x="648" y="1864"/>
                  </a:cubicBezTo>
                  <a:cubicBezTo>
                    <a:pt x="624" y="1962"/>
                    <a:pt x="672" y="2076"/>
                    <a:pt x="748" y="2137"/>
                  </a:cubicBezTo>
                  <a:cubicBezTo>
                    <a:pt x="886" y="2246"/>
                    <a:pt x="1119" y="2213"/>
                    <a:pt x="1139" y="2019"/>
                  </a:cubicBezTo>
                  <a:cubicBezTo>
                    <a:pt x="1142" y="1997"/>
                    <a:pt x="1141" y="1973"/>
                    <a:pt x="1137" y="1949"/>
                  </a:cubicBezTo>
                  <a:cubicBezTo>
                    <a:pt x="1234" y="1936"/>
                    <a:pt x="1347" y="1868"/>
                    <a:pt x="1429" y="1835"/>
                  </a:cubicBezTo>
                  <a:cubicBezTo>
                    <a:pt x="1495" y="1807"/>
                    <a:pt x="1578" y="1782"/>
                    <a:pt x="1652" y="1747"/>
                  </a:cubicBezTo>
                  <a:cubicBezTo>
                    <a:pt x="1677" y="1794"/>
                    <a:pt x="1711" y="1837"/>
                    <a:pt x="1757" y="1871"/>
                  </a:cubicBezTo>
                  <a:cubicBezTo>
                    <a:pt x="1906" y="1984"/>
                    <a:pt x="2115" y="1935"/>
                    <a:pt x="2245" y="1814"/>
                  </a:cubicBezTo>
                  <a:cubicBezTo>
                    <a:pt x="2367" y="1702"/>
                    <a:pt x="2366" y="1510"/>
                    <a:pt x="2302" y="1370"/>
                  </a:cubicBezTo>
                  <a:cubicBezTo>
                    <a:pt x="2285" y="1332"/>
                    <a:pt x="2264" y="1297"/>
                    <a:pt x="2238" y="1264"/>
                  </a:cubicBezTo>
                  <a:cubicBezTo>
                    <a:pt x="2274" y="1155"/>
                    <a:pt x="2310" y="1047"/>
                    <a:pt x="2342" y="938"/>
                  </a:cubicBezTo>
                  <a:cubicBezTo>
                    <a:pt x="2359" y="879"/>
                    <a:pt x="2379" y="809"/>
                    <a:pt x="2386" y="741"/>
                  </a:cubicBezTo>
                  <a:cubicBezTo>
                    <a:pt x="2437" y="727"/>
                    <a:pt x="2484" y="692"/>
                    <a:pt x="2518" y="654"/>
                  </a:cubicBezTo>
                  <a:cubicBezTo>
                    <a:pt x="2609" y="552"/>
                    <a:pt x="2654" y="363"/>
                    <a:pt x="2512" y="282"/>
                  </a:cubicBezTo>
                  <a:close/>
                  <a:moveTo>
                    <a:pt x="2236" y="1601"/>
                  </a:moveTo>
                  <a:cubicBezTo>
                    <a:pt x="2235" y="1584"/>
                    <a:pt x="2232" y="1568"/>
                    <a:pt x="2225" y="1553"/>
                  </a:cubicBezTo>
                  <a:cubicBezTo>
                    <a:pt x="2228" y="1527"/>
                    <a:pt x="2228" y="1499"/>
                    <a:pt x="2225" y="1471"/>
                  </a:cubicBezTo>
                  <a:cubicBezTo>
                    <a:pt x="2236" y="1515"/>
                    <a:pt x="2240" y="1559"/>
                    <a:pt x="2236" y="1601"/>
                  </a:cubicBezTo>
                  <a:close/>
                </a:path>
              </a:pathLst>
            </a:custGeom>
            <a:solidFill>
              <a:schemeClr val="bg1"/>
            </a:solidFill>
            <a:ln>
              <a:noFill/>
            </a:ln>
          </p:spPr>
        </p:sp>
        <p:sp>
          <p:nvSpPr>
            <p:cNvPr id="74" name="矩形 73"/>
            <p:cNvSpPr/>
            <p:nvPr/>
          </p:nvSpPr>
          <p:spPr>
            <a:xfrm>
              <a:off x="7321285" y="3555648"/>
              <a:ext cx="2062310" cy="1186800"/>
            </a:xfrm>
            <a:prstGeom prst="rect">
              <a:avLst/>
            </a:prstGeom>
          </p:spPr>
          <p:txBody>
            <a:bodyPr wrap="square">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a:t>
              </a:r>
              <a:endParaRPr kumimoji="0" lang="en-US" altLang="zh-CN"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击此处添加文本</a:t>
              </a:r>
              <a:endParaRPr kumimoji="0" lang="en-US" altLang="zh-CN"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处添加文本单击此</a:t>
              </a:r>
              <a:endParaRPr kumimoji="0" lang="en-US" altLang="zh-CN"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75" name="组合 74"/>
          <p:cNvGrpSpPr/>
          <p:nvPr/>
        </p:nvGrpSpPr>
        <p:grpSpPr>
          <a:xfrm>
            <a:off x="473661" y="2747774"/>
            <a:ext cx="2526180" cy="2123644"/>
            <a:chOff x="473661" y="2484008"/>
            <a:chExt cx="2526180" cy="2123644"/>
          </a:xfrm>
        </p:grpSpPr>
        <p:sp>
          <p:nvSpPr>
            <p:cNvPr id="76" name="文本框 75"/>
            <p:cNvSpPr txBox="1"/>
            <p:nvPr/>
          </p:nvSpPr>
          <p:spPr>
            <a:xfrm>
              <a:off x="987935" y="2484008"/>
              <a:ext cx="201190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071093"/>
                  </a:solidFill>
                  <a:effectLst/>
                  <a:uLnTx/>
                  <a:uFillTx/>
                  <a:latin typeface="微软雅黑"/>
                  <a:ea typeface="微软雅黑"/>
                  <a:cs typeface="+mn-cs"/>
                </a:rPr>
                <a:t>30%</a:t>
              </a:r>
              <a:endParaRPr kumimoji="0" lang="zh-CN" altLang="en-US" sz="3600" b="0" i="0" u="none" strike="noStrike" kern="1200" cap="none" spc="0" normalizeH="0" baseline="0" noProof="0" dirty="0">
                <a:ln>
                  <a:noFill/>
                </a:ln>
                <a:solidFill>
                  <a:srgbClr val="071093"/>
                </a:solidFill>
                <a:effectLst/>
                <a:uLnTx/>
                <a:uFillTx/>
                <a:latin typeface="微软雅黑"/>
                <a:ea typeface="微软雅黑"/>
                <a:cs typeface="+mn-cs"/>
              </a:endParaRPr>
            </a:p>
          </p:txBody>
        </p:sp>
        <p:sp>
          <p:nvSpPr>
            <p:cNvPr id="77" name="文本框 76"/>
            <p:cNvSpPr txBox="1"/>
            <p:nvPr/>
          </p:nvSpPr>
          <p:spPr>
            <a:xfrm>
              <a:off x="473661" y="3067050"/>
              <a:ext cx="2024090"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71093"/>
                  </a:solidFill>
                  <a:effectLst/>
                  <a:uLnTx/>
                  <a:uFillTx/>
                  <a:latin typeface="微软雅黑"/>
                  <a:ea typeface="微软雅黑"/>
                  <a:cs typeface="+mn-cs"/>
                </a:rPr>
                <a:t>国外市场份额</a:t>
              </a:r>
              <a:endParaRPr kumimoji="0" lang="zh-CN" altLang="en-US" sz="2000" b="0" i="0" u="none" strike="noStrike" kern="1200" cap="none" spc="0" normalizeH="0" baseline="0" noProof="0" dirty="0">
                <a:ln>
                  <a:noFill/>
                </a:ln>
                <a:solidFill>
                  <a:srgbClr val="071093"/>
                </a:solidFill>
                <a:effectLst/>
                <a:uLnTx/>
                <a:uFillTx/>
                <a:latin typeface="微软雅黑"/>
                <a:ea typeface="微软雅黑"/>
                <a:cs typeface="+mn-cs"/>
              </a:endParaRPr>
            </a:p>
          </p:txBody>
        </p:sp>
        <p:sp>
          <p:nvSpPr>
            <p:cNvPr id="78" name="矩形 77"/>
            <p:cNvSpPr/>
            <p:nvPr/>
          </p:nvSpPr>
          <p:spPr>
            <a:xfrm>
              <a:off x="545287" y="3420852"/>
              <a:ext cx="1964857" cy="1186800"/>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79" name="组合 78"/>
          <p:cNvGrpSpPr/>
          <p:nvPr/>
        </p:nvGrpSpPr>
        <p:grpSpPr>
          <a:xfrm>
            <a:off x="9550620" y="2804924"/>
            <a:ext cx="2042655" cy="2123644"/>
            <a:chOff x="9550620" y="2541158"/>
            <a:chExt cx="2042655" cy="2123644"/>
          </a:xfrm>
        </p:grpSpPr>
        <p:sp>
          <p:nvSpPr>
            <p:cNvPr id="80" name="文本框 79"/>
            <p:cNvSpPr txBox="1"/>
            <p:nvPr/>
          </p:nvSpPr>
          <p:spPr>
            <a:xfrm>
              <a:off x="9550620" y="2541158"/>
              <a:ext cx="20119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404040"/>
                  </a:solidFill>
                  <a:effectLst/>
                  <a:uLnTx/>
                  <a:uFillTx/>
                  <a:latin typeface="微软雅黑"/>
                  <a:ea typeface="微软雅黑"/>
                  <a:cs typeface="+mn-cs"/>
                </a:rPr>
                <a:t>70%</a:t>
              </a:r>
              <a:endParaRPr kumimoji="0" lang="zh-CN" altLang="en-US" sz="3600" b="0" i="0" u="none" strike="noStrike" kern="1200" cap="none" spc="0" normalizeH="0" baseline="0" noProof="0" dirty="0">
                <a:ln>
                  <a:noFill/>
                </a:ln>
                <a:solidFill>
                  <a:srgbClr val="404040"/>
                </a:solidFill>
                <a:effectLst/>
                <a:uLnTx/>
                <a:uFillTx/>
                <a:latin typeface="微软雅黑"/>
                <a:ea typeface="微软雅黑"/>
                <a:cs typeface="+mn-cs"/>
              </a:endParaRPr>
            </a:p>
          </p:txBody>
        </p:sp>
        <p:sp>
          <p:nvSpPr>
            <p:cNvPr id="81" name="文本框 80"/>
            <p:cNvSpPr txBox="1"/>
            <p:nvPr/>
          </p:nvSpPr>
          <p:spPr>
            <a:xfrm>
              <a:off x="9569185" y="3124200"/>
              <a:ext cx="202409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404040"/>
                  </a:solidFill>
                  <a:effectLst/>
                  <a:uLnTx/>
                  <a:uFillTx/>
                  <a:latin typeface="微软雅黑"/>
                  <a:ea typeface="微软雅黑"/>
                  <a:cs typeface="+mn-cs"/>
                </a:rPr>
                <a:t>国内市场份额</a:t>
              </a:r>
              <a:endParaRPr kumimoji="0" lang="zh-CN" altLang="en-US" sz="2000" b="0" i="0" u="none" strike="noStrike" kern="1200" cap="none" spc="0" normalizeH="0" baseline="0" noProof="0" dirty="0">
                <a:ln>
                  <a:noFill/>
                </a:ln>
                <a:solidFill>
                  <a:srgbClr val="404040"/>
                </a:solidFill>
                <a:effectLst/>
                <a:uLnTx/>
                <a:uFillTx/>
                <a:latin typeface="微软雅黑"/>
                <a:ea typeface="微软雅黑"/>
                <a:cs typeface="+mn-cs"/>
              </a:endParaRPr>
            </a:p>
          </p:txBody>
        </p:sp>
        <p:sp>
          <p:nvSpPr>
            <p:cNvPr id="82" name="矩形 81"/>
            <p:cNvSpPr/>
            <p:nvPr/>
          </p:nvSpPr>
          <p:spPr>
            <a:xfrm>
              <a:off x="9602711" y="3478002"/>
              <a:ext cx="1964857" cy="1186800"/>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p:cTn id="19" dur="500" fill="hold"/>
                                        <p:tgtEl>
                                          <p:spTgt spid="56"/>
                                        </p:tgtEl>
                                        <p:attrNameLst>
                                          <p:attrName>ppt_w</p:attrName>
                                        </p:attrNameLst>
                                      </p:cBhvr>
                                      <p:tavLst>
                                        <p:tav tm="0">
                                          <p:val>
                                            <p:fltVal val="0"/>
                                          </p:val>
                                        </p:tav>
                                        <p:tav tm="100000">
                                          <p:val>
                                            <p:strVal val="#ppt_w"/>
                                          </p:val>
                                        </p:tav>
                                      </p:tavLst>
                                    </p:anim>
                                    <p:anim calcmode="lin" valueType="num">
                                      <p:cBhvr>
                                        <p:cTn id="20" dur="500" fill="hold"/>
                                        <p:tgtEl>
                                          <p:spTgt spid="56"/>
                                        </p:tgtEl>
                                        <p:attrNameLst>
                                          <p:attrName>ppt_h</p:attrName>
                                        </p:attrNameLst>
                                      </p:cBhvr>
                                      <p:tavLst>
                                        <p:tav tm="0">
                                          <p:val>
                                            <p:fltVal val="0"/>
                                          </p:val>
                                        </p:tav>
                                        <p:tav tm="100000">
                                          <p:val>
                                            <p:strVal val="#ppt_h"/>
                                          </p:val>
                                        </p:tav>
                                      </p:tavLst>
                                    </p:anim>
                                    <p:animEffect transition="in" filter="fade">
                                      <p:cBhvr>
                                        <p:cTn id="21" dur="500"/>
                                        <p:tgtEl>
                                          <p:spTgt spid="56"/>
                                        </p:tgtEl>
                                      </p:cBhvr>
                                    </p:animEffect>
                                  </p:childTnLst>
                                </p:cTn>
                              </p:par>
                              <p:par>
                                <p:cTn id="22" presetID="53" presetClass="entr" presetSubtype="16" fill="hold" nodeType="with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p:cTn id="24" dur="500" fill="hold"/>
                                        <p:tgtEl>
                                          <p:spTgt spid="67"/>
                                        </p:tgtEl>
                                        <p:attrNameLst>
                                          <p:attrName>ppt_w</p:attrName>
                                        </p:attrNameLst>
                                      </p:cBhvr>
                                      <p:tavLst>
                                        <p:tav tm="0">
                                          <p:val>
                                            <p:fltVal val="0"/>
                                          </p:val>
                                        </p:tav>
                                        <p:tav tm="100000">
                                          <p:val>
                                            <p:strVal val="#ppt_w"/>
                                          </p:val>
                                        </p:tav>
                                      </p:tavLst>
                                    </p:anim>
                                    <p:anim calcmode="lin" valueType="num">
                                      <p:cBhvr>
                                        <p:cTn id="25" dur="500" fill="hold"/>
                                        <p:tgtEl>
                                          <p:spTgt spid="67"/>
                                        </p:tgtEl>
                                        <p:attrNameLst>
                                          <p:attrName>ppt_h</p:attrName>
                                        </p:attrNameLst>
                                      </p:cBhvr>
                                      <p:tavLst>
                                        <p:tav tm="0">
                                          <p:val>
                                            <p:fltVal val="0"/>
                                          </p:val>
                                        </p:tav>
                                        <p:tav tm="100000">
                                          <p:val>
                                            <p:strVal val="#ppt_h"/>
                                          </p:val>
                                        </p:tav>
                                      </p:tavLst>
                                    </p:anim>
                                    <p:animEffect transition="in" filter="fade">
                                      <p:cBhvr>
                                        <p:cTn id="26" dur="500"/>
                                        <p:tgtEl>
                                          <p:spTgt spid="67"/>
                                        </p:tgtEl>
                                      </p:cBhvr>
                                    </p:animEffect>
                                  </p:childTnLst>
                                </p:cTn>
                              </p:par>
                              <p:par>
                                <p:cTn id="27" presetID="53" presetClass="entr" presetSubtype="16"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childTnLst>
                          </p:cTn>
                        </p:par>
                        <p:par>
                          <p:cTn id="32" fill="hold">
                            <p:stCondLst>
                              <p:cond delay="2000"/>
                            </p:stCondLst>
                            <p:childTnLst>
                              <p:par>
                                <p:cTn id="33" presetID="42" presetClass="entr" presetSubtype="0" fill="hold" nodeType="after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1000"/>
                                        <p:tgtEl>
                                          <p:spTgt spid="79"/>
                                        </p:tgtEl>
                                      </p:cBhvr>
                                    </p:animEffect>
                                    <p:anim calcmode="lin" valueType="num">
                                      <p:cBhvr>
                                        <p:cTn id="36" dur="1000" fill="hold"/>
                                        <p:tgtEl>
                                          <p:spTgt spid="79"/>
                                        </p:tgtEl>
                                        <p:attrNameLst>
                                          <p:attrName>ppt_x</p:attrName>
                                        </p:attrNameLst>
                                      </p:cBhvr>
                                      <p:tavLst>
                                        <p:tav tm="0">
                                          <p:val>
                                            <p:strVal val="#ppt_x"/>
                                          </p:val>
                                        </p:tav>
                                        <p:tav tm="100000">
                                          <p:val>
                                            <p:strVal val="#ppt_x"/>
                                          </p:val>
                                        </p:tav>
                                      </p:tavLst>
                                    </p:anim>
                                    <p:anim calcmode="lin" valueType="num">
                                      <p:cBhvr>
                                        <p:cTn id="37" dur="1000" fill="hold"/>
                                        <p:tgtEl>
                                          <p:spTgt spid="79"/>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1000"/>
                                        <p:tgtEl>
                                          <p:spTgt spid="75"/>
                                        </p:tgtEl>
                                      </p:cBhvr>
                                    </p:animEffect>
                                    <p:anim calcmode="lin" valueType="num">
                                      <p:cBhvr>
                                        <p:cTn id="41" dur="1000" fill="hold"/>
                                        <p:tgtEl>
                                          <p:spTgt spid="75"/>
                                        </p:tgtEl>
                                        <p:attrNameLst>
                                          <p:attrName>ppt_x</p:attrName>
                                        </p:attrNameLst>
                                      </p:cBhvr>
                                      <p:tavLst>
                                        <p:tav tm="0">
                                          <p:val>
                                            <p:strVal val="#ppt_x"/>
                                          </p:val>
                                        </p:tav>
                                        <p:tav tm="100000">
                                          <p:val>
                                            <p:strVal val="#ppt_x"/>
                                          </p:val>
                                        </p:tav>
                                      </p:tavLst>
                                    </p:anim>
                                    <p:anim calcmode="lin" valueType="num">
                                      <p:cBhvr>
                                        <p:cTn id="42"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3" name="图形 2"/>
          <p:cNvPicPr>
            <a:picLocks noChangeAspect="1"/>
          </p:cNvPicPr>
          <p:nvPr/>
        </p:nvPicPr>
        <p:blipFill>
          <a:blip r:embed="rId1" cstate="email"/>
          <a:stretch>
            <a:fillRect/>
          </a:stretch>
        </p:blipFill>
        <p:spPr>
          <a:xfrm>
            <a:off x="697830" y="116117"/>
            <a:ext cx="1396030" cy="288000"/>
          </a:xfrm>
          <a:prstGeom prst="rect">
            <a:avLst/>
          </a:prstGeom>
        </p:spPr>
      </p:pic>
      <p:grpSp>
        <p:nvGrpSpPr>
          <p:cNvPr id="13" name="组合 12"/>
          <p:cNvGrpSpPr/>
          <p:nvPr/>
        </p:nvGrpSpPr>
        <p:grpSpPr>
          <a:xfrm>
            <a:off x="5339636" y="76583"/>
            <a:ext cx="6097856" cy="369332"/>
            <a:chOff x="5339636" y="76583"/>
            <a:chExt cx="6097856" cy="369332"/>
          </a:xfrm>
        </p:grpSpPr>
        <p:sp>
          <p:nvSpPr>
            <p:cNvPr id="12" name="矩形 11"/>
            <p:cNvSpPr/>
            <p:nvPr/>
          </p:nvSpPr>
          <p:spPr>
            <a:xfrm>
              <a:off x="5339636"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5" name="文本框 4"/>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6" name="文本框 5"/>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7" name="文本框 6"/>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0" name="组合 29"/>
          <p:cNvGrpSpPr/>
          <p:nvPr/>
        </p:nvGrpSpPr>
        <p:grpSpPr>
          <a:xfrm>
            <a:off x="746667" y="3577390"/>
            <a:ext cx="10162471" cy="180871"/>
            <a:chOff x="746667" y="3593432"/>
            <a:chExt cx="10162471" cy="180871"/>
          </a:xfrm>
          <a:solidFill>
            <a:srgbClr val="6F6FB1"/>
          </a:solidFill>
        </p:grpSpPr>
        <p:grpSp>
          <p:nvGrpSpPr>
            <p:cNvPr id="31" name="组合 30"/>
            <p:cNvGrpSpPr/>
            <p:nvPr/>
          </p:nvGrpSpPr>
          <p:grpSpPr>
            <a:xfrm>
              <a:off x="746667" y="3593432"/>
              <a:ext cx="10162471" cy="180000"/>
              <a:chOff x="861260" y="3625516"/>
              <a:chExt cx="10162471" cy="215092"/>
            </a:xfrm>
            <a:grpFill/>
          </p:grpSpPr>
          <p:sp>
            <p:nvSpPr>
              <p:cNvPr id="41" name="任意多边形: 形状 40"/>
              <p:cNvSpPr/>
              <p:nvPr/>
            </p:nvSpPr>
            <p:spPr>
              <a:xfrm rot="5400000">
                <a:off x="1778215" y="2708561"/>
                <a:ext cx="215088" cy="2048997"/>
              </a:xfrm>
              <a:custGeom>
                <a:avLst/>
                <a:gdLst>
                  <a:gd name="connsiteX0" fmla="*/ 0 w 438150"/>
                  <a:gd name="connsiteY0" fmla="*/ 4173955 h 4173955"/>
                  <a:gd name="connsiteX1" fmla="*/ 0 w 438150"/>
                  <a:gd name="connsiteY1" fmla="*/ 233209 h 4173955"/>
                  <a:gd name="connsiteX2" fmla="*/ 1 w 438150"/>
                  <a:gd name="connsiteY2" fmla="*/ 233209 h 4173955"/>
                  <a:gd name="connsiteX3" fmla="*/ 219076 w 438150"/>
                  <a:gd name="connsiteY3" fmla="*/ 0 h 4173955"/>
                  <a:gd name="connsiteX4" fmla="*/ 438150 w 438150"/>
                  <a:gd name="connsiteY4" fmla="*/ 233209 h 4173955"/>
                  <a:gd name="connsiteX5" fmla="*/ 438150 w 438150"/>
                  <a:gd name="connsiteY5" fmla="*/ 4173955 h 4173955"/>
                  <a:gd name="connsiteX6" fmla="*/ 219076 w 438150"/>
                  <a:gd name="connsiteY6" fmla="*/ 3841249 h 4173955"/>
                  <a:gd name="connsiteX7" fmla="*/ 1 w 438150"/>
                  <a:gd name="connsiteY7" fmla="*/ 4173955 h 417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4173955">
                    <a:moveTo>
                      <a:pt x="0" y="4173955"/>
                    </a:moveTo>
                    <a:lnTo>
                      <a:pt x="0" y="233209"/>
                    </a:lnTo>
                    <a:lnTo>
                      <a:pt x="1" y="233209"/>
                    </a:lnTo>
                    <a:lnTo>
                      <a:pt x="219076" y="0"/>
                    </a:lnTo>
                    <a:lnTo>
                      <a:pt x="438150" y="233209"/>
                    </a:lnTo>
                    <a:lnTo>
                      <a:pt x="438150" y="4173955"/>
                    </a:lnTo>
                    <a:lnTo>
                      <a:pt x="219076" y="3841249"/>
                    </a:lnTo>
                    <a:lnTo>
                      <a:pt x="1" y="41739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42" name="任意多边形: 形状 41"/>
              <p:cNvSpPr/>
              <p:nvPr/>
            </p:nvSpPr>
            <p:spPr>
              <a:xfrm rot="5400000">
                <a:off x="3810233" y="2708562"/>
                <a:ext cx="215088" cy="2048997"/>
              </a:xfrm>
              <a:custGeom>
                <a:avLst/>
                <a:gdLst>
                  <a:gd name="connsiteX0" fmla="*/ 0 w 438150"/>
                  <a:gd name="connsiteY0" fmla="*/ 4173955 h 4173955"/>
                  <a:gd name="connsiteX1" fmla="*/ 0 w 438150"/>
                  <a:gd name="connsiteY1" fmla="*/ 233209 h 4173955"/>
                  <a:gd name="connsiteX2" fmla="*/ 1 w 438150"/>
                  <a:gd name="connsiteY2" fmla="*/ 233209 h 4173955"/>
                  <a:gd name="connsiteX3" fmla="*/ 219076 w 438150"/>
                  <a:gd name="connsiteY3" fmla="*/ 0 h 4173955"/>
                  <a:gd name="connsiteX4" fmla="*/ 438150 w 438150"/>
                  <a:gd name="connsiteY4" fmla="*/ 233209 h 4173955"/>
                  <a:gd name="connsiteX5" fmla="*/ 438150 w 438150"/>
                  <a:gd name="connsiteY5" fmla="*/ 4173955 h 4173955"/>
                  <a:gd name="connsiteX6" fmla="*/ 219076 w 438150"/>
                  <a:gd name="connsiteY6" fmla="*/ 3841249 h 4173955"/>
                  <a:gd name="connsiteX7" fmla="*/ 1 w 438150"/>
                  <a:gd name="connsiteY7" fmla="*/ 4173955 h 417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4173955">
                    <a:moveTo>
                      <a:pt x="0" y="4173955"/>
                    </a:moveTo>
                    <a:lnTo>
                      <a:pt x="0" y="233209"/>
                    </a:lnTo>
                    <a:lnTo>
                      <a:pt x="1" y="233209"/>
                    </a:lnTo>
                    <a:lnTo>
                      <a:pt x="219076" y="0"/>
                    </a:lnTo>
                    <a:lnTo>
                      <a:pt x="438150" y="233209"/>
                    </a:lnTo>
                    <a:lnTo>
                      <a:pt x="438150" y="4173955"/>
                    </a:lnTo>
                    <a:lnTo>
                      <a:pt x="219076" y="3841249"/>
                    </a:lnTo>
                    <a:lnTo>
                      <a:pt x="1" y="41739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43" name="任意多边形: 形状 42"/>
              <p:cNvSpPr/>
              <p:nvPr/>
            </p:nvSpPr>
            <p:spPr>
              <a:xfrm rot="5400000">
                <a:off x="5827654" y="2708563"/>
                <a:ext cx="215088" cy="2048997"/>
              </a:xfrm>
              <a:custGeom>
                <a:avLst/>
                <a:gdLst>
                  <a:gd name="connsiteX0" fmla="*/ 0 w 438150"/>
                  <a:gd name="connsiteY0" fmla="*/ 4173955 h 4173955"/>
                  <a:gd name="connsiteX1" fmla="*/ 0 w 438150"/>
                  <a:gd name="connsiteY1" fmla="*/ 233209 h 4173955"/>
                  <a:gd name="connsiteX2" fmla="*/ 1 w 438150"/>
                  <a:gd name="connsiteY2" fmla="*/ 233209 h 4173955"/>
                  <a:gd name="connsiteX3" fmla="*/ 219076 w 438150"/>
                  <a:gd name="connsiteY3" fmla="*/ 0 h 4173955"/>
                  <a:gd name="connsiteX4" fmla="*/ 438150 w 438150"/>
                  <a:gd name="connsiteY4" fmla="*/ 233209 h 4173955"/>
                  <a:gd name="connsiteX5" fmla="*/ 438150 w 438150"/>
                  <a:gd name="connsiteY5" fmla="*/ 4173955 h 4173955"/>
                  <a:gd name="connsiteX6" fmla="*/ 219076 w 438150"/>
                  <a:gd name="connsiteY6" fmla="*/ 3841249 h 4173955"/>
                  <a:gd name="connsiteX7" fmla="*/ 1 w 438150"/>
                  <a:gd name="connsiteY7" fmla="*/ 4173955 h 417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4173955">
                    <a:moveTo>
                      <a:pt x="0" y="4173955"/>
                    </a:moveTo>
                    <a:lnTo>
                      <a:pt x="0" y="233209"/>
                    </a:lnTo>
                    <a:lnTo>
                      <a:pt x="1" y="233209"/>
                    </a:lnTo>
                    <a:lnTo>
                      <a:pt x="219076" y="0"/>
                    </a:lnTo>
                    <a:lnTo>
                      <a:pt x="438150" y="233209"/>
                    </a:lnTo>
                    <a:lnTo>
                      <a:pt x="438150" y="4173955"/>
                    </a:lnTo>
                    <a:lnTo>
                      <a:pt x="219076" y="3841249"/>
                    </a:lnTo>
                    <a:lnTo>
                      <a:pt x="1" y="41739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44" name="任意多边形: 形状 43"/>
              <p:cNvSpPr/>
              <p:nvPr/>
            </p:nvSpPr>
            <p:spPr>
              <a:xfrm rot="5400000">
                <a:off x="7859672" y="2708564"/>
                <a:ext cx="215088" cy="2048997"/>
              </a:xfrm>
              <a:custGeom>
                <a:avLst/>
                <a:gdLst>
                  <a:gd name="connsiteX0" fmla="*/ 0 w 438150"/>
                  <a:gd name="connsiteY0" fmla="*/ 4173955 h 4173955"/>
                  <a:gd name="connsiteX1" fmla="*/ 0 w 438150"/>
                  <a:gd name="connsiteY1" fmla="*/ 233209 h 4173955"/>
                  <a:gd name="connsiteX2" fmla="*/ 1 w 438150"/>
                  <a:gd name="connsiteY2" fmla="*/ 233209 h 4173955"/>
                  <a:gd name="connsiteX3" fmla="*/ 219076 w 438150"/>
                  <a:gd name="connsiteY3" fmla="*/ 0 h 4173955"/>
                  <a:gd name="connsiteX4" fmla="*/ 438150 w 438150"/>
                  <a:gd name="connsiteY4" fmla="*/ 233209 h 4173955"/>
                  <a:gd name="connsiteX5" fmla="*/ 438150 w 438150"/>
                  <a:gd name="connsiteY5" fmla="*/ 4173955 h 4173955"/>
                  <a:gd name="connsiteX6" fmla="*/ 219076 w 438150"/>
                  <a:gd name="connsiteY6" fmla="*/ 3841249 h 4173955"/>
                  <a:gd name="connsiteX7" fmla="*/ 1 w 438150"/>
                  <a:gd name="connsiteY7" fmla="*/ 4173955 h 417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4173955">
                    <a:moveTo>
                      <a:pt x="0" y="4173955"/>
                    </a:moveTo>
                    <a:lnTo>
                      <a:pt x="0" y="233209"/>
                    </a:lnTo>
                    <a:lnTo>
                      <a:pt x="1" y="233209"/>
                    </a:lnTo>
                    <a:lnTo>
                      <a:pt x="219076" y="0"/>
                    </a:lnTo>
                    <a:lnTo>
                      <a:pt x="438150" y="233209"/>
                    </a:lnTo>
                    <a:lnTo>
                      <a:pt x="438150" y="4173955"/>
                    </a:lnTo>
                    <a:lnTo>
                      <a:pt x="219076" y="3841249"/>
                    </a:lnTo>
                    <a:lnTo>
                      <a:pt x="1" y="41739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45" name="任意多边形: 形状 44"/>
              <p:cNvSpPr/>
              <p:nvPr/>
            </p:nvSpPr>
            <p:spPr>
              <a:xfrm rot="5400000">
                <a:off x="9891689" y="2708565"/>
                <a:ext cx="215088" cy="2048997"/>
              </a:xfrm>
              <a:custGeom>
                <a:avLst/>
                <a:gdLst>
                  <a:gd name="connsiteX0" fmla="*/ 0 w 438150"/>
                  <a:gd name="connsiteY0" fmla="*/ 4173955 h 4173955"/>
                  <a:gd name="connsiteX1" fmla="*/ 0 w 438150"/>
                  <a:gd name="connsiteY1" fmla="*/ 233209 h 4173955"/>
                  <a:gd name="connsiteX2" fmla="*/ 1 w 438150"/>
                  <a:gd name="connsiteY2" fmla="*/ 233209 h 4173955"/>
                  <a:gd name="connsiteX3" fmla="*/ 219076 w 438150"/>
                  <a:gd name="connsiteY3" fmla="*/ 0 h 4173955"/>
                  <a:gd name="connsiteX4" fmla="*/ 438150 w 438150"/>
                  <a:gd name="connsiteY4" fmla="*/ 233209 h 4173955"/>
                  <a:gd name="connsiteX5" fmla="*/ 438150 w 438150"/>
                  <a:gd name="connsiteY5" fmla="*/ 4173955 h 4173955"/>
                  <a:gd name="connsiteX6" fmla="*/ 219076 w 438150"/>
                  <a:gd name="connsiteY6" fmla="*/ 3841249 h 4173955"/>
                  <a:gd name="connsiteX7" fmla="*/ 1 w 438150"/>
                  <a:gd name="connsiteY7" fmla="*/ 4173955 h 417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4173955">
                    <a:moveTo>
                      <a:pt x="0" y="4173955"/>
                    </a:moveTo>
                    <a:lnTo>
                      <a:pt x="0" y="233209"/>
                    </a:lnTo>
                    <a:lnTo>
                      <a:pt x="1" y="233209"/>
                    </a:lnTo>
                    <a:lnTo>
                      <a:pt x="219076" y="0"/>
                    </a:lnTo>
                    <a:lnTo>
                      <a:pt x="438150" y="233209"/>
                    </a:lnTo>
                    <a:lnTo>
                      <a:pt x="438150" y="4173955"/>
                    </a:lnTo>
                    <a:lnTo>
                      <a:pt x="219076" y="3841249"/>
                    </a:lnTo>
                    <a:lnTo>
                      <a:pt x="1" y="41739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grpSp>
        <p:sp>
          <p:nvSpPr>
            <p:cNvPr id="32" name="椭圆 31"/>
            <p:cNvSpPr/>
            <p:nvPr/>
          </p:nvSpPr>
          <p:spPr>
            <a:xfrm>
              <a:off x="1704196" y="3596631"/>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37" name="椭圆 36"/>
            <p:cNvSpPr/>
            <p:nvPr/>
          </p:nvSpPr>
          <p:spPr>
            <a:xfrm>
              <a:off x="5790386" y="3596631"/>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38" name="椭圆 37"/>
            <p:cNvSpPr/>
            <p:nvPr/>
          </p:nvSpPr>
          <p:spPr>
            <a:xfrm>
              <a:off x="9891632" y="3596631"/>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39" name="椭圆 38"/>
            <p:cNvSpPr/>
            <p:nvPr/>
          </p:nvSpPr>
          <p:spPr>
            <a:xfrm>
              <a:off x="7837248" y="3666303"/>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40" name="椭圆 39"/>
            <p:cNvSpPr/>
            <p:nvPr/>
          </p:nvSpPr>
          <p:spPr>
            <a:xfrm>
              <a:off x="3743168" y="3666303"/>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grpSp>
      <p:grpSp>
        <p:nvGrpSpPr>
          <p:cNvPr id="46" name="组合 45"/>
          <p:cNvGrpSpPr/>
          <p:nvPr/>
        </p:nvGrpSpPr>
        <p:grpSpPr>
          <a:xfrm>
            <a:off x="615158" y="2426070"/>
            <a:ext cx="2285849" cy="2815517"/>
            <a:chOff x="615158" y="2442112"/>
            <a:chExt cx="2285849" cy="2815517"/>
          </a:xfrm>
        </p:grpSpPr>
        <p:sp>
          <p:nvSpPr>
            <p:cNvPr id="47" name="泪滴形 46"/>
            <p:cNvSpPr>
              <a:spLocks noChangeAspect="1"/>
            </p:cNvSpPr>
            <p:nvPr/>
          </p:nvSpPr>
          <p:spPr>
            <a:xfrm rot="2700000" flipV="1">
              <a:off x="1483843" y="2442112"/>
              <a:ext cx="576000" cy="576000"/>
            </a:xfrm>
            <a:prstGeom prst="teardrop">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微软雅黑 Light"/>
                <a:ea typeface="微软雅黑 Light"/>
                <a:cs typeface="+mn-cs"/>
              </a:endParaRPr>
            </a:p>
          </p:txBody>
        </p:sp>
        <p:cxnSp>
          <p:nvCxnSpPr>
            <p:cNvPr id="48" name="直接连接符 47"/>
            <p:cNvCxnSpPr/>
            <p:nvPr/>
          </p:nvCxnSpPr>
          <p:spPr>
            <a:xfrm>
              <a:off x="1758083" y="3149418"/>
              <a:ext cx="0" cy="432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15"/>
            <p:cNvSpPr>
              <a:spLocks noChangeAspect="1" noEditPoints="1"/>
            </p:cNvSpPr>
            <p:nvPr/>
          </p:nvSpPr>
          <p:spPr bwMode="auto">
            <a:xfrm>
              <a:off x="1614083" y="2544583"/>
              <a:ext cx="288000" cy="455078"/>
            </a:xfrm>
            <a:custGeom>
              <a:avLst/>
              <a:gdLst>
                <a:gd name="T0" fmla="*/ 57 w 67"/>
                <a:gd name="T1" fmla="*/ 10 h 106"/>
                <a:gd name="T2" fmla="*/ 62 w 67"/>
                <a:gd name="T3" fmla="*/ 51 h 106"/>
                <a:gd name="T4" fmla="*/ 51 w 67"/>
                <a:gd name="T5" fmla="*/ 65 h 106"/>
                <a:gd name="T6" fmla="*/ 55 w 67"/>
                <a:gd name="T7" fmla="*/ 65 h 106"/>
                <a:gd name="T8" fmla="*/ 57 w 67"/>
                <a:gd name="T9" fmla="*/ 73 h 106"/>
                <a:gd name="T10" fmla="*/ 56 w 67"/>
                <a:gd name="T11" fmla="*/ 79 h 106"/>
                <a:gd name="T12" fmla="*/ 57 w 67"/>
                <a:gd name="T13" fmla="*/ 86 h 106"/>
                <a:gd name="T14" fmla="*/ 55 w 67"/>
                <a:gd name="T15" fmla="*/ 93 h 106"/>
                <a:gd name="T16" fmla="*/ 15 w 67"/>
                <a:gd name="T17" fmla="*/ 97 h 106"/>
                <a:gd name="T18" fmla="*/ 12 w 67"/>
                <a:gd name="T19" fmla="*/ 94 h 106"/>
                <a:gd name="T20" fmla="*/ 12 w 67"/>
                <a:gd name="T21" fmla="*/ 83 h 106"/>
                <a:gd name="T22" fmla="*/ 12 w 67"/>
                <a:gd name="T23" fmla="*/ 82 h 106"/>
                <a:gd name="T24" fmla="*/ 12 w 67"/>
                <a:gd name="T25" fmla="*/ 71 h 106"/>
                <a:gd name="T26" fmla="*/ 14 w 67"/>
                <a:gd name="T27" fmla="*/ 69 h 106"/>
                <a:gd name="T28" fmla="*/ 16 w 67"/>
                <a:gd name="T29" fmla="*/ 62 h 106"/>
                <a:gd name="T30" fmla="*/ 0 w 67"/>
                <a:gd name="T31" fmla="*/ 34 h 106"/>
                <a:gd name="T32" fmla="*/ 33 w 67"/>
                <a:gd name="T33" fmla="*/ 0 h 106"/>
                <a:gd name="T34" fmla="*/ 28 w 67"/>
                <a:gd name="T35" fmla="*/ 40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1 h 106"/>
                <a:gd name="T48" fmla="*/ 44 w 67"/>
                <a:gd name="T49" fmla="*/ 66 h 106"/>
                <a:gd name="T50" fmla="*/ 44 w 67"/>
                <a:gd name="T51" fmla="*/ 58 h 106"/>
                <a:gd name="T52" fmla="*/ 56 w 67"/>
                <a:gd name="T53" fmla="*/ 47 h 106"/>
                <a:gd name="T54" fmla="*/ 52 w 67"/>
                <a:gd name="T55" fmla="*/ 15 h 106"/>
                <a:gd name="T56" fmla="*/ 14 w 67"/>
                <a:gd name="T57" fmla="*/ 15 h 106"/>
                <a:gd name="T58" fmla="*/ 11 w 67"/>
                <a:gd name="T59" fmla="*/ 47 h 106"/>
                <a:gd name="T60" fmla="*/ 23 w 67"/>
                <a:gd name="T61" fmla="*/ 58 h 106"/>
                <a:gd name="T62" fmla="*/ 23 w 67"/>
                <a:gd name="T63" fmla="*/ 67 h 106"/>
                <a:gd name="T64" fmla="*/ 29 w 67"/>
                <a:gd name="T65" fmla="*/ 51 h 106"/>
                <a:gd name="T66" fmla="*/ 25 w 67"/>
                <a:gd name="T67" fmla="*/ 38 h 106"/>
                <a:gd name="T68" fmla="*/ 40 w 67"/>
                <a:gd name="T69" fmla="*/ 42 h 106"/>
                <a:gd name="T70" fmla="*/ 36 w 67"/>
                <a:gd name="T71" fmla="*/ 41 h 106"/>
                <a:gd name="T72" fmla="*/ 30 w 67"/>
                <a:gd name="T73" fmla="*/ 41 h 106"/>
                <a:gd name="T74" fmla="*/ 27 w 67"/>
                <a:gd name="T75" fmla="*/ 42 h 106"/>
                <a:gd name="T76" fmla="*/ 32 w 67"/>
                <a:gd name="T77" fmla="*/ 50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89 h 106"/>
                <a:gd name="T94" fmla="*/ 50 w 67"/>
                <a:gd name="T95" fmla="*/ 86 h 106"/>
                <a:gd name="T96" fmla="*/ 50 w 67"/>
                <a:gd name="T97" fmla="*/ 73 h 106"/>
                <a:gd name="T98" fmla="*/ 17 w 67"/>
                <a:gd name="T99" fmla="*/ 76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4"/>
                    <a:pt x="67" y="34"/>
                  </a:cubicBezTo>
                  <a:cubicBezTo>
                    <a:pt x="67" y="40"/>
                    <a:pt x="65" y="46"/>
                    <a:pt x="62" y="51"/>
                  </a:cubicBezTo>
                  <a:cubicBezTo>
                    <a:pt x="59" y="55"/>
                    <a:pt x="56" y="59"/>
                    <a:pt x="51" y="62"/>
                  </a:cubicBezTo>
                  <a:cubicBezTo>
                    <a:pt x="51" y="65"/>
                    <a:pt x="51" y="65"/>
                    <a:pt x="51" y="65"/>
                  </a:cubicBezTo>
                  <a:cubicBezTo>
                    <a:pt x="52" y="65"/>
                    <a:pt x="52" y="65"/>
                    <a:pt x="52" y="65"/>
                  </a:cubicBezTo>
                  <a:cubicBezTo>
                    <a:pt x="55" y="65"/>
                    <a:pt x="55" y="65"/>
                    <a:pt x="55" y="65"/>
                  </a:cubicBezTo>
                  <a:cubicBezTo>
                    <a:pt x="56" y="67"/>
                    <a:pt x="56" y="67"/>
                    <a:pt x="56" y="67"/>
                  </a:cubicBezTo>
                  <a:cubicBezTo>
                    <a:pt x="57" y="69"/>
                    <a:pt x="57" y="71"/>
                    <a:pt x="57" y="73"/>
                  </a:cubicBezTo>
                  <a:cubicBezTo>
                    <a:pt x="57" y="75"/>
                    <a:pt x="57" y="77"/>
                    <a:pt x="56" y="79"/>
                  </a:cubicBezTo>
                  <a:cubicBezTo>
                    <a:pt x="56" y="79"/>
                    <a:pt x="56" y="79"/>
                    <a:pt x="56" y="79"/>
                  </a:cubicBezTo>
                  <a:cubicBezTo>
                    <a:pt x="56" y="80"/>
                    <a:pt x="56" y="80"/>
                    <a:pt x="56" y="80"/>
                  </a:cubicBezTo>
                  <a:cubicBezTo>
                    <a:pt x="57" y="82"/>
                    <a:pt x="57" y="84"/>
                    <a:pt x="57" y="86"/>
                  </a:cubicBezTo>
                  <a:cubicBezTo>
                    <a:pt x="57" y="88"/>
                    <a:pt x="57" y="89"/>
                    <a:pt x="56" y="91"/>
                  </a:cubicBezTo>
                  <a:cubicBezTo>
                    <a:pt x="55" y="93"/>
                    <a:pt x="55" y="93"/>
                    <a:pt x="55" y="93"/>
                  </a:cubicBezTo>
                  <a:cubicBezTo>
                    <a:pt x="53" y="93"/>
                    <a:pt x="53" y="93"/>
                    <a:pt x="53" y="93"/>
                  </a:cubicBezTo>
                  <a:cubicBezTo>
                    <a:pt x="15" y="97"/>
                    <a:pt x="15" y="97"/>
                    <a:pt x="15" y="97"/>
                  </a:cubicBezTo>
                  <a:cubicBezTo>
                    <a:pt x="12" y="97"/>
                    <a:pt x="12" y="97"/>
                    <a:pt x="12" y="97"/>
                  </a:cubicBezTo>
                  <a:cubicBezTo>
                    <a:pt x="12" y="94"/>
                    <a:pt x="12" y="94"/>
                    <a:pt x="12" y="94"/>
                  </a:cubicBezTo>
                  <a:cubicBezTo>
                    <a:pt x="11" y="93"/>
                    <a:pt x="10" y="91"/>
                    <a:pt x="10" y="89"/>
                  </a:cubicBezTo>
                  <a:cubicBezTo>
                    <a:pt x="10" y="87"/>
                    <a:pt x="11" y="85"/>
                    <a:pt x="12" y="83"/>
                  </a:cubicBezTo>
                  <a:cubicBezTo>
                    <a:pt x="12" y="83"/>
                    <a:pt x="12" y="83"/>
                    <a:pt x="12" y="83"/>
                  </a:cubicBezTo>
                  <a:cubicBezTo>
                    <a:pt x="12" y="82"/>
                    <a:pt x="12" y="82"/>
                    <a:pt x="12" y="82"/>
                  </a:cubicBezTo>
                  <a:cubicBezTo>
                    <a:pt x="11" y="80"/>
                    <a:pt x="10" y="79"/>
                    <a:pt x="10" y="77"/>
                  </a:cubicBezTo>
                  <a:cubicBezTo>
                    <a:pt x="10" y="75"/>
                    <a:pt x="11" y="73"/>
                    <a:pt x="12" y="71"/>
                  </a:cubicBezTo>
                  <a:cubicBezTo>
                    <a:pt x="13" y="69"/>
                    <a:pt x="13" y="69"/>
                    <a:pt x="13" y="69"/>
                  </a:cubicBezTo>
                  <a:cubicBezTo>
                    <a:pt x="14" y="69"/>
                    <a:pt x="14" y="69"/>
                    <a:pt x="14" y="69"/>
                  </a:cubicBezTo>
                  <a:cubicBezTo>
                    <a:pt x="16" y="69"/>
                    <a:pt x="16" y="69"/>
                    <a:pt x="16" y="69"/>
                  </a:cubicBezTo>
                  <a:cubicBezTo>
                    <a:pt x="16" y="62"/>
                    <a:pt x="16" y="62"/>
                    <a:pt x="16" y="62"/>
                  </a:cubicBezTo>
                  <a:cubicBezTo>
                    <a:pt x="11" y="60"/>
                    <a:pt x="7" y="56"/>
                    <a:pt x="5" y="51"/>
                  </a:cubicBezTo>
                  <a:cubicBezTo>
                    <a:pt x="1" y="46"/>
                    <a:pt x="0" y="40"/>
                    <a:pt x="0" y="34"/>
                  </a:cubicBezTo>
                  <a:cubicBezTo>
                    <a:pt x="0" y="24"/>
                    <a:pt x="3" y="16"/>
                    <a:pt x="10" y="10"/>
                  </a:cubicBezTo>
                  <a:cubicBezTo>
                    <a:pt x="16" y="4"/>
                    <a:pt x="24" y="0"/>
                    <a:pt x="33" y="0"/>
                  </a:cubicBezTo>
                  <a:close/>
                  <a:moveTo>
                    <a:pt x="26" y="40"/>
                  </a:moveTo>
                  <a:cubicBezTo>
                    <a:pt x="26" y="40"/>
                    <a:pt x="27" y="40"/>
                    <a:pt x="28" y="40"/>
                  </a:cubicBezTo>
                  <a:cubicBezTo>
                    <a:pt x="28" y="40"/>
                    <a:pt x="29" y="40"/>
                    <a:pt x="30" y="40"/>
                  </a:cubicBezTo>
                  <a:cubicBezTo>
                    <a:pt x="30" y="39"/>
                    <a:pt x="30" y="39"/>
                    <a:pt x="30" y="39"/>
                  </a:cubicBezTo>
                  <a:cubicBezTo>
                    <a:pt x="31" y="40"/>
                    <a:pt x="31" y="40"/>
                    <a:pt x="31" y="40"/>
                  </a:cubicBezTo>
                  <a:cubicBezTo>
                    <a:pt x="32" y="40"/>
                    <a:pt x="32" y="41"/>
                    <a:pt x="33" y="41"/>
                  </a:cubicBezTo>
                  <a:cubicBezTo>
                    <a:pt x="34" y="41"/>
                    <a:pt x="35" y="40"/>
                    <a:pt x="35" y="40"/>
                  </a:cubicBezTo>
                  <a:cubicBezTo>
                    <a:pt x="36" y="39"/>
                    <a:pt x="36" y="39"/>
                    <a:pt x="36" y="39"/>
                  </a:cubicBezTo>
                  <a:cubicBezTo>
                    <a:pt x="36" y="40"/>
                    <a:pt x="36" y="40"/>
                    <a:pt x="36" y="40"/>
                  </a:cubicBezTo>
                  <a:cubicBezTo>
                    <a:pt x="37" y="41"/>
                    <a:pt x="38" y="41"/>
                    <a:pt x="39" y="41"/>
                  </a:cubicBezTo>
                  <a:cubicBezTo>
                    <a:pt x="40" y="41"/>
                    <a:pt x="41" y="40"/>
                    <a:pt x="42" y="40"/>
                  </a:cubicBezTo>
                  <a:cubicBezTo>
                    <a:pt x="43" y="38"/>
                    <a:pt x="43" y="38"/>
                    <a:pt x="43" y="38"/>
                  </a:cubicBezTo>
                  <a:cubicBezTo>
                    <a:pt x="46" y="40"/>
                    <a:pt x="46" y="40"/>
                    <a:pt x="46" y="40"/>
                  </a:cubicBezTo>
                  <a:cubicBezTo>
                    <a:pt x="39" y="51"/>
                    <a:pt x="39" y="51"/>
                    <a:pt x="39" y="51"/>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1"/>
                    <a:pt x="56" y="47"/>
                  </a:cubicBezTo>
                  <a:cubicBezTo>
                    <a:pt x="58" y="43"/>
                    <a:pt x="60" y="39"/>
                    <a:pt x="60" y="34"/>
                  </a:cubicBezTo>
                  <a:cubicBezTo>
                    <a:pt x="60" y="26"/>
                    <a:pt x="57" y="20"/>
                    <a:pt x="52" y="15"/>
                  </a:cubicBezTo>
                  <a:cubicBezTo>
                    <a:pt x="47" y="10"/>
                    <a:pt x="41" y="7"/>
                    <a:pt x="33" y="7"/>
                  </a:cubicBezTo>
                  <a:cubicBezTo>
                    <a:pt x="26" y="7"/>
                    <a:pt x="19" y="10"/>
                    <a:pt x="14" y="15"/>
                  </a:cubicBezTo>
                  <a:cubicBezTo>
                    <a:pt x="10" y="20"/>
                    <a:pt x="7" y="26"/>
                    <a:pt x="7" y="34"/>
                  </a:cubicBezTo>
                  <a:cubicBezTo>
                    <a:pt x="7" y="39"/>
                    <a:pt x="8" y="43"/>
                    <a:pt x="11" y="47"/>
                  </a:cubicBezTo>
                  <a:cubicBezTo>
                    <a:pt x="13" y="52"/>
                    <a:pt x="17" y="55"/>
                    <a:pt x="21" y="57"/>
                  </a:cubicBezTo>
                  <a:cubicBezTo>
                    <a:pt x="23" y="58"/>
                    <a:pt x="23" y="58"/>
                    <a:pt x="23" y="58"/>
                  </a:cubicBezTo>
                  <a:cubicBezTo>
                    <a:pt x="23" y="60"/>
                    <a:pt x="23" y="60"/>
                    <a:pt x="23" y="60"/>
                  </a:cubicBezTo>
                  <a:cubicBezTo>
                    <a:pt x="23" y="67"/>
                    <a:pt x="23" y="67"/>
                    <a:pt x="23" y="67"/>
                  </a:cubicBezTo>
                  <a:cubicBezTo>
                    <a:pt x="29" y="67"/>
                    <a:pt x="29" y="67"/>
                    <a:pt x="29" y="67"/>
                  </a:cubicBezTo>
                  <a:cubicBezTo>
                    <a:pt x="29" y="51"/>
                    <a:pt x="29" y="51"/>
                    <a:pt x="29" y="51"/>
                  </a:cubicBezTo>
                  <a:cubicBezTo>
                    <a:pt x="22" y="40"/>
                    <a:pt x="22" y="40"/>
                    <a:pt x="22" y="40"/>
                  </a:cubicBezTo>
                  <a:cubicBezTo>
                    <a:pt x="25" y="38"/>
                    <a:pt x="25" y="38"/>
                    <a:pt x="25" y="38"/>
                  </a:cubicBezTo>
                  <a:cubicBezTo>
                    <a:pt x="26" y="40"/>
                    <a:pt x="26" y="40"/>
                    <a:pt x="26" y="40"/>
                  </a:cubicBezTo>
                  <a:close/>
                  <a:moveTo>
                    <a:pt x="40" y="42"/>
                  </a:moveTo>
                  <a:cubicBezTo>
                    <a:pt x="40" y="42"/>
                    <a:pt x="40" y="42"/>
                    <a:pt x="39" y="42"/>
                  </a:cubicBezTo>
                  <a:cubicBezTo>
                    <a:pt x="38" y="43"/>
                    <a:pt x="37" y="42"/>
                    <a:pt x="36" y="41"/>
                  </a:cubicBezTo>
                  <a:cubicBezTo>
                    <a:pt x="35" y="42"/>
                    <a:pt x="34" y="43"/>
                    <a:pt x="33" y="42"/>
                  </a:cubicBezTo>
                  <a:cubicBezTo>
                    <a:pt x="32" y="42"/>
                    <a:pt x="31" y="42"/>
                    <a:pt x="30" y="41"/>
                  </a:cubicBezTo>
                  <a:cubicBezTo>
                    <a:pt x="29" y="42"/>
                    <a:pt x="28" y="42"/>
                    <a:pt x="28" y="42"/>
                  </a:cubicBezTo>
                  <a:cubicBezTo>
                    <a:pt x="27" y="42"/>
                    <a:pt x="27" y="42"/>
                    <a:pt x="27" y="42"/>
                  </a:cubicBezTo>
                  <a:cubicBezTo>
                    <a:pt x="32" y="50"/>
                    <a:pt x="32" y="50"/>
                    <a:pt x="32" y="50"/>
                  </a:cubicBezTo>
                  <a:cubicBezTo>
                    <a:pt x="32" y="50"/>
                    <a:pt x="32" y="50"/>
                    <a:pt x="32" y="50"/>
                  </a:cubicBezTo>
                  <a:cubicBezTo>
                    <a:pt x="32" y="51"/>
                    <a:pt x="32" y="51"/>
                    <a:pt x="32" y="51"/>
                  </a:cubicBezTo>
                  <a:cubicBezTo>
                    <a:pt x="32" y="67"/>
                    <a:pt x="32" y="67"/>
                    <a:pt x="32" y="67"/>
                  </a:cubicBezTo>
                  <a:cubicBezTo>
                    <a:pt x="35" y="67"/>
                    <a:pt x="35" y="67"/>
                    <a:pt x="35" y="67"/>
                  </a:cubicBezTo>
                  <a:cubicBezTo>
                    <a:pt x="35" y="51"/>
                    <a:pt x="35" y="51"/>
                    <a:pt x="35" y="51"/>
                  </a:cubicBezTo>
                  <a:cubicBezTo>
                    <a:pt x="35" y="50"/>
                    <a:pt x="35" y="50"/>
                    <a:pt x="35" y="50"/>
                  </a:cubicBezTo>
                  <a:cubicBezTo>
                    <a:pt x="35" y="50"/>
                    <a:pt x="35" y="50"/>
                    <a:pt x="35" y="50"/>
                  </a:cubicBezTo>
                  <a:cubicBezTo>
                    <a:pt x="40" y="42"/>
                    <a:pt x="40" y="42"/>
                    <a:pt x="40" y="42"/>
                  </a:cubicBezTo>
                  <a:close/>
                  <a:moveTo>
                    <a:pt x="43" y="96"/>
                  </a:moveTo>
                  <a:cubicBezTo>
                    <a:pt x="24" y="98"/>
                    <a:pt x="24" y="98"/>
                    <a:pt x="24" y="98"/>
                  </a:cubicBezTo>
                  <a:cubicBezTo>
                    <a:pt x="25" y="103"/>
                    <a:pt x="29" y="106"/>
                    <a:pt x="34" y="106"/>
                  </a:cubicBezTo>
                  <a:cubicBezTo>
                    <a:pt x="39" y="106"/>
                    <a:pt x="43" y="102"/>
                    <a:pt x="43" y="97"/>
                  </a:cubicBezTo>
                  <a:cubicBezTo>
                    <a:pt x="43" y="96"/>
                    <a:pt x="43" y="96"/>
                    <a:pt x="43" y="96"/>
                  </a:cubicBezTo>
                  <a:close/>
                  <a:moveTo>
                    <a:pt x="50" y="85"/>
                  </a:moveTo>
                  <a:cubicBezTo>
                    <a:pt x="17" y="88"/>
                    <a:pt x="17" y="88"/>
                    <a:pt x="17" y="88"/>
                  </a:cubicBezTo>
                  <a:cubicBezTo>
                    <a:pt x="17" y="88"/>
                    <a:pt x="17" y="89"/>
                    <a:pt x="17" y="89"/>
                  </a:cubicBezTo>
                  <a:cubicBezTo>
                    <a:pt x="17" y="89"/>
                    <a:pt x="17" y="89"/>
                    <a:pt x="17" y="89"/>
                  </a:cubicBezTo>
                  <a:cubicBezTo>
                    <a:pt x="50" y="87"/>
                    <a:pt x="50" y="87"/>
                    <a:pt x="50" y="87"/>
                  </a:cubicBezTo>
                  <a:cubicBezTo>
                    <a:pt x="50" y="86"/>
                    <a:pt x="50" y="86"/>
                    <a:pt x="50" y="86"/>
                  </a:cubicBezTo>
                  <a:cubicBezTo>
                    <a:pt x="50" y="85"/>
                    <a:pt x="50" y="85"/>
                    <a:pt x="50" y="85"/>
                  </a:cubicBezTo>
                  <a:close/>
                  <a:moveTo>
                    <a:pt x="50" y="73"/>
                  </a:moveTo>
                  <a:cubicBezTo>
                    <a:pt x="17" y="75"/>
                    <a:pt x="17" y="75"/>
                    <a:pt x="17" y="75"/>
                  </a:cubicBezTo>
                  <a:cubicBezTo>
                    <a:pt x="17" y="76"/>
                    <a:pt x="17" y="76"/>
                    <a:pt x="17" y="76"/>
                  </a:cubicBezTo>
                  <a:cubicBezTo>
                    <a:pt x="17" y="77"/>
                    <a:pt x="17" y="77"/>
                    <a:pt x="17" y="77"/>
                  </a:cubicBezTo>
                  <a:cubicBezTo>
                    <a:pt x="50" y="74"/>
                    <a:pt x="50" y="74"/>
                    <a:pt x="50" y="74"/>
                  </a:cubicBezTo>
                  <a:cubicBezTo>
                    <a:pt x="50" y="74"/>
                    <a:pt x="50" y="73"/>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grpSp>
          <p:nvGrpSpPr>
            <p:cNvPr id="50" name="组合 49"/>
            <p:cNvGrpSpPr/>
            <p:nvPr/>
          </p:nvGrpSpPr>
          <p:grpSpPr>
            <a:xfrm>
              <a:off x="615158" y="4076998"/>
              <a:ext cx="2285849" cy="1180631"/>
              <a:chOff x="1336556" y="4981316"/>
              <a:chExt cx="2285849" cy="1180631"/>
            </a:xfrm>
          </p:grpSpPr>
          <p:sp>
            <p:nvSpPr>
              <p:cNvPr id="51" name="文本框 50"/>
              <p:cNvSpPr txBox="1"/>
              <p:nvPr/>
            </p:nvSpPr>
            <p:spPr>
              <a:xfrm>
                <a:off x="1336556" y="4981316"/>
                <a:ext cx="2285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rPr>
                  <a:t>添加标题</a:t>
                </a:r>
                <a:endPar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endParaRPr>
              </a:p>
            </p:txBody>
          </p:sp>
          <p:sp>
            <p:nvSpPr>
              <p:cNvPr id="52" name="矩形 51"/>
              <p:cNvSpPr/>
              <p:nvPr/>
            </p:nvSpPr>
            <p:spPr>
              <a:xfrm>
                <a:off x="1548865" y="5314471"/>
                <a:ext cx="1853964" cy="847476"/>
              </a:xfrm>
              <a:prstGeom prst="rect">
                <a:avLst/>
              </a:prstGeom>
            </p:spPr>
            <p:txBody>
              <a:bodyPr wrap="square">
                <a:spAutoFit/>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rPr>
                  <a:t>单击此处添加文本单击此处添加文本单击此处添加文本</a:t>
                </a:r>
                <a:endParaRPr kumimoji="0" lang="en-US" altLang="zh-CN"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endParaRPr>
              </a:p>
            </p:txBody>
          </p:sp>
        </p:grpSp>
      </p:grpSp>
      <p:grpSp>
        <p:nvGrpSpPr>
          <p:cNvPr id="53" name="组合 52"/>
          <p:cNvGrpSpPr/>
          <p:nvPr/>
        </p:nvGrpSpPr>
        <p:grpSpPr>
          <a:xfrm>
            <a:off x="2679541" y="2122051"/>
            <a:ext cx="2285849" cy="2791721"/>
            <a:chOff x="2679541" y="2138093"/>
            <a:chExt cx="2285849" cy="2791721"/>
          </a:xfrm>
        </p:grpSpPr>
        <p:sp>
          <p:nvSpPr>
            <p:cNvPr id="54" name="泪滴形 53"/>
            <p:cNvSpPr/>
            <p:nvPr/>
          </p:nvSpPr>
          <p:spPr>
            <a:xfrm rot="18900000">
              <a:off x="3511612" y="4353814"/>
              <a:ext cx="576000" cy="576000"/>
            </a:xfrm>
            <a:prstGeom prst="teardrop">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cxnSp>
          <p:nvCxnSpPr>
            <p:cNvPr id="55" name="直接连接符 54"/>
            <p:cNvCxnSpPr/>
            <p:nvPr/>
          </p:nvCxnSpPr>
          <p:spPr>
            <a:xfrm>
              <a:off x="3800010" y="3773428"/>
              <a:ext cx="0" cy="432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Freeform 7"/>
            <p:cNvSpPr>
              <a:spLocks noChangeAspect="1" noEditPoints="1"/>
            </p:cNvSpPr>
            <p:nvPr/>
          </p:nvSpPr>
          <p:spPr bwMode="auto">
            <a:xfrm>
              <a:off x="3599002" y="4430613"/>
              <a:ext cx="396000" cy="389287"/>
            </a:xfrm>
            <a:custGeom>
              <a:avLst/>
              <a:gdLst>
                <a:gd name="T0" fmla="*/ 48 w 97"/>
                <a:gd name="T1" fmla="*/ 0 h 95"/>
                <a:gd name="T2" fmla="*/ 0 w 97"/>
                <a:gd name="T3" fmla="*/ 49 h 95"/>
                <a:gd name="T4" fmla="*/ 14 w 97"/>
                <a:gd name="T5" fmla="*/ 83 h 95"/>
                <a:gd name="T6" fmla="*/ 33 w 97"/>
                <a:gd name="T7" fmla="*/ 95 h 95"/>
                <a:gd name="T8" fmla="*/ 35 w 97"/>
                <a:gd name="T9" fmla="*/ 95 h 95"/>
                <a:gd name="T10" fmla="*/ 39 w 97"/>
                <a:gd name="T11" fmla="*/ 92 h 95"/>
                <a:gd name="T12" fmla="*/ 36 w 97"/>
                <a:gd name="T13" fmla="*/ 86 h 95"/>
                <a:gd name="T14" fmla="*/ 20 w 97"/>
                <a:gd name="T15" fmla="*/ 76 h 95"/>
                <a:gd name="T16" fmla="*/ 9 w 97"/>
                <a:gd name="T17" fmla="*/ 49 h 95"/>
                <a:gd name="T18" fmla="*/ 48 w 97"/>
                <a:gd name="T19" fmla="*/ 9 h 95"/>
                <a:gd name="T20" fmla="*/ 87 w 97"/>
                <a:gd name="T21" fmla="*/ 49 h 95"/>
                <a:gd name="T22" fmla="*/ 76 w 97"/>
                <a:gd name="T23" fmla="*/ 76 h 95"/>
                <a:gd name="T24" fmla="*/ 62 w 97"/>
                <a:gd name="T25" fmla="*/ 84 h 95"/>
                <a:gd name="T26" fmla="*/ 57 w 97"/>
                <a:gd name="T27" fmla="*/ 82 h 95"/>
                <a:gd name="T28" fmla="*/ 53 w 97"/>
                <a:gd name="T29" fmla="*/ 65 h 95"/>
                <a:gd name="T30" fmla="*/ 67 w 97"/>
                <a:gd name="T31" fmla="*/ 50 h 95"/>
                <a:gd name="T32" fmla="*/ 67 w 97"/>
                <a:gd name="T33" fmla="*/ 35 h 95"/>
                <a:gd name="T34" fmla="*/ 29 w 97"/>
                <a:gd name="T35" fmla="*/ 35 h 95"/>
                <a:gd name="T36" fmla="*/ 29 w 97"/>
                <a:gd name="T37" fmla="*/ 50 h 95"/>
                <a:gd name="T38" fmla="*/ 43 w 97"/>
                <a:gd name="T39" fmla="*/ 65 h 95"/>
                <a:gd name="T40" fmla="*/ 50 w 97"/>
                <a:gd name="T41" fmla="*/ 88 h 95"/>
                <a:gd name="T42" fmla="*/ 62 w 97"/>
                <a:gd name="T43" fmla="*/ 93 h 95"/>
                <a:gd name="T44" fmla="*/ 82 w 97"/>
                <a:gd name="T45" fmla="*/ 83 h 95"/>
                <a:gd name="T46" fmla="*/ 83 w 97"/>
                <a:gd name="T47" fmla="*/ 83 h 95"/>
                <a:gd name="T48" fmla="*/ 97 w 97"/>
                <a:gd name="T49" fmla="*/ 49 h 95"/>
                <a:gd name="T50" fmla="*/ 48 w 97"/>
                <a:gd name="T51" fmla="*/ 0 h 95"/>
                <a:gd name="T52" fmla="*/ 48 w 97"/>
                <a:gd name="T53" fmla="*/ 0 h 95"/>
                <a:gd name="T54" fmla="*/ 48 w 97"/>
                <a:gd name="T5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95">
                  <a:moveTo>
                    <a:pt x="48" y="0"/>
                  </a:moveTo>
                  <a:cubicBezTo>
                    <a:pt x="21" y="0"/>
                    <a:pt x="0" y="22"/>
                    <a:pt x="0" y="49"/>
                  </a:cubicBezTo>
                  <a:cubicBezTo>
                    <a:pt x="0" y="61"/>
                    <a:pt x="5" y="74"/>
                    <a:pt x="14" y="83"/>
                  </a:cubicBezTo>
                  <a:cubicBezTo>
                    <a:pt x="19" y="88"/>
                    <a:pt x="26" y="92"/>
                    <a:pt x="33" y="95"/>
                  </a:cubicBezTo>
                  <a:cubicBezTo>
                    <a:pt x="34" y="95"/>
                    <a:pt x="34" y="95"/>
                    <a:pt x="35" y="95"/>
                  </a:cubicBezTo>
                  <a:cubicBezTo>
                    <a:pt x="37" y="95"/>
                    <a:pt x="38" y="94"/>
                    <a:pt x="39" y="92"/>
                  </a:cubicBezTo>
                  <a:cubicBezTo>
                    <a:pt x="40" y="89"/>
                    <a:pt x="39" y="87"/>
                    <a:pt x="36" y="86"/>
                  </a:cubicBezTo>
                  <a:cubicBezTo>
                    <a:pt x="30" y="84"/>
                    <a:pt x="25" y="81"/>
                    <a:pt x="20" y="76"/>
                  </a:cubicBezTo>
                  <a:cubicBezTo>
                    <a:pt x="13" y="69"/>
                    <a:pt x="9" y="59"/>
                    <a:pt x="9" y="49"/>
                  </a:cubicBezTo>
                  <a:cubicBezTo>
                    <a:pt x="9" y="27"/>
                    <a:pt x="27" y="9"/>
                    <a:pt x="48" y="9"/>
                  </a:cubicBezTo>
                  <a:cubicBezTo>
                    <a:pt x="70" y="9"/>
                    <a:pt x="87" y="27"/>
                    <a:pt x="87" y="49"/>
                  </a:cubicBezTo>
                  <a:cubicBezTo>
                    <a:pt x="87" y="59"/>
                    <a:pt x="83" y="69"/>
                    <a:pt x="76" y="76"/>
                  </a:cubicBezTo>
                  <a:cubicBezTo>
                    <a:pt x="73" y="79"/>
                    <a:pt x="66" y="84"/>
                    <a:pt x="62" y="84"/>
                  </a:cubicBezTo>
                  <a:cubicBezTo>
                    <a:pt x="60" y="84"/>
                    <a:pt x="58" y="83"/>
                    <a:pt x="57" y="82"/>
                  </a:cubicBezTo>
                  <a:cubicBezTo>
                    <a:pt x="53" y="78"/>
                    <a:pt x="53" y="70"/>
                    <a:pt x="53" y="65"/>
                  </a:cubicBezTo>
                  <a:cubicBezTo>
                    <a:pt x="61" y="65"/>
                    <a:pt x="67" y="58"/>
                    <a:pt x="67" y="50"/>
                  </a:cubicBezTo>
                  <a:cubicBezTo>
                    <a:pt x="67" y="35"/>
                    <a:pt x="67" y="35"/>
                    <a:pt x="67" y="35"/>
                  </a:cubicBezTo>
                  <a:cubicBezTo>
                    <a:pt x="29" y="35"/>
                    <a:pt x="29" y="35"/>
                    <a:pt x="29" y="35"/>
                  </a:cubicBezTo>
                  <a:cubicBezTo>
                    <a:pt x="29" y="50"/>
                    <a:pt x="29" y="50"/>
                    <a:pt x="29" y="50"/>
                  </a:cubicBezTo>
                  <a:cubicBezTo>
                    <a:pt x="29" y="58"/>
                    <a:pt x="35" y="65"/>
                    <a:pt x="43" y="65"/>
                  </a:cubicBezTo>
                  <a:cubicBezTo>
                    <a:pt x="43" y="71"/>
                    <a:pt x="44" y="82"/>
                    <a:pt x="50" y="88"/>
                  </a:cubicBezTo>
                  <a:cubicBezTo>
                    <a:pt x="53" y="91"/>
                    <a:pt x="57" y="93"/>
                    <a:pt x="62" y="93"/>
                  </a:cubicBezTo>
                  <a:cubicBezTo>
                    <a:pt x="71" y="93"/>
                    <a:pt x="81" y="84"/>
                    <a:pt x="82" y="83"/>
                  </a:cubicBezTo>
                  <a:cubicBezTo>
                    <a:pt x="83" y="83"/>
                    <a:pt x="83" y="83"/>
                    <a:pt x="83" y="83"/>
                  </a:cubicBezTo>
                  <a:cubicBezTo>
                    <a:pt x="92" y="74"/>
                    <a:pt x="97" y="62"/>
                    <a:pt x="97" y="49"/>
                  </a:cubicBezTo>
                  <a:cubicBezTo>
                    <a:pt x="97" y="22"/>
                    <a:pt x="75" y="0"/>
                    <a:pt x="48" y="0"/>
                  </a:cubicBezTo>
                  <a:close/>
                  <a:moveTo>
                    <a:pt x="48" y="0"/>
                  </a:moveTo>
                  <a:cubicBezTo>
                    <a:pt x="48" y="0"/>
                    <a:pt x="48" y="0"/>
                    <a:pt x="48"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lumMod val="95000"/>
                    <a:lumOff val="5000"/>
                  </a:prstClr>
                </a:solidFill>
                <a:effectLst/>
                <a:uLnTx/>
                <a:uFillTx/>
                <a:latin typeface="Open Sans" panose="020B0606030504020204" pitchFamily="34" charset="0"/>
                <a:ea typeface="微软雅黑 Light"/>
                <a:cs typeface="Open Sans" panose="020B0606030504020204" pitchFamily="34" charset="0"/>
              </a:endParaRPr>
            </a:p>
          </p:txBody>
        </p:sp>
        <p:grpSp>
          <p:nvGrpSpPr>
            <p:cNvPr id="57" name="组合 56"/>
            <p:cNvGrpSpPr/>
            <p:nvPr/>
          </p:nvGrpSpPr>
          <p:grpSpPr>
            <a:xfrm>
              <a:off x="2679541" y="2138093"/>
              <a:ext cx="2285849" cy="1180631"/>
              <a:chOff x="1336556" y="4905116"/>
              <a:chExt cx="2285849" cy="1180631"/>
            </a:xfrm>
          </p:grpSpPr>
          <p:sp>
            <p:nvSpPr>
              <p:cNvPr id="58" name="文本框 57"/>
              <p:cNvSpPr txBox="1"/>
              <p:nvPr/>
            </p:nvSpPr>
            <p:spPr>
              <a:xfrm>
                <a:off x="1336556" y="4905116"/>
                <a:ext cx="2285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rPr>
                  <a:t>添加标题</a:t>
                </a:r>
                <a:endPar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endParaRPr>
              </a:p>
            </p:txBody>
          </p:sp>
          <p:sp>
            <p:nvSpPr>
              <p:cNvPr id="59" name="矩形 58"/>
              <p:cNvSpPr/>
              <p:nvPr/>
            </p:nvSpPr>
            <p:spPr>
              <a:xfrm>
                <a:off x="1548865" y="5238271"/>
                <a:ext cx="1853964" cy="847476"/>
              </a:xfrm>
              <a:prstGeom prst="rect">
                <a:avLst/>
              </a:prstGeom>
            </p:spPr>
            <p:txBody>
              <a:bodyPr wrap="square">
                <a:spAutoFit/>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rPr>
                  <a:t>单击此处添加文本单击此处添加文本单击此处添加文本</a:t>
                </a:r>
                <a:endParaRPr kumimoji="0" lang="en-US" altLang="zh-CN"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endParaRPr>
              </a:p>
            </p:txBody>
          </p:sp>
        </p:grpSp>
      </p:grpSp>
      <p:grpSp>
        <p:nvGrpSpPr>
          <p:cNvPr id="60" name="组合 59"/>
          <p:cNvGrpSpPr/>
          <p:nvPr/>
        </p:nvGrpSpPr>
        <p:grpSpPr>
          <a:xfrm>
            <a:off x="6752083" y="2122051"/>
            <a:ext cx="2285849" cy="2791721"/>
            <a:chOff x="6752083" y="2138093"/>
            <a:chExt cx="2285849" cy="2791721"/>
          </a:xfrm>
        </p:grpSpPr>
        <p:cxnSp>
          <p:nvCxnSpPr>
            <p:cNvPr id="61" name="直接连接符 60"/>
            <p:cNvCxnSpPr/>
            <p:nvPr/>
          </p:nvCxnSpPr>
          <p:spPr>
            <a:xfrm>
              <a:off x="7890656" y="3773428"/>
              <a:ext cx="0" cy="432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2" name="泪滴形 61"/>
            <p:cNvSpPr/>
            <p:nvPr/>
          </p:nvSpPr>
          <p:spPr>
            <a:xfrm rot="18900000">
              <a:off x="7602656" y="4353814"/>
              <a:ext cx="576000" cy="576000"/>
            </a:xfrm>
            <a:prstGeom prst="teardrop">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微软雅黑 Light"/>
                <a:ea typeface="微软雅黑 Light"/>
                <a:cs typeface="+mn-cs"/>
              </a:endParaRPr>
            </a:p>
          </p:txBody>
        </p:sp>
        <p:sp>
          <p:nvSpPr>
            <p:cNvPr id="63" name="Freeform 15"/>
            <p:cNvSpPr>
              <a:spLocks noChangeAspect="1" noEditPoints="1"/>
            </p:cNvSpPr>
            <p:nvPr/>
          </p:nvSpPr>
          <p:spPr bwMode="auto">
            <a:xfrm>
              <a:off x="7755517" y="4385369"/>
              <a:ext cx="288000" cy="455078"/>
            </a:xfrm>
            <a:custGeom>
              <a:avLst/>
              <a:gdLst>
                <a:gd name="T0" fmla="*/ 57 w 67"/>
                <a:gd name="T1" fmla="*/ 10 h 106"/>
                <a:gd name="T2" fmla="*/ 62 w 67"/>
                <a:gd name="T3" fmla="*/ 51 h 106"/>
                <a:gd name="T4" fmla="*/ 51 w 67"/>
                <a:gd name="T5" fmla="*/ 65 h 106"/>
                <a:gd name="T6" fmla="*/ 55 w 67"/>
                <a:gd name="T7" fmla="*/ 65 h 106"/>
                <a:gd name="T8" fmla="*/ 57 w 67"/>
                <a:gd name="T9" fmla="*/ 73 h 106"/>
                <a:gd name="T10" fmla="*/ 56 w 67"/>
                <a:gd name="T11" fmla="*/ 79 h 106"/>
                <a:gd name="T12" fmla="*/ 57 w 67"/>
                <a:gd name="T13" fmla="*/ 86 h 106"/>
                <a:gd name="T14" fmla="*/ 55 w 67"/>
                <a:gd name="T15" fmla="*/ 93 h 106"/>
                <a:gd name="T16" fmla="*/ 15 w 67"/>
                <a:gd name="T17" fmla="*/ 97 h 106"/>
                <a:gd name="T18" fmla="*/ 12 w 67"/>
                <a:gd name="T19" fmla="*/ 94 h 106"/>
                <a:gd name="T20" fmla="*/ 12 w 67"/>
                <a:gd name="T21" fmla="*/ 83 h 106"/>
                <a:gd name="T22" fmla="*/ 12 w 67"/>
                <a:gd name="T23" fmla="*/ 82 h 106"/>
                <a:gd name="T24" fmla="*/ 12 w 67"/>
                <a:gd name="T25" fmla="*/ 71 h 106"/>
                <a:gd name="T26" fmla="*/ 14 w 67"/>
                <a:gd name="T27" fmla="*/ 69 h 106"/>
                <a:gd name="T28" fmla="*/ 16 w 67"/>
                <a:gd name="T29" fmla="*/ 62 h 106"/>
                <a:gd name="T30" fmla="*/ 0 w 67"/>
                <a:gd name="T31" fmla="*/ 34 h 106"/>
                <a:gd name="T32" fmla="*/ 33 w 67"/>
                <a:gd name="T33" fmla="*/ 0 h 106"/>
                <a:gd name="T34" fmla="*/ 28 w 67"/>
                <a:gd name="T35" fmla="*/ 40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1 h 106"/>
                <a:gd name="T48" fmla="*/ 44 w 67"/>
                <a:gd name="T49" fmla="*/ 66 h 106"/>
                <a:gd name="T50" fmla="*/ 44 w 67"/>
                <a:gd name="T51" fmla="*/ 58 h 106"/>
                <a:gd name="T52" fmla="*/ 56 w 67"/>
                <a:gd name="T53" fmla="*/ 47 h 106"/>
                <a:gd name="T54" fmla="*/ 52 w 67"/>
                <a:gd name="T55" fmla="*/ 15 h 106"/>
                <a:gd name="T56" fmla="*/ 14 w 67"/>
                <a:gd name="T57" fmla="*/ 15 h 106"/>
                <a:gd name="T58" fmla="*/ 11 w 67"/>
                <a:gd name="T59" fmla="*/ 47 h 106"/>
                <a:gd name="T60" fmla="*/ 23 w 67"/>
                <a:gd name="T61" fmla="*/ 58 h 106"/>
                <a:gd name="T62" fmla="*/ 23 w 67"/>
                <a:gd name="T63" fmla="*/ 67 h 106"/>
                <a:gd name="T64" fmla="*/ 29 w 67"/>
                <a:gd name="T65" fmla="*/ 51 h 106"/>
                <a:gd name="T66" fmla="*/ 25 w 67"/>
                <a:gd name="T67" fmla="*/ 38 h 106"/>
                <a:gd name="T68" fmla="*/ 40 w 67"/>
                <a:gd name="T69" fmla="*/ 42 h 106"/>
                <a:gd name="T70" fmla="*/ 36 w 67"/>
                <a:gd name="T71" fmla="*/ 41 h 106"/>
                <a:gd name="T72" fmla="*/ 30 w 67"/>
                <a:gd name="T73" fmla="*/ 41 h 106"/>
                <a:gd name="T74" fmla="*/ 27 w 67"/>
                <a:gd name="T75" fmla="*/ 42 h 106"/>
                <a:gd name="T76" fmla="*/ 32 w 67"/>
                <a:gd name="T77" fmla="*/ 50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89 h 106"/>
                <a:gd name="T94" fmla="*/ 50 w 67"/>
                <a:gd name="T95" fmla="*/ 86 h 106"/>
                <a:gd name="T96" fmla="*/ 50 w 67"/>
                <a:gd name="T97" fmla="*/ 73 h 106"/>
                <a:gd name="T98" fmla="*/ 17 w 67"/>
                <a:gd name="T99" fmla="*/ 76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4"/>
                    <a:pt x="67" y="34"/>
                  </a:cubicBezTo>
                  <a:cubicBezTo>
                    <a:pt x="67" y="40"/>
                    <a:pt x="65" y="46"/>
                    <a:pt x="62" y="51"/>
                  </a:cubicBezTo>
                  <a:cubicBezTo>
                    <a:pt x="59" y="55"/>
                    <a:pt x="56" y="59"/>
                    <a:pt x="51" y="62"/>
                  </a:cubicBezTo>
                  <a:cubicBezTo>
                    <a:pt x="51" y="65"/>
                    <a:pt x="51" y="65"/>
                    <a:pt x="51" y="65"/>
                  </a:cubicBezTo>
                  <a:cubicBezTo>
                    <a:pt x="52" y="65"/>
                    <a:pt x="52" y="65"/>
                    <a:pt x="52" y="65"/>
                  </a:cubicBezTo>
                  <a:cubicBezTo>
                    <a:pt x="55" y="65"/>
                    <a:pt x="55" y="65"/>
                    <a:pt x="55" y="65"/>
                  </a:cubicBezTo>
                  <a:cubicBezTo>
                    <a:pt x="56" y="67"/>
                    <a:pt x="56" y="67"/>
                    <a:pt x="56" y="67"/>
                  </a:cubicBezTo>
                  <a:cubicBezTo>
                    <a:pt x="57" y="69"/>
                    <a:pt x="57" y="71"/>
                    <a:pt x="57" y="73"/>
                  </a:cubicBezTo>
                  <a:cubicBezTo>
                    <a:pt x="57" y="75"/>
                    <a:pt x="57" y="77"/>
                    <a:pt x="56" y="79"/>
                  </a:cubicBezTo>
                  <a:cubicBezTo>
                    <a:pt x="56" y="79"/>
                    <a:pt x="56" y="79"/>
                    <a:pt x="56" y="79"/>
                  </a:cubicBezTo>
                  <a:cubicBezTo>
                    <a:pt x="56" y="80"/>
                    <a:pt x="56" y="80"/>
                    <a:pt x="56" y="80"/>
                  </a:cubicBezTo>
                  <a:cubicBezTo>
                    <a:pt x="57" y="82"/>
                    <a:pt x="57" y="84"/>
                    <a:pt x="57" y="86"/>
                  </a:cubicBezTo>
                  <a:cubicBezTo>
                    <a:pt x="57" y="88"/>
                    <a:pt x="57" y="89"/>
                    <a:pt x="56" y="91"/>
                  </a:cubicBezTo>
                  <a:cubicBezTo>
                    <a:pt x="55" y="93"/>
                    <a:pt x="55" y="93"/>
                    <a:pt x="55" y="93"/>
                  </a:cubicBezTo>
                  <a:cubicBezTo>
                    <a:pt x="53" y="93"/>
                    <a:pt x="53" y="93"/>
                    <a:pt x="53" y="93"/>
                  </a:cubicBezTo>
                  <a:cubicBezTo>
                    <a:pt x="15" y="97"/>
                    <a:pt x="15" y="97"/>
                    <a:pt x="15" y="97"/>
                  </a:cubicBezTo>
                  <a:cubicBezTo>
                    <a:pt x="12" y="97"/>
                    <a:pt x="12" y="97"/>
                    <a:pt x="12" y="97"/>
                  </a:cubicBezTo>
                  <a:cubicBezTo>
                    <a:pt x="12" y="94"/>
                    <a:pt x="12" y="94"/>
                    <a:pt x="12" y="94"/>
                  </a:cubicBezTo>
                  <a:cubicBezTo>
                    <a:pt x="11" y="93"/>
                    <a:pt x="10" y="91"/>
                    <a:pt x="10" y="89"/>
                  </a:cubicBezTo>
                  <a:cubicBezTo>
                    <a:pt x="10" y="87"/>
                    <a:pt x="11" y="85"/>
                    <a:pt x="12" y="83"/>
                  </a:cubicBezTo>
                  <a:cubicBezTo>
                    <a:pt x="12" y="83"/>
                    <a:pt x="12" y="83"/>
                    <a:pt x="12" y="83"/>
                  </a:cubicBezTo>
                  <a:cubicBezTo>
                    <a:pt x="12" y="82"/>
                    <a:pt x="12" y="82"/>
                    <a:pt x="12" y="82"/>
                  </a:cubicBezTo>
                  <a:cubicBezTo>
                    <a:pt x="11" y="80"/>
                    <a:pt x="10" y="79"/>
                    <a:pt x="10" y="77"/>
                  </a:cubicBezTo>
                  <a:cubicBezTo>
                    <a:pt x="10" y="75"/>
                    <a:pt x="11" y="73"/>
                    <a:pt x="12" y="71"/>
                  </a:cubicBezTo>
                  <a:cubicBezTo>
                    <a:pt x="13" y="69"/>
                    <a:pt x="13" y="69"/>
                    <a:pt x="13" y="69"/>
                  </a:cubicBezTo>
                  <a:cubicBezTo>
                    <a:pt x="14" y="69"/>
                    <a:pt x="14" y="69"/>
                    <a:pt x="14" y="69"/>
                  </a:cubicBezTo>
                  <a:cubicBezTo>
                    <a:pt x="16" y="69"/>
                    <a:pt x="16" y="69"/>
                    <a:pt x="16" y="69"/>
                  </a:cubicBezTo>
                  <a:cubicBezTo>
                    <a:pt x="16" y="62"/>
                    <a:pt x="16" y="62"/>
                    <a:pt x="16" y="62"/>
                  </a:cubicBezTo>
                  <a:cubicBezTo>
                    <a:pt x="11" y="60"/>
                    <a:pt x="7" y="56"/>
                    <a:pt x="5" y="51"/>
                  </a:cubicBezTo>
                  <a:cubicBezTo>
                    <a:pt x="1" y="46"/>
                    <a:pt x="0" y="40"/>
                    <a:pt x="0" y="34"/>
                  </a:cubicBezTo>
                  <a:cubicBezTo>
                    <a:pt x="0" y="24"/>
                    <a:pt x="3" y="16"/>
                    <a:pt x="10" y="10"/>
                  </a:cubicBezTo>
                  <a:cubicBezTo>
                    <a:pt x="16" y="4"/>
                    <a:pt x="24" y="0"/>
                    <a:pt x="33" y="0"/>
                  </a:cubicBezTo>
                  <a:close/>
                  <a:moveTo>
                    <a:pt x="26" y="40"/>
                  </a:moveTo>
                  <a:cubicBezTo>
                    <a:pt x="26" y="40"/>
                    <a:pt x="27" y="40"/>
                    <a:pt x="28" y="40"/>
                  </a:cubicBezTo>
                  <a:cubicBezTo>
                    <a:pt x="28" y="40"/>
                    <a:pt x="29" y="40"/>
                    <a:pt x="30" y="40"/>
                  </a:cubicBezTo>
                  <a:cubicBezTo>
                    <a:pt x="30" y="39"/>
                    <a:pt x="30" y="39"/>
                    <a:pt x="30" y="39"/>
                  </a:cubicBezTo>
                  <a:cubicBezTo>
                    <a:pt x="31" y="40"/>
                    <a:pt x="31" y="40"/>
                    <a:pt x="31" y="40"/>
                  </a:cubicBezTo>
                  <a:cubicBezTo>
                    <a:pt x="32" y="40"/>
                    <a:pt x="32" y="41"/>
                    <a:pt x="33" y="41"/>
                  </a:cubicBezTo>
                  <a:cubicBezTo>
                    <a:pt x="34" y="41"/>
                    <a:pt x="35" y="40"/>
                    <a:pt x="35" y="40"/>
                  </a:cubicBezTo>
                  <a:cubicBezTo>
                    <a:pt x="36" y="39"/>
                    <a:pt x="36" y="39"/>
                    <a:pt x="36" y="39"/>
                  </a:cubicBezTo>
                  <a:cubicBezTo>
                    <a:pt x="36" y="40"/>
                    <a:pt x="36" y="40"/>
                    <a:pt x="36" y="40"/>
                  </a:cubicBezTo>
                  <a:cubicBezTo>
                    <a:pt x="37" y="41"/>
                    <a:pt x="38" y="41"/>
                    <a:pt x="39" y="41"/>
                  </a:cubicBezTo>
                  <a:cubicBezTo>
                    <a:pt x="40" y="41"/>
                    <a:pt x="41" y="40"/>
                    <a:pt x="42" y="40"/>
                  </a:cubicBezTo>
                  <a:cubicBezTo>
                    <a:pt x="43" y="38"/>
                    <a:pt x="43" y="38"/>
                    <a:pt x="43" y="38"/>
                  </a:cubicBezTo>
                  <a:cubicBezTo>
                    <a:pt x="46" y="40"/>
                    <a:pt x="46" y="40"/>
                    <a:pt x="46" y="40"/>
                  </a:cubicBezTo>
                  <a:cubicBezTo>
                    <a:pt x="39" y="51"/>
                    <a:pt x="39" y="51"/>
                    <a:pt x="39" y="51"/>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1"/>
                    <a:pt x="56" y="47"/>
                  </a:cubicBezTo>
                  <a:cubicBezTo>
                    <a:pt x="58" y="43"/>
                    <a:pt x="60" y="39"/>
                    <a:pt x="60" y="34"/>
                  </a:cubicBezTo>
                  <a:cubicBezTo>
                    <a:pt x="60" y="26"/>
                    <a:pt x="57" y="20"/>
                    <a:pt x="52" y="15"/>
                  </a:cubicBezTo>
                  <a:cubicBezTo>
                    <a:pt x="47" y="10"/>
                    <a:pt x="41" y="7"/>
                    <a:pt x="33" y="7"/>
                  </a:cubicBezTo>
                  <a:cubicBezTo>
                    <a:pt x="26" y="7"/>
                    <a:pt x="19" y="10"/>
                    <a:pt x="14" y="15"/>
                  </a:cubicBezTo>
                  <a:cubicBezTo>
                    <a:pt x="10" y="20"/>
                    <a:pt x="7" y="26"/>
                    <a:pt x="7" y="34"/>
                  </a:cubicBezTo>
                  <a:cubicBezTo>
                    <a:pt x="7" y="39"/>
                    <a:pt x="8" y="43"/>
                    <a:pt x="11" y="47"/>
                  </a:cubicBezTo>
                  <a:cubicBezTo>
                    <a:pt x="13" y="52"/>
                    <a:pt x="17" y="55"/>
                    <a:pt x="21" y="57"/>
                  </a:cubicBezTo>
                  <a:cubicBezTo>
                    <a:pt x="23" y="58"/>
                    <a:pt x="23" y="58"/>
                    <a:pt x="23" y="58"/>
                  </a:cubicBezTo>
                  <a:cubicBezTo>
                    <a:pt x="23" y="60"/>
                    <a:pt x="23" y="60"/>
                    <a:pt x="23" y="60"/>
                  </a:cubicBezTo>
                  <a:cubicBezTo>
                    <a:pt x="23" y="67"/>
                    <a:pt x="23" y="67"/>
                    <a:pt x="23" y="67"/>
                  </a:cubicBezTo>
                  <a:cubicBezTo>
                    <a:pt x="29" y="67"/>
                    <a:pt x="29" y="67"/>
                    <a:pt x="29" y="67"/>
                  </a:cubicBezTo>
                  <a:cubicBezTo>
                    <a:pt x="29" y="51"/>
                    <a:pt x="29" y="51"/>
                    <a:pt x="29" y="51"/>
                  </a:cubicBezTo>
                  <a:cubicBezTo>
                    <a:pt x="22" y="40"/>
                    <a:pt x="22" y="40"/>
                    <a:pt x="22" y="40"/>
                  </a:cubicBezTo>
                  <a:cubicBezTo>
                    <a:pt x="25" y="38"/>
                    <a:pt x="25" y="38"/>
                    <a:pt x="25" y="38"/>
                  </a:cubicBezTo>
                  <a:cubicBezTo>
                    <a:pt x="26" y="40"/>
                    <a:pt x="26" y="40"/>
                    <a:pt x="26" y="40"/>
                  </a:cubicBezTo>
                  <a:close/>
                  <a:moveTo>
                    <a:pt x="40" y="42"/>
                  </a:moveTo>
                  <a:cubicBezTo>
                    <a:pt x="40" y="42"/>
                    <a:pt x="40" y="42"/>
                    <a:pt x="39" y="42"/>
                  </a:cubicBezTo>
                  <a:cubicBezTo>
                    <a:pt x="38" y="43"/>
                    <a:pt x="37" y="42"/>
                    <a:pt x="36" y="41"/>
                  </a:cubicBezTo>
                  <a:cubicBezTo>
                    <a:pt x="35" y="42"/>
                    <a:pt x="34" y="43"/>
                    <a:pt x="33" y="42"/>
                  </a:cubicBezTo>
                  <a:cubicBezTo>
                    <a:pt x="32" y="42"/>
                    <a:pt x="31" y="42"/>
                    <a:pt x="30" y="41"/>
                  </a:cubicBezTo>
                  <a:cubicBezTo>
                    <a:pt x="29" y="42"/>
                    <a:pt x="28" y="42"/>
                    <a:pt x="28" y="42"/>
                  </a:cubicBezTo>
                  <a:cubicBezTo>
                    <a:pt x="27" y="42"/>
                    <a:pt x="27" y="42"/>
                    <a:pt x="27" y="42"/>
                  </a:cubicBezTo>
                  <a:cubicBezTo>
                    <a:pt x="32" y="50"/>
                    <a:pt x="32" y="50"/>
                    <a:pt x="32" y="50"/>
                  </a:cubicBezTo>
                  <a:cubicBezTo>
                    <a:pt x="32" y="50"/>
                    <a:pt x="32" y="50"/>
                    <a:pt x="32" y="50"/>
                  </a:cubicBezTo>
                  <a:cubicBezTo>
                    <a:pt x="32" y="51"/>
                    <a:pt x="32" y="51"/>
                    <a:pt x="32" y="51"/>
                  </a:cubicBezTo>
                  <a:cubicBezTo>
                    <a:pt x="32" y="67"/>
                    <a:pt x="32" y="67"/>
                    <a:pt x="32" y="67"/>
                  </a:cubicBezTo>
                  <a:cubicBezTo>
                    <a:pt x="35" y="67"/>
                    <a:pt x="35" y="67"/>
                    <a:pt x="35" y="67"/>
                  </a:cubicBezTo>
                  <a:cubicBezTo>
                    <a:pt x="35" y="51"/>
                    <a:pt x="35" y="51"/>
                    <a:pt x="35" y="51"/>
                  </a:cubicBezTo>
                  <a:cubicBezTo>
                    <a:pt x="35" y="50"/>
                    <a:pt x="35" y="50"/>
                    <a:pt x="35" y="50"/>
                  </a:cubicBezTo>
                  <a:cubicBezTo>
                    <a:pt x="35" y="50"/>
                    <a:pt x="35" y="50"/>
                    <a:pt x="35" y="50"/>
                  </a:cubicBezTo>
                  <a:cubicBezTo>
                    <a:pt x="40" y="42"/>
                    <a:pt x="40" y="42"/>
                    <a:pt x="40" y="42"/>
                  </a:cubicBezTo>
                  <a:close/>
                  <a:moveTo>
                    <a:pt x="43" y="96"/>
                  </a:moveTo>
                  <a:cubicBezTo>
                    <a:pt x="24" y="98"/>
                    <a:pt x="24" y="98"/>
                    <a:pt x="24" y="98"/>
                  </a:cubicBezTo>
                  <a:cubicBezTo>
                    <a:pt x="25" y="103"/>
                    <a:pt x="29" y="106"/>
                    <a:pt x="34" y="106"/>
                  </a:cubicBezTo>
                  <a:cubicBezTo>
                    <a:pt x="39" y="106"/>
                    <a:pt x="43" y="102"/>
                    <a:pt x="43" y="97"/>
                  </a:cubicBezTo>
                  <a:cubicBezTo>
                    <a:pt x="43" y="96"/>
                    <a:pt x="43" y="96"/>
                    <a:pt x="43" y="96"/>
                  </a:cubicBezTo>
                  <a:close/>
                  <a:moveTo>
                    <a:pt x="50" y="85"/>
                  </a:moveTo>
                  <a:cubicBezTo>
                    <a:pt x="17" y="88"/>
                    <a:pt x="17" y="88"/>
                    <a:pt x="17" y="88"/>
                  </a:cubicBezTo>
                  <a:cubicBezTo>
                    <a:pt x="17" y="88"/>
                    <a:pt x="17" y="89"/>
                    <a:pt x="17" y="89"/>
                  </a:cubicBezTo>
                  <a:cubicBezTo>
                    <a:pt x="17" y="89"/>
                    <a:pt x="17" y="89"/>
                    <a:pt x="17" y="89"/>
                  </a:cubicBezTo>
                  <a:cubicBezTo>
                    <a:pt x="50" y="87"/>
                    <a:pt x="50" y="87"/>
                    <a:pt x="50" y="87"/>
                  </a:cubicBezTo>
                  <a:cubicBezTo>
                    <a:pt x="50" y="86"/>
                    <a:pt x="50" y="86"/>
                    <a:pt x="50" y="86"/>
                  </a:cubicBezTo>
                  <a:cubicBezTo>
                    <a:pt x="50" y="85"/>
                    <a:pt x="50" y="85"/>
                    <a:pt x="50" y="85"/>
                  </a:cubicBezTo>
                  <a:close/>
                  <a:moveTo>
                    <a:pt x="50" y="73"/>
                  </a:moveTo>
                  <a:cubicBezTo>
                    <a:pt x="17" y="75"/>
                    <a:pt x="17" y="75"/>
                    <a:pt x="17" y="75"/>
                  </a:cubicBezTo>
                  <a:cubicBezTo>
                    <a:pt x="17" y="76"/>
                    <a:pt x="17" y="76"/>
                    <a:pt x="17" y="76"/>
                  </a:cubicBezTo>
                  <a:cubicBezTo>
                    <a:pt x="17" y="77"/>
                    <a:pt x="17" y="77"/>
                    <a:pt x="17" y="77"/>
                  </a:cubicBezTo>
                  <a:cubicBezTo>
                    <a:pt x="50" y="74"/>
                    <a:pt x="50" y="74"/>
                    <a:pt x="50" y="74"/>
                  </a:cubicBezTo>
                  <a:cubicBezTo>
                    <a:pt x="50" y="74"/>
                    <a:pt x="50" y="73"/>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grpSp>
          <p:nvGrpSpPr>
            <p:cNvPr id="64" name="组合 63"/>
            <p:cNvGrpSpPr/>
            <p:nvPr/>
          </p:nvGrpSpPr>
          <p:grpSpPr>
            <a:xfrm>
              <a:off x="6752083" y="2138093"/>
              <a:ext cx="2285849" cy="1180631"/>
              <a:chOff x="1336556" y="4905116"/>
              <a:chExt cx="2285849" cy="1180631"/>
            </a:xfrm>
          </p:grpSpPr>
          <p:sp>
            <p:nvSpPr>
              <p:cNvPr id="65" name="文本框 64"/>
              <p:cNvSpPr txBox="1"/>
              <p:nvPr/>
            </p:nvSpPr>
            <p:spPr>
              <a:xfrm>
                <a:off x="1336556" y="4905116"/>
                <a:ext cx="2285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rPr>
                  <a:t>添加标题</a:t>
                </a:r>
                <a:endPar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endParaRPr>
              </a:p>
            </p:txBody>
          </p:sp>
          <p:sp>
            <p:nvSpPr>
              <p:cNvPr id="66" name="矩形 65"/>
              <p:cNvSpPr/>
              <p:nvPr/>
            </p:nvSpPr>
            <p:spPr>
              <a:xfrm>
                <a:off x="1548865" y="5238271"/>
                <a:ext cx="1853964" cy="847476"/>
              </a:xfrm>
              <a:prstGeom prst="rect">
                <a:avLst/>
              </a:prstGeom>
            </p:spPr>
            <p:txBody>
              <a:bodyPr wrap="square">
                <a:spAutoFit/>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rPr>
                  <a:t>单击此处添加文本单击此处添加文本单击此处添加文本</a:t>
                </a:r>
                <a:endParaRPr kumimoji="0" lang="en-US" altLang="zh-CN"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endParaRPr>
              </a:p>
            </p:txBody>
          </p:sp>
        </p:grpSp>
      </p:grpSp>
      <p:grpSp>
        <p:nvGrpSpPr>
          <p:cNvPr id="67" name="组合 66"/>
          <p:cNvGrpSpPr/>
          <p:nvPr/>
        </p:nvGrpSpPr>
        <p:grpSpPr>
          <a:xfrm>
            <a:off x="4689365" y="2426070"/>
            <a:ext cx="2285849" cy="2815517"/>
            <a:chOff x="4689365" y="2442112"/>
            <a:chExt cx="2285849" cy="2815517"/>
          </a:xfrm>
        </p:grpSpPr>
        <p:cxnSp>
          <p:nvCxnSpPr>
            <p:cNvPr id="68" name="直接连接符 67"/>
            <p:cNvCxnSpPr/>
            <p:nvPr/>
          </p:nvCxnSpPr>
          <p:spPr>
            <a:xfrm>
              <a:off x="5844386" y="3149418"/>
              <a:ext cx="0" cy="432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泪滴形 68"/>
            <p:cNvSpPr>
              <a:spLocks noChangeAspect="1"/>
            </p:cNvSpPr>
            <p:nvPr/>
          </p:nvSpPr>
          <p:spPr>
            <a:xfrm rot="2700000" flipV="1">
              <a:off x="5556385" y="2442112"/>
              <a:ext cx="576000" cy="576000"/>
            </a:xfrm>
            <a:prstGeom prst="teardrop">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微软雅黑 Light"/>
                <a:ea typeface="微软雅黑 Light"/>
                <a:cs typeface="+mn-cs"/>
              </a:endParaRPr>
            </a:p>
          </p:txBody>
        </p:sp>
        <p:sp>
          <p:nvSpPr>
            <p:cNvPr id="70" name="Freeform 16"/>
            <p:cNvSpPr>
              <a:spLocks noChangeAspect="1" noEditPoints="1"/>
            </p:cNvSpPr>
            <p:nvPr/>
          </p:nvSpPr>
          <p:spPr bwMode="auto">
            <a:xfrm>
              <a:off x="5667250" y="2567191"/>
              <a:ext cx="360000" cy="327095"/>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grpSp>
          <p:nvGrpSpPr>
            <p:cNvPr id="71" name="组合 70"/>
            <p:cNvGrpSpPr/>
            <p:nvPr/>
          </p:nvGrpSpPr>
          <p:grpSpPr>
            <a:xfrm>
              <a:off x="4689365" y="4076998"/>
              <a:ext cx="2285849" cy="1180631"/>
              <a:chOff x="1336556" y="4981316"/>
              <a:chExt cx="2285849" cy="1180631"/>
            </a:xfrm>
          </p:grpSpPr>
          <p:sp>
            <p:nvSpPr>
              <p:cNvPr id="72" name="文本框 71"/>
              <p:cNvSpPr txBox="1"/>
              <p:nvPr/>
            </p:nvSpPr>
            <p:spPr>
              <a:xfrm>
                <a:off x="1336556" y="4981316"/>
                <a:ext cx="2285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rPr>
                  <a:t>添加标题</a:t>
                </a:r>
                <a:endPar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endParaRPr>
              </a:p>
            </p:txBody>
          </p:sp>
          <p:sp>
            <p:nvSpPr>
              <p:cNvPr id="73" name="矩形 72"/>
              <p:cNvSpPr/>
              <p:nvPr/>
            </p:nvSpPr>
            <p:spPr>
              <a:xfrm>
                <a:off x="1548865" y="5314471"/>
                <a:ext cx="1853964" cy="847476"/>
              </a:xfrm>
              <a:prstGeom prst="rect">
                <a:avLst/>
              </a:prstGeom>
            </p:spPr>
            <p:txBody>
              <a:bodyPr wrap="square">
                <a:spAutoFit/>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rPr>
                  <a:t>单击此处添加文本单击此处添加文本单击此处添加文本</a:t>
                </a:r>
                <a:endParaRPr kumimoji="0" lang="en-US" altLang="zh-CN"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endParaRPr>
              </a:p>
            </p:txBody>
          </p:sp>
        </p:grpSp>
      </p:grpSp>
      <p:grpSp>
        <p:nvGrpSpPr>
          <p:cNvPr id="74" name="组合 73"/>
          <p:cNvGrpSpPr/>
          <p:nvPr/>
        </p:nvGrpSpPr>
        <p:grpSpPr>
          <a:xfrm>
            <a:off x="8773902" y="2426070"/>
            <a:ext cx="2285849" cy="2815517"/>
            <a:chOff x="8773902" y="2442112"/>
            <a:chExt cx="2285849" cy="2815517"/>
          </a:xfrm>
        </p:grpSpPr>
        <p:cxnSp>
          <p:nvCxnSpPr>
            <p:cNvPr id="75" name="直接连接符 74"/>
            <p:cNvCxnSpPr/>
            <p:nvPr/>
          </p:nvCxnSpPr>
          <p:spPr>
            <a:xfrm>
              <a:off x="9949368" y="3149418"/>
              <a:ext cx="0" cy="432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泪滴形 75"/>
            <p:cNvSpPr>
              <a:spLocks noChangeAspect="1"/>
            </p:cNvSpPr>
            <p:nvPr/>
          </p:nvSpPr>
          <p:spPr>
            <a:xfrm rot="2700000" flipV="1">
              <a:off x="9657631" y="2442112"/>
              <a:ext cx="576000" cy="576000"/>
            </a:xfrm>
            <a:prstGeom prst="teardrop">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77" name="Freeform 18"/>
            <p:cNvSpPr>
              <a:spLocks noChangeAspect="1" noEditPoints="1"/>
            </p:cNvSpPr>
            <p:nvPr/>
          </p:nvSpPr>
          <p:spPr bwMode="auto">
            <a:xfrm>
              <a:off x="9779084" y="2588203"/>
              <a:ext cx="325034" cy="324000"/>
            </a:xfrm>
            <a:custGeom>
              <a:avLst/>
              <a:gdLst>
                <a:gd name="T0" fmla="*/ 52 w 341"/>
                <a:gd name="T1" fmla="*/ 0 h 340"/>
                <a:gd name="T2" fmla="*/ 289 w 341"/>
                <a:gd name="T3" fmla="*/ 0 h 340"/>
                <a:gd name="T4" fmla="*/ 341 w 341"/>
                <a:gd name="T5" fmla="*/ 51 h 340"/>
                <a:gd name="T6" fmla="*/ 341 w 341"/>
                <a:gd name="T7" fmla="*/ 289 h 340"/>
                <a:gd name="T8" fmla="*/ 289 w 341"/>
                <a:gd name="T9" fmla="*/ 340 h 340"/>
                <a:gd name="T10" fmla="*/ 52 w 341"/>
                <a:gd name="T11" fmla="*/ 340 h 340"/>
                <a:gd name="T12" fmla="*/ 0 w 341"/>
                <a:gd name="T13" fmla="*/ 289 h 340"/>
                <a:gd name="T14" fmla="*/ 0 w 341"/>
                <a:gd name="T15" fmla="*/ 51 h 340"/>
                <a:gd name="T16" fmla="*/ 52 w 341"/>
                <a:gd name="T17" fmla="*/ 0 h 340"/>
                <a:gd name="T18" fmla="*/ 71 w 341"/>
                <a:gd name="T19" fmla="*/ 37 h 340"/>
                <a:gd name="T20" fmla="*/ 38 w 341"/>
                <a:gd name="T21" fmla="*/ 70 h 340"/>
                <a:gd name="T22" fmla="*/ 38 w 341"/>
                <a:gd name="T23" fmla="*/ 269 h 340"/>
                <a:gd name="T24" fmla="*/ 71 w 341"/>
                <a:gd name="T25" fmla="*/ 302 h 340"/>
                <a:gd name="T26" fmla="*/ 270 w 341"/>
                <a:gd name="T27" fmla="*/ 302 h 340"/>
                <a:gd name="T28" fmla="*/ 303 w 341"/>
                <a:gd name="T29" fmla="*/ 269 h 340"/>
                <a:gd name="T30" fmla="*/ 303 w 341"/>
                <a:gd name="T31" fmla="*/ 70 h 340"/>
                <a:gd name="T32" fmla="*/ 270 w 341"/>
                <a:gd name="T33" fmla="*/ 37 h 340"/>
                <a:gd name="T34" fmla="*/ 71 w 341"/>
                <a:gd name="T35" fmla="*/ 37 h 340"/>
                <a:gd name="T36" fmla="*/ 170 w 341"/>
                <a:gd name="T37" fmla="*/ 244 h 340"/>
                <a:gd name="T38" fmla="*/ 157 w 341"/>
                <a:gd name="T39" fmla="*/ 258 h 340"/>
                <a:gd name="T40" fmla="*/ 157 w 341"/>
                <a:gd name="T41" fmla="*/ 283 h 340"/>
                <a:gd name="T42" fmla="*/ 170 w 341"/>
                <a:gd name="T43" fmla="*/ 296 h 340"/>
                <a:gd name="T44" fmla="*/ 184 w 341"/>
                <a:gd name="T45" fmla="*/ 283 h 340"/>
                <a:gd name="T46" fmla="*/ 184 w 341"/>
                <a:gd name="T47" fmla="*/ 258 h 340"/>
                <a:gd name="T48" fmla="*/ 170 w 341"/>
                <a:gd name="T49" fmla="*/ 244 h 340"/>
                <a:gd name="T50" fmla="*/ 245 w 341"/>
                <a:gd name="T51" fmla="*/ 170 h 340"/>
                <a:gd name="T52" fmla="*/ 259 w 341"/>
                <a:gd name="T53" fmla="*/ 183 h 340"/>
                <a:gd name="T54" fmla="*/ 284 w 341"/>
                <a:gd name="T55" fmla="*/ 183 h 340"/>
                <a:gd name="T56" fmla="*/ 297 w 341"/>
                <a:gd name="T57" fmla="*/ 170 h 340"/>
                <a:gd name="T58" fmla="*/ 284 w 341"/>
                <a:gd name="T59" fmla="*/ 156 h 340"/>
                <a:gd name="T60" fmla="*/ 259 w 341"/>
                <a:gd name="T61" fmla="*/ 156 h 340"/>
                <a:gd name="T62" fmla="*/ 245 w 341"/>
                <a:gd name="T63" fmla="*/ 170 h 340"/>
                <a:gd name="T64" fmla="*/ 170 w 341"/>
                <a:gd name="T65" fmla="*/ 43 h 340"/>
                <a:gd name="T66" fmla="*/ 157 w 341"/>
                <a:gd name="T67" fmla="*/ 57 h 340"/>
                <a:gd name="T68" fmla="*/ 157 w 341"/>
                <a:gd name="T69" fmla="*/ 82 h 340"/>
                <a:gd name="T70" fmla="*/ 170 w 341"/>
                <a:gd name="T71" fmla="*/ 95 h 340"/>
                <a:gd name="T72" fmla="*/ 184 w 341"/>
                <a:gd name="T73" fmla="*/ 82 h 340"/>
                <a:gd name="T74" fmla="*/ 184 w 341"/>
                <a:gd name="T75" fmla="*/ 57 h 340"/>
                <a:gd name="T76" fmla="*/ 170 w 341"/>
                <a:gd name="T77" fmla="*/ 43 h 340"/>
                <a:gd name="T78" fmla="*/ 189 w 341"/>
                <a:gd name="T79" fmla="*/ 172 h 340"/>
                <a:gd name="T80" fmla="*/ 217 w 341"/>
                <a:gd name="T81" fmla="*/ 143 h 340"/>
                <a:gd name="T82" fmla="*/ 217 w 341"/>
                <a:gd name="T83" fmla="*/ 125 h 340"/>
                <a:gd name="T84" fmla="*/ 199 w 341"/>
                <a:gd name="T85" fmla="*/ 125 h 340"/>
                <a:gd name="T86" fmla="*/ 173 w 341"/>
                <a:gd name="T87" fmla="*/ 152 h 340"/>
                <a:gd name="T88" fmla="*/ 170 w 341"/>
                <a:gd name="T89" fmla="*/ 152 h 340"/>
                <a:gd name="T90" fmla="*/ 166 w 341"/>
                <a:gd name="T91" fmla="*/ 152 h 340"/>
                <a:gd name="T92" fmla="*/ 114 w 341"/>
                <a:gd name="T93" fmla="*/ 98 h 340"/>
                <a:gd name="T94" fmla="*/ 101 w 341"/>
                <a:gd name="T95" fmla="*/ 98 h 340"/>
                <a:gd name="T96" fmla="*/ 100 w 341"/>
                <a:gd name="T97" fmla="*/ 111 h 340"/>
                <a:gd name="T98" fmla="*/ 153 w 341"/>
                <a:gd name="T99" fmla="*/ 165 h 340"/>
                <a:gd name="T100" fmla="*/ 152 w 341"/>
                <a:gd name="T101" fmla="*/ 170 h 340"/>
                <a:gd name="T102" fmla="*/ 170 w 341"/>
                <a:gd name="T103" fmla="*/ 188 h 340"/>
                <a:gd name="T104" fmla="*/ 189 w 341"/>
                <a:gd name="T105" fmla="*/ 172 h 340"/>
                <a:gd name="T106" fmla="*/ 44 w 341"/>
                <a:gd name="T107" fmla="*/ 170 h 340"/>
                <a:gd name="T108" fmla="*/ 57 w 341"/>
                <a:gd name="T109" fmla="*/ 183 h 340"/>
                <a:gd name="T110" fmla="*/ 82 w 341"/>
                <a:gd name="T111" fmla="*/ 183 h 340"/>
                <a:gd name="T112" fmla="*/ 96 w 341"/>
                <a:gd name="T113" fmla="*/ 170 h 340"/>
                <a:gd name="T114" fmla="*/ 82 w 341"/>
                <a:gd name="T115" fmla="*/ 156 h 340"/>
                <a:gd name="T116" fmla="*/ 57 w 341"/>
                <a:gd name="T117" fmla="*/ 156 h 340"/>
                <a:gd name="T118" fmla="*/ 44 w 341"/>
                <a:gd name="T1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1" h="340">
                  <a:moveTo>
                    <a:pt x="52" y="0"/>
                  </a:moveTo>
                  <a:cubicBezTo>
                    <a:pt x="289" y="0"/>
                    <a:pt x="289" y="0"/>
                    <a:pt x="289" y="0"/>
                  </a:cubicBezTo>
                  <a:cubicBezTo>
                    <a:pt x="318" y="0"/>
                    <a:pt x="341" y="23"/>
                    <a:pt x="341" y="51"/>
                  </a:cubicBezTo>
                  <a:cubicBezTo>
                    <a:pt x="341" y="289"/>
                    <a:pt x="341" y="289"/>
                    <a:pt x="341" y="289"/>
                  </a:cubicBezTo>
                  <a:cubicBezTo>
                    <a:pt x="341" y="317"/>
                    <a:pt x="318" y="340"/>
                    <a:pt x="289" y="340"/>
                  </a:cubicBezTo>
                  <a:cubicBezTo>
                    <a:pt x="52" y="340"/>
                    <a:pt x="52" y="340"/>
                    <a:pt x="52" y="340"/>
                  </a:cubicBezTo>
                  <a:cubicBezTo>
                    <a:pt x="23" y="340"/>
                    <a:pt x="0" y="317"/>
                    <a:pt x="0" y="289"/>
                  </a:cubicBezTo>
                  <a:cubicBezTo>
                    <a:pt x="0" y="51"/>
                    <a:pt x="0" y="51"/>
                    <a:pt x="0" y="51"/>
                  </a:cubicBezTo>
                  <a:cubicBezTo>
                    <a:pt x="0" y="23"/>
                    <a:pt x="23" y="0"/>
                    <a:pt x="52" y="0"/>
                  </a:cubicBezTo>
                  <a:close/>
                  <a:moveTo>
                    <a:pt x="71" y="37"/>
                  </a:moveTo>
                  <a:cubicBezTo>
                    <a:pt x="53" y="37"/>
                    <a:pt x="38" y="52"/>
                    <a:pt x="38" y="70"/>
                  </a:cubicBezTo>
                  <a:cubicBezTo>
                    <a:pt x="38" y="269"/>
                    <a:pt x="38" y="269"/>
                    <a:pt x="38" y="269"/>
                  </a:cubicBezTo>
                  <a:cubicBezTo>
                    <a:pt x="38" y="288"/>
                    <a:pt x="53" y="302"/>
                    <a:pt x="71" y="302"/>
                  </a:cubicBezTo>
                  <a:cubicBezTo>
                    <a:pt x="270" y="302"/>
                    <a:pt x="270" y="302"/>
                    <a:pt x="270" y="302"/>
                  </a:cubicBezTo>
                  <a:cubicBezTo>
                    <a:pt x="288" y="302"/>
                    <a:pt x="303" y="288"/>
                    <a:pt x="303" y="269"/>
                  </a:cubicBezTo>
                  <a:cubicBezTo>
                    <a:pt x="303" y="70"/>
                    <a:pt x="303" y="70"/>
                    <a:pt x="303" y="70"/>
                  </a:cubicBezTo>
                  <a:cubicBezTo>
                    <a:pt x="303" y="52"/>
                    <a:pt x="288" y="37"/>
                    <a:pt x="270" y="37"/>
                  </a:cubicBezTo>
                  <a:cubicBezTo>
                    <a:pt x="71" y="37"/>
                    <a:pt x="71" y="37"/>
                    <a:pt x="71" y="37"/>
                  </a:cubicBezTo>
                  <a:close/>
                  <a:moveTo>
                    <a:pt x="170" y="244"/>
                  </a:moveTo>
                  <a:cubicBezTo>
                    <a:pt x="163" y="244"/>
                    <a:pt x="157" y="251"/>
                    <a:pt x="157" y="258"/>
                  </a:cubicBezTo>
                  <a:cubicBezTo>
                    <a:pt x="157" y="283"/>
                    <a:pt x="157" y="283"/>
                    <a:pt x="157" y="283"/>
                  </a:cubicBezTo>
                  <a:cubicBezTo>
                    <a:pt x="157" y="290"/>
                    <a:pt x="163" y="296"/>
                    <a:pt x="170" y="296"/>
                  </a:cubicBezTo>
                  <a:cubicBezTo>
                    <a:pt x="178" y="296"/>
                    <a:pt x="184" y="290"/>
                    <a:pt x="184" y="283"/>
                  </a:cubicBezTo>
                  <a:cubicBezTo>
                    <a:pt x="184" y="258"/>
                    <a:pt x="184" y="258"/>
                    <a:pt x="184" y="258"/>
                  </a:cubicBezTo>
                  <a:cubicBezTo>
                    <a:pt x="184" y="251"/>
                    <a:pt x="178" y="244"/>
                    <a:pt x="170" y="244"/>
                  </a:cubicBezTo>
                  <a:close/>
                  <a:moveTo>
                    <a:pt x="245" y="170"/>
                  </a:moveTo>
                  <a:cubicBezTo>
                    <a:pt x="245" y="177"/>
                    <a:pt x="251" y="183"/>
                    <a:pt x="259" y="183"/>
                  </a:cubicBezTo>
                  <a:cubicBezTo>
                    <a:pt x="284" y="183"/>
                    <a:pt x="284" y="183"/>
                    <a:pt x="284" y="183"/>
                  </a:cubicBezTo>
                  <a:cubicBezTo>
                    <a:pt x="291" y="183"/>
                    <a:pt x="297" y="177"/>
                    <a:pt x="297" y="170"/>
                  </a:cubicBezTo>
                  <a:cubicBezTo>
                    <a:pt x="297" y="162"/>
                    <a:pt x="291" y="156"/>
                    <a:pt x="284" y="156"/>
                  </a:cubicBezTo>
                  <a:cubicBezTo>
                    <a:pt x="259" y="156"/>
                    <a:pt x="259" y="156"/>
                    <a:pt x="259" y="156"/>
                  </a:cubicBezTo>
                  <a:cubicBezTo>
                    <a:pt x="251" y="156"/>
                    <a:pt x="245" y="162"/>
                    <a:pt x="245" y="170"/>
                  </a:cubicBezTo>
                  <a:close/>
                  <a:moveTo>
                    <a:pt x="170" y="43"/>
                  </a:moveTo>
                  <a:cubicBezTo>
                    <a:pt x="163" y="43"/>
                    <a:pt x="157" y="49"/>
                    <a:pt x="157" y="57"/>
                  </a:cubicBezTo>
                  <a:cubicBezTo>
                    <a:pt x="157" y="82"/>
                    <a:pt x="157" y="82"/>
                    <a:pt x="157" y="82"/>
                  </a:cubicBezTo>
                  <a:cubicBezTo>
                    <a:pt x="157" y="89"/>
                    <a:pt x="163" y="95"/>
                    <a:pt x="170" y="95"/>
                  </a:cubicBezTo>
                  <a:cubicBezTo>
                    <a:pt x="178" y="95"/>
                    <a:pt x="184" y="89"/>
                    <a:pt x="184" y="82"/>
                  </a:cubicBezTo>
                  <a:cubicBezTo>
                    <a:pt x="184" y="57"/>
                    <a:pt x="184" y="57"/>
                    <a:pt x="184" y="57"/>
                  </a:cubicBezTo>
                  <a:cubicBezTo>
                    <a:pt x="184" y="49"/>
                    <a:pt x="178" y="43"/>
                    <a:pt x="170" y="43"/>
                  </a:cubicBezTo>
                  <a:close/>
                  <a:moveTo>
                    <a:pt x="189" y="172"/>
                  </a:moveTo>
                  <a:cubicBezTo>
                    <a:pt x="217" y="143"/>
                    <a:pt x="217" y="143"/>
                    <a:pt x="217" y="143"/>
                  </a:cubicBezTo>
                  <a:cubicBezTo>
                    <a:pt x="222" y="138"/>
                    <a:pt x="222" y="130"/>
                    <a:pt x="217" y="125"/>
                  </a:cubicBezTo>
                  <a:cubicBezTo>
                    <a:pt x="212" y="120"/>
                    <a:pt x="204" y="120"/>
                    <a:pt x="199" y="125"/>
                  </a:cubicBezTo>
                  <a:cubicBezTo>
                    <a:pt x="173" y="152"/>
                    <a:pt x="173" y="152"/>
                    <a:pt x="173" y="152"/>
                  </a:cubicBezTo>
                  <a:cubicBezTo>
                    <a:pt x="172" y="152"/>
                    <a:pt x="171" y="152"/>
                    <a:pt x="170" y="152"/>
                  </a:cubicBezTo>
                  <a:cubicBezTo>
                    <a:pt x="169" y="152"/>
                    <a:pt x="168" y="152"/>
                    <a:pt x="166" y="152"/>
                  </a:cubicBezTo>
                  <a:cubicBezTo>
                    <a:pt x="114" y="98"/>
                    <a:pt x="114" y="98"/>
                    <a:pt x="114" y="98"/>
                  </a:cubicBezTo>
                  <a:cubicBezTo>
                    <a:pt x="110" y="94"/>
                    <a:pt x="104" y="94"/>
                    <a:pt x="101" y="98"/>
                  </a:cubicBezTo>
                  <a:cubicBezTo>
                    <a:pt x="97" y="101"/>
                    <a:pt x="97" y="107"/>
                    <a:pt x="100" y="111"/>
                  </a:cubicBezTo>
                  <a:cubicBezTo>
                    <a:pt x="153" y="165"/>
                    <a:pt x="153" y="165"/>
                    <a:pt x="153" y="165"/>
                  </a:cubicBezTo>
                  <a:cubicBezTo>
                    <a:pt x="152" y="167"/>
                    <a:pt x="152" y="168"/>
                    <a:pt x="152" y="170"/>
                  </a:cubicBezTo>
                  <a:cubicBezTo>
                    <a:pt x="152" y="180"/>
                    <a:pt x="160" y="188"/>
                    <a:pt x="170" y="188"/>
                  </a:cubicBezTo>
                  <a:cubicBezTo>
                    <a:pt x="180" y="188"/>
                    <a:pt x="188" y="181"/>
                    <a:pt x="189" y="172"/>
                  </a:cubicBezTo>
                  <a:close/>
                  <a:moveTo>
                    <a:pt x="44" y="170"/>
                  </a:moveTo>
                  <a:cubicBezTo>
                    <a:pt x="44" y="177"/>
                    <a:pt x="50" y="183"/>
                    <a:pt x="57" y="183"/>
                  </a:cubicBezTo>
                  <a:cubicBezTo>
                    <a:pt x="82" y="183"/>
                    <a:pt x="82" y="183"/>
                    <a:pt x="82" y="183"/>
                  </a:cubicBezTo>
                  <a:cubicBezTo>
                    <a:pt x="90" y="183"/>
                    <a:pt x="96" y="177"/>
                    <a:pt x="96" y="170"/>
                  </a:cubicBezTo>
                  <a:cubicBezTo>
                    <a:pt x="96" y="162"/>
                    <a:pt x="90" y="156"/>
                    <a:pt x="82" y="156"/>
                  </a:cubicBezTo>
                  <a:cubicBezTo>
                    <a:pt x="57" y="156"/>
                    <a:pt x="57" y="156"/>
                    <a:pt x="57" y="156"/>
                  </a:cubicBezTo>
                  <a:cubicBezTo>
                    <a:pt x="50" y="156"/>
                    <a:pt x="44" y="162"/>
                    <a:pt x="44" y="170"/>
                  </a:cubicBezTo>
                  <a:close/>
                </a:path>
              </a:pathLst>
            </a:custGeom>
            <a:solidFill>
              <a:schemeClr val="bg1"/>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grpSp>
          <p:nvGrpSpPr>
            <p:cNvPr id="78" name="组合 77"/>
            <p:cNvGrpSpPr/>
            <p:nvPr/>
          </p:nvGrpSpPr>
          <p:grpSpPr>
            <a:xfrm>
              <a:off x="8773902" y="4076998"/>
              <a:ext cx="2285849" cy="1180631"/>
              <a:chOff x="1336556" y="4981316"/>
              <a:chExt cx="2285849" cy="1180631"/>
            </a:xfrm>
          </p:grpSpPr>
          <p:sp>
            <p:nvSpPr>
              <p:cNvPr id="79" name="文本框 78"/>
              <p:cNvSpPr txBox="1"/>
              <p:nvPr/>
            </p:nvSpPr>
            <p:spPr>
              <a:xfrm>
                <a:off x="1336556" y="4981316"/>
                <a:ext cx="2285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rPr>
                  <a:t>添加标题</a:t>
                </a:r>
                <a:endPar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endParaRPr>
              </a:p>
            </p:txBody>
          </p:sp>
          <p:sp>
            <p:nvSpPr>
              <p:cNvPr id="80" name="矩形 79"/>
              <p:cNvSpPr/>
              <p:nvPr/>
            </p:nvSpPr>
            <p:spPr>
              <a:xfrm>
                <a:off x="1548865" y="5314471"/>
                <a:ext cx="1853964" cy="847476"/>
              </a:xfrm>
              <a:prstGeom prst="rect">
                <a:avLst/>
              </a:prstGeom>
            </p:spPr>
            <p:txBody>
              <a:bodyPr wrap="square">
                <a:spAutoFit/>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rPr>
                  <a:t>单击此处添加文本单击此处添加文本单击此处添加文本</a:t>
                </a:r>
                <a:endParaRPr kumimoji="0" lang="en-US" altLang="zh-CN"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0-#ppt_w/2"/>
                                          </p:val>
                                        </p:tav>
                                        <p:tav tm="100000">
                                          <p:val>
                                            <p:strVal val="#ppt_x"/>
                                          </p:val>
                                        </p:tav>
                                      </p:tavLst>
                                    </p:anim>
                                    <p:anim calcmode="lin" valueType="num">
                                      <p:cBhvr additive="base">
                                        <p:cTn id="23" dur="500" fill="hold"/>
                                        <p:tgtEl>
                                          <p:spTgt spid="4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0-#ppt_w/2"/>
                                          </p:val>
                                        </p:tav>
                                        <p:tav tm="100000">
                                          <p:val>
                                            <p:strVal val="#ppt_x"/>
                                          </p:val>
                                        </p:tav>
                                      </p:tavLst>
                                    </p:anim>
                                    <p:anim calcmode="lin" valueType="num">
                                      <p:cBhvr additive="base">
                                        <p:cTn id="28" dur="500" fill="hold"/>
                                        <p:tgtEl>
                                          <p:spTgt spid="5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additive="base">
                                        <p:cTn id="32" dur="500" fill="hold"/>
                                        <p:tgtEl>
                                          <p:spTgt spid="67"/>
                                        </p:tgtEl>
                                        <p:attrNameLst>
                                          <p:attrName>ppt_x</p:attrName>
                                        </p:attrNameLst>
                                      </p:cBhvr>
                                      <p:tavLst>
                                        <p:tav tm="0">
                                          <p:val>
                                            <p:strVal val="0-#ppt_w/2"/>
                                          </p:val>
                                        </p:tav>
                                        <p:tav tm="100000">
                                          <p:val>
                                            <p:strVal val="#ppt_x"/>
                                          </p:val>
                                        </p:tav>
                                      </p:tavLst>
                                    </p:anim>
                                    <p:anim calcmode="lin" valueType="num">
                                      <p:cBhvr additive="base">
                                        <p:cTn id="33" dur="500" fill="hold"/>
                                        <p:tgtEl>
                                          <p:spTgt spid="6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500" fill="hold"/>
                                        <p:tgtEl>
                                          <p:spTgt spid="60"/>
                                        </p:tgtEl>
                                        <p:attrNameLst>
                                          <p:attrName>ppt_x</p:attrName>
                                        </p:attrNameLst>
                                      </p:cBhvr>
                                      <p:tavLst>
                                        <p:tav tm="0">
                                          <p:val>
                                            <p:strVal val="0-#ppt_w/2"/>
                                          </p:val>
                                        </p:tav>
                                        <p:tav tm="100000">
                                          <p:val>
                                            <p:strVal val="#ppt_x"/>
                                          </p:val>
                                        </p:tav>
                                      </p:tavLst>
                                    </p:anim>
                                    <p:anim calcmode="lin" valueType="num">
                                      <p:cBhvr additive="base">
                                        <p:cTn id="38" dur="500" fill="hold"/>
                                        <p:tgtEl>
                                          <p:spTgt spid="60"/>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74"/>
                                        </p:tgtEl>
                                        <p:attrNameLst>
                                          <p:attrName>style.visibility</p:attrName>
                                        </p:attrNameLst>
                                      </p:cBhvr>
                                      <p:to>
                                        <p:strVal val="visible"/>
                                      </p:to>
                                    </p:set>
                                    <p:anim calcmode="lin" valueType="num">
                                      <p:cBhvr additive="base">
                                        <p:cTn id="42" dur="500" fill="hold"/>
                                        <p:tgtEl>
                                          <p:spTgt spid="74"/>
                                        </p:tgtEl>
                                        <p:attrNameLst>
                                          <p:attrName>ppt_x</p:attrName>
                                        </p:attrNameLst>
                                      </p:cBhvr>
                                      <p:tavLst>
                                        <p:tav tm="0">
                                          <p:val>
                                            <p:strVal val="0-#ppt_w/2"/>
                                          </p:val>
                                        </p:tav>
                                        <p:tav tm="100000">
                                          <p:val>
                                            <p:strVal val="#ppt_x"/>
                                          </p:val>
                                        </p:tav>
                                      </p:tavLst>
                                    </p:anim>
                                    <p:anim calcmode="lin" valueType="num">
                                      <p:cBhvr additive="base">
                                        <p:cTn id="43"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3" name="图形 2"/>
          <p:cNvPicPr>
            <a:picLocks noChangeAspect="1"/>
          </p:cNvPicPr>
          <p:nvPr/>
        </p:nvPicPr>
        <p:blipFill>
          <a:blip r:embed="rId1" cstate="email"/>
          <a:stretch>
            <a:fillRect/>
          </a:stretch>
        </p:blipFill>
        <p:spPr>
          <a:xfrm>
            <a:off x="697830" y="116117"/>
            <a:ext cx="1396030" cy="288000"/>
          </a:xfrm>
          <a:prstGeom prst="rect">
            <a:avLst/>
          </a:prstGeom>
        </p:spPr>
      </p:pic>
      <p:grpSp>
        <p:nvGrpSpPr>
          <p:cNvPr id="13" name="组合 12"/>
          <p:cNvGrpSpPr/>
          <p:nvPr/>
        </p:nvGrpSpPr>
        <p:grpSpPr>
          <a:xfrm>
            <a:off x="5339636" y="76583"/>
            <a:ext cx="6097856" cy="369332"/>
            <a:chOff x="5339636" y="76583"/>
            <a:chExt cx="6097856" cy="369332"/>
          </a:xfrm>
        </p:grpSpPr>
        <p:sp>
          <p:nvSpPr>
            <p:cNvPr id="12" name="矩形 11"/>
            <p:cNvSpPr/>
            <p:nvPr/>
          </p:nvSpPr>
          <p:spPr>
            <a:xfrm>
              <a:off x="5339636"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5" name="文本框 4"/>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6" name="文本框 5"/>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7" name="文本框 6"/>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7" name="矩形 16"/>
          <p:cNvSpPr/>
          <p:nvPr/>
        </p:nvSpPr>
        <p:spPr>
          <a:xfrm>
            <a:off x="731839" y="3806582"/>
            <a:ext cx="3261041" cy="2213848"/>
          </a:xfrm>
          <a:prstGeom prst="rect">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8" name="矩形 17"/>
          <p:cNvSpPr/>
          <p:nvPr/>
        </p:nvSpPr>
        <p:spPr>
          <a:xfrm>
            <a:off x="4465476" y="1330324"/>
            <a:ext cx="3261041" cy="2232025"/>
          </a:xfrm>
          <a:prstGeom prst="rect">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19" name="矩形 18"/>
          <p:cNvSpPr/>
          <p:nvPr/>
        </p:nvSpPr>
        <p:spPr>
          <a:xfrm>
            <a:off x="8235634" y="3806582"/>
            <a:ext cx="3261041" cy="2213848"/>
          </a:xfrm>
          <a:prstGeom prst="rect">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20" name="组合 19"/>
          <p:cNvGrpSpPr/>
          <p:nvPr/>
        </p:nvGrpSpPr>
        <p:grpSpPr>
          <a:xfrm>
            <a:off x="1112873" y="4345000"/>
            <a:ext cx="2498971" cy="1235769"/>
            <a:chOff x="3905106" y="2361290"/>
            <a:chExt cx="2498971" cy="1235769"/>
          </a:xfrm>
        </p:grpSpPr>
        <p:sp>
          <p:nvSpPr>
            <p:cNvPr id="21" name="文本框 20"/>
            <p:cNvSpPr txBox="1"/>
            <p:nvPr/>
          </p:nvSpPr>
          <p:spPr>
            <a:xfrm>
              <a:off x="4381990" y="2361290"/>
              <a:ext cx="156966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3905106" y="2690336"/>
              <a:ext cx="2498971" cy="90672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单击此处添加文本单击此处添加文本单击此处添加文本单击此处单击此处</a:t>
              </a: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23" name="组合 22"/>
          <p:cNvGrpSpPr/>
          <p:nvPr/>
        </p:nvGrpSpPr>
        <p:grpSpPr>
          <a:xfrm>
            <a:off x="8616668" y="4328958"/>
            <a:ext cx="2498971" cy="1235769"/>
            <a:chOff x="3905106" y="2361290"/>
            <a:chExt cx="2498971" cy="1235769"/>
          </a:xfrm>
        </p:grpSpPr>
        <p:sp>
          <p:nvSpPr>
            <p:cNvPr id="24" name="文本框 23"/>
            <p:cNvSpPr txBox="1"/>
            <p:nvPr/>
          </p:nvSpPr>
          <p:spPr>
            <a:xfrm>
              <a:off x="4381990" y="2361290"/>
              <a:ext cx="156966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3905106" y="2690336"/>
              <a:ext cx="2498971" cy="90672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单击此处添加文本单击此处添加文本单击此处添加文本单击此处单击此处</a:t>
              </a: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26" name="组合 25"/>
          <p:cNvGrpSpPr/>
          <p:nvPr/>
        </p:nvGrpSpPr>
        <p:grpSpPr>
          <a:xfrm>
            <a:off x="4846515" y="1875650"/>
            <a:ext cx="2498971" cy="1235769"/>
            <a:chOff x="3905106" y="2361290"/>
            <a:chExt cx="2498971" cy="1235769"/>
          </a:xfrm>
        </p:grpSpPr>
        <p:sp>
          <p:nvSpPr>
            <p:cNvPr id="27" name="文本框 26"/>
            <p:cNvSpPr txBox="1"/>
            <p:nvPr/>
          </p:nvSpPr>
          <p:spPr>
            <a:xfrm>
              <a:off x="4381990" y="2361290"/>
              <a:ext cx="156966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单击添加标题</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8" name="文本框 27"/>
            <p:cNvSpPr txBox="1"/>
            <p:nvPr/>
          </p:nvSpPr>
          <p:spPr>
            <a:xfrm>
              <a:off x="3905106" y="2690336"/>
              <a:ext cx="2498971" cy="90672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单击此处添加文本单击此处添加文本单击此处添加文本单击此处单击此处</a:t>
              </a:r>
              <a:endParaRPr kumimoji="0" lang="zh-CN" altLang="en-US" sz="1400" b="0"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grpSp>
      <p:pic>
        <p:nvPicPr>
          <p:cNvPr id="15" name="图片 14"/>
          <p:cNvPicPr>
            <a:picLocks noChangeAspect="1"/>
          </p:cNvPicPr>
          <p:nvPr/>
        </p:nvPicPr>
        <p:blipFill>
          <a:blip r:embed="rId2" cstate="email"/>
          <a:stretch>
            <a:fillRect/>
          </a:stretch>
        </p:blipFill>
        <p:spPr>
          <a:xfrm>
            <a:off x="914539" y="1330324"/>
            <a:ext cx="3063058" cy="2292946"/>
          </a:xfrm>
          <a:prstGeom prst="rect">
            <a:avLst/>
          </a:prstGeom>
        </p:spPr>
      </p:pic>
      <p:pic>
        <p:nvPicPr>
          <p:cNvPr id="29" name="图片 28"/>
          <p:cNvPicPr>
            <a:picLocks noChangeAspect="1"/>
          </p:cNvPicPr>
          <p:nvPr/>
        </p:nvPicPr>
        <p:blipFill>
          <a:blip r:embed="rId3" cstate="email"/>
          <a:stretch>
            <a:fillRect/>
          </a:stretch>
        </p:blipFill>
        <p:spPr>
          <a:xfrm>
            <a:off x="8214397" y="1293273"/>
            <a:ext cx="3282278" cy="2292945"/>
          </a:xfrm>
          <a:prstGeom prst="rect">
            <a:avLst/>
          </a:prstGeom>
        </p:spPr>
      </p:pic>
      <p:pic>
        <p:nvPicPr>
          <p:cNvPr id="32" name="图片 31"/>
          <p:cNvPicPr>
            <a:picLocks noChangeAspect="1"/>
          </p:cNvPicPr>
          <p:nvPr/>
        </p:nvPicPr>
        <p:blipFill>
          <a:blip r:embed="rId4" cstate="email"/>
          <a:stretch>
            <a:fillRect/>
          </a:stretch>
        </p:blipFill>
        <p:spPr>
          <a:xfrm>
            <a:off x="4326757" y="3754133"/>
            <a:ext cx="3399760" cy="22662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10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nodeType="withEffect">
                                  <p:stCondLst>
                                    <p:cond delay="3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3" name="图形 2"/>
          <p:cNvPicPr>
            <a:picLocks noChangeAspect="1"/>
          </p:cNvPicPr>
          <p:nvPr/>
        </p:nvPicPr>
        <p:blipFill>
          <a:blip r:embed="rId1" cstate="email"/>
          <a:stretch>
            <a:fillRect/>
          </a:stretch>
        </p:blipFill>
        <p:spPr>
          <a:xfrm>
            <a:off x="697830" y="116117"/>
            <a:ext cx="1396030" cy="288000"/>
          </a:xfrm>
          <a:prstGeom prst="rect">
            <a:avLst/>
          </a:prstGeom>
        </p:spPr>
      </p:pic>
      <p:grpSp>
        <p:nvGrpSpPr>
          <p:cNvPr id="13" name="组合 12"/>
          <p:cNvGrpSpPr/>
          <p:nvPr/>
        </p:nvGrpSpPr>
        <p:grpSpPr>
          <a:xfrm>
            <a:off x="5339636" y="76583"/>
            <a:ext cx="6097856" cy="369332"/>
            <a:chOff x="5339636" y="76583"/>
            <a:chExt cx="6097856" cy="369332"/>
          </a:xfrm>
        </p:grpSpPr>
        <p:sp>
          <p:nvSpPr>
            <p:cNvPr id="12" name="矩形 11"/>
            <p:cNvSpPr/>
            <p:nvPr/>
          </p:nvSpPr>
          <p:spPr>
            <a:xfrm>
              <a:off x="5339636" y="104027"/>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5" name="文本框 4"/>
            <p:cNvSpPr txBox="1"/>
            <p:nvPr/>
          </p:nvSpPr>
          <p:spPr>
            <a:xfrm>
              <a:off x="7046607"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6" name="文本框 5"/>
            <p:cNvSpPr txBox="1"/>
            <p:nvPr/>
          </p:nvSpPr>
          <p:spPr>
            <a:xfrm>
              <a:off x="8676565"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7" name="文本框 6"/>
            <p:cNvSpPr txBox="1"/>
            <p:nvPr/>
          </p:nvSpPr>
          <p:spPr>
            <a:xfrm>
              <a:off x="10306524"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4033015" y="1631380"/>
            <a:ext cx="4528229" cy="4376025"/>
            <a:chOff x="4388662" y="2072713"/>
            <a:chExt cx="3619247" cy="3497596"/>
          </a:xfrm>
        </p:grpSpPr>
        <p:grpSp>
          <p:nvGrpSpPr>
            <p:cNvPr id="16" name="组合 15"/>
            <p:cNvGrpSpPr/>
            <p:nvPr/>
          </p:nvGrpSpPr>
          <p:grpSpPr>
            <a:xfrm>
              <a:off x="4388662" y="2072713"/>
              <a:ext cx="3473127" cy="3497596"/>
              <a:chOff x="4152900" y="2241884"/>
              <a:chExt cx="3047999" cy="3069473"/>
            </a:xfrm>
          </p:grpSpPr>
          <p:sp>
            <p:nvSpPr>
              <p:cNvPr id="21" name="泪滴形 20"/>
              <p:cNvSpPr/>
              <p:nvPr/>
            </p:nvSpPr>
            <p:spPr>
              <a:xfrm>
                <a:off x="4152900" y="3597441"/>
                <a:ext cx="1237080" cy="1237080"/>
              </a:xfrm>
              <a:prstGeom prst="teardrop">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22" name="泪滴形 21"/>
              <p:cNvSpPr/>
              <p:nvPr/>
            </p:nvSpPr>
            <p:spPr>
              <a:xfrm flipV="1">
                <a:off x="4533900" y="2649120"/>
                <a:ext cx="856080" cy="856080"/>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sp>
            <p:nvSpPr>
              <p:cNvPr id="23" name="泪滴形 22"/>
              <p:cNvSpPr/>
              <p:nvPr/>
            </p:nvSpPr>
            <p:spPr>
              <a:xfrm flipH="1" flipV="1">
                <a:off x="5486985" y="2241884"/>
                <a:ext cx="1263316" cy="1263316"/>
              </a:xfrm>
              <a:prstGeom prst="teardrop">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lumMod val="95000"/>
                      <a:lumOff val="5000"/>
                    </a:prstClr>
                  </a:solidFill>
                  <a:effectLst/>
                  <a:uLnTx/>
                  <a:uFillTx/>
                  <a:latin typeface="微软雅黑 Light"/>
                  <a:ea typeface="微软雅黑 Light"/>
                  <a:cs typeface="+mn-cs"/>
                </a:endParaRPr>
              </a:p>
            </p:txBody>
          </p:sp>
          <p:sp>
            <p:nvSpPr>
              <p:cNvPr id="24" name="泪滴形 23"/>
              <p:cNvSpPr/>
              <p:nvPr/>
            </p:nvSpPr>
            <p:spPr>
              <a:xfrm flipH="1">
                <a:off x="5486983" y="3597441"/>
                <a:ext cx="1713916" cy="1713916"/>
              </a:xfrm>
              <a:prstGeom prst="teardrop">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a:ea typeface="微软雅黑 Light"/>
                  <a:cs typeface="+mn-cs"/>
                </a:endParaRPr>
              </a:p>
            </p:txBody>
          </p:sp>
        </p:grpSp>
        <p:sp>
          <p:nvSpPr>
            <p:cNvPr id="17" name="文本框 16"/>
            <p:cNvSpPr txBox="1"/>
            <p:nvPr/>
          </p:nvSpPr>
          <p:spPr>
            <a:xfrm>
              <a:off x="4980005" y="2851636"/>
              <a:ext cx="1240946" cy="36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Light"/>
                  <a:ea typeface="微软雅黑 Light"/>
                  <a:cs typeface="+mn-cs"/>
                </a:rPr>
                <a:t>20%</a:t>
              </a:r>
              <a:endParaRPr kumimoji="0" lang="zh-CN" altLang="en-US" sz="24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18" name="文本框 17"/>
            <p:cNvSpPr txBox="1"/>
            <p:nvPr/>
          </p:nvSpPr>
          <p:spPr>
            <a:xfrm>
              <a:off x="6115422" y="2561176"/>
              <a:ext cx="1767296" cy="5657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white"/>
                  </a:solidFill>
                  <a:effectLst/>
                  <a:uLnTx/>
                  <a:uFillTx/>
                  <a:latin typeface="微软雅黑 Light"/>
                  <a:ea typeface="微软雅黑 Light"/>
                  <a:cs typeface="+mn-cs"/>
                </a:rPr>
                <a:t>65%</a:t>
              </a:r>
              <a:endParaRPr kumimoji="0" lang="zh-CN" altLang="en-US" sz="40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19" name="文本框 18"/>
            <p:cNvSpPr txBox="1"/>
            <p:nvPr/>
          </p:nvSpPr>
          <p:spPr>
            <a:xfrm>
              <a:off x="4617764" y="4032189"/>
              <a:ext cx="1767296" cy="5411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800" b="0" i="0" u="none" strike="noStrike" kern="1200" cap="none" spc="0" normalizeH="0" baseline="0" noProof="0" dirty="0">
                  <a:ln>
                    <a:noFill/>
                  </a:ln>
                  <a:solidFill>
                    <a:prstClr val="white"/>
                  </a:solidFill>
                  <a:effectLst/>
                  <a:uLnTx/>
                  <a:uFillTx/>
                  <a:latin typeface="微软雅黑 Light"/>
                  <a:ea typeface="微软雅黑 Light"/>
                  <a:cs typeface="+mn-cs"/>
                </a:rPr>
                <a:t>57%</a:t>
              </a:r>
              <a:endParaRPr kumimoji="0" lang="zh-CN" altLang="en-US" sz="3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20" name="文本框 19"/>
            <p:cNvSpPr txBox="1"/>
            <p:nvPr/>
          </p:nvSpPr>
          <p:spPr>
            <a:xfrm>
              <a:off x="6240613" y="4149471"/>
              <a:ext cx="1767296" cy="8117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prstClr val="white"/>
                  </a:solidFill>
                  <a:effectLst/>
                  <a:uLnTx/>
                  <a:uFillTx/>
                  <a:latin typeface="微软雅黑 Light"/>
                  <a:ea typeface="微软雅黑 Light"/>
                  <a:cs typeface="+mn-cs"/>
                </a:rPr>
                <a:t>70%</a:t>
              </a:r>
              <a:endParaRPr kumimoji="0" lang="zh-CN" altLang="en-US" sz="60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grpSp>
      <p:grpSp>
        <p:nvGrpSpPr>
          <p:cNvPr id="25" name="组合 24"/>
          <p:cNvGrpSpPr/>
          <p:nvPr/>
        </p:nvGrpSpPr>
        <p:grpSpPr>
          <a:xfrm>
            <a:off x="8440855" y="2213601"/>
            <a:ext cx="2285849" cy="1180631"/>
            <a:chOff x="1336556" y="4981316"/>
            <a:chExt cx="2285849" cy="1180631"/>
          </a:xfrm>
        </p:grpSpPr>
        <p:sp>
          <p:nvSpPr>
            <p:cNvPr id="26" name="文本框 25"/>
            <p:cNvSpPr txBox="1"/>
            <p:nvPr/>
          </p:nvSpPr>
          <p:spPr>
            <a:xfrm>
              <a:off x="1336556" y="4981316"/>
              <a:ext cx="2285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rPr>
                <a:t>制备方法二</a:t>
              </a:r>
              <a:endPar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endParaRPr>
            </a:p>
          </p:txBody>
        </p:sp>
        <p:sp>
          <p:nvSpPr>
            <p:cNvPr id="27" name="矩形 26"/>
            <p:cNvSpPr/>
            <p:nvPr/>
          </p:nvSpPr>
          <p:spPr>
            <a:xfrm>
              <a:off x="1548865" y="5314471"/>
              <a:ext cx="1853964" cy="847476"/>
            </a:xfrm>
            <a:prstGeom prst="rect">
              <a:avLst/>
            </a:prstGeom>
          </p:spPr>
          <p:txBody>
            <a:bodyPr wrap="square">
              <a:spAutoFit/>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rPr>
                <a:t>单击此处添加文本单击此处添加文本单击此处添加文本</a:t>
              </a:r>
              <a:endParaRPr kumimoji="0" lang="en-US" altLang="zh-CN"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endParaRPr>
            </a:p>
          </p:txBody>
        </p:sp>
      </p:grpSp>
      <p:grpSp>
        <p:nvGrpSpPr>
          <p:cNvPr id="28" name="组合 27"/>
          <p:cNvGrpSpPr/>
          <p:nvPr/>
        </p:nvGrpSpPr>
        <p:grpSpPr>
          <a:xfrm>
            <a:off x="8440855" y="4013171"/>
            <a:ext cx="2285849" cy="1180631"/>
            <a:chOff x="1336556" y="4981316"/>
            <a:chExt cx="2285849" cy="1180631"/>
          </a:xfrm>
        </p:grpSpPr>
        <p:sp>
          <p:nvSpPr>
            <p:cNvPr id="29" name="文本框 28"/>
            <p:cNvSpPr txBox="1"/>
            <p:nvPr/>
          </p:nvSpPr>
          <p:spPr>
            <a:xfrm>
              <a:off x="1336556" y="4981316"/>
              <a:ext cx="2285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rPr>
                <a:t>制备方法四</a:t>
              </a:r>
              <a:endPar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endParaRPr>
            </a:p>
          </p:txBody>
        </p:sp>
        <p:sp>
          <p:nvSpPr>
            <p:cNvPr id="30" name="矩形 29"/>
            <p:cNvSpPr/>
            <p:nvPr/>
          </p:nvSpPr>
          <p:spPr>
            <a:xfrm>
              <a:off x="1548865" y="5314471"/>
              <a:ext cx="1853964" cy="847476"/>
            </a:xfrm>
            <a:prstGeom prst="rect">
              <a:avLst/>
            </a:prstGeom>
          </p:spPr>
          <p:txBody>
            <a:bodyPr wrap="square">
              <a:spAutoFit/>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rPr>
                <a:t>单击此处添加文本单击此处添加文本单击此处添加文本</a:t>
              </a:r>
              <a:endParaRPr kumimoji="0" lang="en-US" altLang="zh-CN"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endParaRPr>
            </a:p>
          </p:txBody>
        </p:sp>
      </p:grpSp>
      <p:grpSp>
        <p:nvGrpSpPr>
          <p:cNvPr id="31" name="组合 30"/>
          <p:cNvGrpSpPr/>
          <p:nvPr/>
        </p:nvGrpSpPr>
        <p:grpSpPr>
          <a:xfrm>
            <a:off x="1360542" y="2213601"/>
            <a:ext cx="2285849" cy="1180631"/>
            <a:chOff x="1336556" y="4981316"/>
            <a:chExt cx="2285849" cy="1180631"/>
          </a:xfrm>
        </p:grpSpPr>
        <p:sp>
          <p:nvSpPr>
            <p:cNvPr id="32" name="文本框 31"/>
            <p:cNvSpPr txBox="1"/>
            <p:nvPr/>
          </p:nvSpPr>
          <p:spPr>
            <a:xfrm>
              <a:off x="1336556" y="4981316"/>
              <a:ext cx="2285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rPr>
                <a:t>制备方法一</a:t>
              </a:r>
              <a:endPar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endParaRPr>
            </a:p>
          </p:txBody>
        </p:sp>
        <p:sp>
          <p:nvSpPr>
            <p:cNvPr id="33" name="矩形 32"/>
            <p:cNvSpPr/>
            <p:nvPr/>
          </p:nvSpPr>
          <p:spPr>
            <a:xfrm>
              <a:off x="1548865" y="5314471"/>
              <a:ext cx="1853964" cy="847476"/>
            </a:xfrm>
            <a:prstGeom prst="rect">
              <a:avLst/>
            </a:prstGeom>
          </p:spPr>
          <p:txBody>
            <a:bodyPr wrap="square">
              <a:spAutoFit/>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rPr>
                <a:t>单击此处添加文本单击此处添加文本单击此处添加文本</a:t>
              </a:r>
              <a:endParaRPr kumimoji="0" lang="en-US" altLang="zh-CN"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endParaRPr>
            </a:p>
          </p:txBody>
        </p:sp>
      </p:grpSp>
      <p:grpSp>
        <p:nvGrpSpPr>
          <p:cNvPr id="34" name="组合 33"/>
          <p:cNvGrpSpPr/>
          <p:nvPr/>
        </p:nvGrpSpPr>
        <p:grpSpPr>
          <a:xfrm>
            <a:off x="1360542" y="4013171"/>
            <a:ext cx="2285849" cy="1180631"/>
            <a:chOff x="1336556" y="4981316"/>
            <a:chExt cx="2285849" cy="1180631"/>
          </a:xfrm>
        </p:grpSpPr>
        <p:sp>
          <p:nvSpPr>
            <p:cNvPr id="35" name="文本框 34"/>
            <p:cNvSpPr txBox="1"/>
            <p:nvPr/>
          </p:nvSpPr>
          <p:spPr>
            <a:xfrm>
              <a:off x="1336556" y="4981316"/>
              <a:ext cx="22858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rPr>
                <a:t>制备方法三</a:t>
              </a:r>
              <a:endParaRPr kumimoji="0" lang="zh-CN" altLang="en-US" sz="1800" b="0" i="0" u="none" strike="noStrike" kern="0" cap="none" spc="0" normalizeH="0" baseline="0" noProof="0" dirty="0">
                <a:ln>
                  <a:noFill/>
                </a:ln>
                <a:solidFill>
                  <a:prstClr val="black">
                    <a:lumMod val="95000"/>
                    <a:lumOff val="5000"/>
                  </a:prstClr>
                </a:solidFill>
                <a:effectLst/>
                <a:uLnTx/>
                <a:uFillTx/>
                <a:latin typeface="微软雅黑"/>
                <a:ea typeface="微软雅黑"/>
                <a:cs typeface="+mn-cs"/>
              </a:endParaRPr>
            </a:p>
          </p:txBody>
        </p:sp>
        <p:sp>
          <p:nvSpPr>
            <p:cNvPr id="36" name="矩形 35"/>
            <p:cNvSpPr/>
            <p:nvPr/>
          </p:nvSpPr>
          <p:spPr>
            <a:xfrm>
              <a:off x="1548865" y="5314471"/>
              <a:ext cx="1853964" cy="847476"/>
            </a:xfrm>
            <a:prstGeom prst="rect">
              <a:avLst/>
            </a:prstGeom>
          </p:spPr>
          <p:txBody>
            <a:bodyPr wrap="square">
              <a:spAutoFit/>
            </a:bodyP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rPr>
                <a:t>单击此处添加文本单击此处添加文本单击此处添加文本</a:t>
              </a:r>
              <a:endParaRPr kumimoji="0" lang="en-US" altLang="zh-CN" sz="1400" b="0" i="0" u="none" strike="noStrike" kern="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Segoe UI" panose="020B0502040204020203" pitchFamily="34" charset="0"/>
                <a:sym typeface="Lato Regular"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par>
                                <p:cTn id="28" presetID="53" presetClass="entr" presetSubtype="16" fill="hold" nodeType="withEffect">
                                  <p:stCondLst>
                                    <p:cond delay="15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par>
                                <p:cTn id="33" presetID="53" presetClass="entr" presetSubtype="16" fill="hold" nodeType="withEffect">
                                  <p:stCondLst>
                                    <p:cond delay="30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par>
                                <p:cTn id="38" presetID="53" presetClass="entr" presetSubtype="16" fill="hold" nodeType="withEffect">
                                  <p:stCondLst>
                                    <p:cond delay="45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410953" y="1742048"/>
            <a:ext cx="2462262" cy="2462262"/>
          </a:xfrm>
          <a:prstGeom prst="ellipse">
            <a:avLst/>
          </a:prstGeom>
          <a:gradFill flip="none" rotWithShape="1">
            <a:gsLst>
              <a:gs pos="0">
                <a:srgbClr val="6F6FB1"/>
              </a:gs>
              <a:gs pos="100000">
                <a:srgbClr val="6F6FB1">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nvGrpSpPr>
          <p:cNvPr id="32" name="组合 31"/>
          <p:cNvGrpSpPr/>
          <p:nvPr/>
        </p:nvGrpSpPr>
        <p:grpSpPr>
          <a:xfrm>
            <a:off x="3154566" y="4179003"/>
            <a:ext cx="5762554" cy="1730828"/>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948570" y="4518341"/>
            <a:ext cx="3235048" cy="1491542"/>
            <a:chOff x="209724" y="4394568"/>
            <a:chExt cx="3235048" cy="1491542"/>
          </a:xfrm>
        </p:grpSpPr>
        <p:sp>
          <p:nvSpPr>
            <p:cNvPr id="45" name="文本框 44"/>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6" name="文本框 45"/>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47" name="组合 46"/>
          <p:cNvGrpSpPr/>
          <p:nvPr/>
        </p:nvGrpSpPr>
        <p:grpSpPr>
          <a:xfrm>
            <a:off x="8683016" y="4518341"/>
            <a:ext cx="3235048" cy="1491542"/>
            <a:chOff x="209724" y="4394568"/>
            <a:chExt cx="3235048" cy="1491542"/>
          </a:xfrm>
        </p:grpSpPr>
        <p:sp>
          <p:nvSpPr>
            <p:cNvPr id="48" name="文本框 47"/>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9" name="文本框 48"/>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a:t>
              </a:r>
              <a:r>
                <a:rPr kumimoji="0" lang="zh-CN" altLang="en-US" sz="1200" b="0" i="0" u="none" strike="noStrike" kern="1200" cap="none" spc="0" normalizeH="0" baseline="0" noProof="0" dirty="0">
                  <a:ln>
                    <a:noFill/>
                  </a:ln>
                  <a:solidFill>
                    <a:prstClr val="black"/>
                  </a:solidFill>
                  <a:effectLst/>
                  <a:uLnTx/>
                  <a:uFillTx/>
                  <a:latin typeface="微软雅黑 Light"/>
                  <a:ea typeface="微软雅黑 Light"/>
                  <a:cs typeface="+mn-cs"/>
                </a:rPr>
                <a:t>文本</a:t>
              </a: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5" name="组合 4"/>
          <p:cNvGrpSpPr/>
          <p:nvPr/>
        </p:nvGrpSpPr>
        <p:grpSpPr>
          <a:xfrm>
            <a:off x="6868837" y="2467476"/>
            <a:ext cx="1300163" cy="1300163"/>
            <a:chOff x="6868837" y="2467476"/>
            <a:chExt cx="1300163" cy="1300163"/>
          </a:xfrm>
        </p:grpSpPr>
        <p:sp>
          <p:nvSpPr>
            <p:cNvPr id="24" name="椭圆 23"/>
            <p:cNvSpPr/>
            <p:nvPr/>
          </p:nvSpPr>
          <p:spPr>
            <a:xfrm>
              <a:off x="6868837" y="2467476"/>
              <a:ext cx="1300163" cy="1300163"/>
            </a:xfrm>
            <a:prstGeom prst="ellipse">
              <a:avLst/>
            </a:prstGeom>
            <a:solidFill>
              <a:srgbClr val="6F6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0" name="图形 49"/>
            <p:cNvPicPr>
              <a:picLocks noChangeAspect="1"/>
            </p:cNvPicPr>
            <p:nvPr/>
          </p:nvPicPr>
          <p:blipFill>
            <a:blip r:embed="rId1" cstate="email"/>
            <a:stretch>
              <a:fillRect/>
            </a:stretch>
          </p:blipFill>
          <p:spPr>
            <a:xfrm>
              <a:off x="7214643" y="2805011"/>
              <a:ext cx="550429" cy="634015"/>
            </a:xfrm>
            <a:prstGeom prst="rect">
              <a:avLst/>
            </a:prstGeom>
          </p:spPr>
        </p:pic>
      </p:grpSp>
      <p:grpSp>
        <p:nvGrpSpPr>
          <p:cNvPr id="4" name="组合 3"/>
          <p:cNvGrpSpPr/>
          <p:nvPr/>
        </p:nvGrpSpPr>
        <p:grpSpPr>
          <a:xfrm>
            <a:off x="4023002" y="2347161"/>
            <a:ext cx="1300163" cy="1300163"/>
            <a:chOff x="4023002" y="2467476"/>
            <a:chExt cx="1300163" cy="1300163"/>
          </a:xfrm>
        </p:grpSpPr>
        <p:sp>
          <p:nvSpPr>
            <p:cNvPr id="23" name="椭圆 22"/>
            <p:cNvSpPr/>
            <p:nvPr/>
          </p:nvSpPr>
          <p:spPr>
            <a:xfrm>
              <a:off x="4023002" y="2467476"/>
              <a:ext cx="1300163" cy="1300163"/>
            </a:xfrm>
            <a:prstGeom prst="ellipse">
              <a:avLst/>
            </a:prstGeom>
            <a:solidFill>
              <a:srgbClr val="000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1" name="图形 50"/>
            <p:cNvPicPr>
              <a:picLocks noChangeAspect="1"/>
            </p:cNvPicPr>
            <p:nvPr/>
          </p:nvPicPr>
          <p:blipFill>
            <a:blip r:embed="rId2" cstate="email"/>
            <a:stretch>
              <a:fillRect/>
            </a:stretch>
          </p:blipFill>
          <p:spPr>
            <a:xfrm>
              <a:off x="4326109" y="2824061"/>
              <a:ext cx="638175" cy="638175"/>
            </a:xfrm>
            <a:prstGeom prst="rect">
              <a:avLst/>
            </a:prstGeom>
          </p:spPr>
        </p:pic>
      </p:grpSp>
      <p:grpSp>
        <p:nvGrpSpPr>
          <p:cNvPr id="7" name="组合 6"/>
          <p:cNvGrpSpPr/>
          <p:nvPr/>
        </p:nvGrpSpPr>
        <p:grpSpPr>
          <a:xfrm>
            <a:off x="1177167" y="2467476"/>
            <a:ext cx="1300163" cy="1300163"/>
            <a:chOff x="1177167" y="2299035"/>
            <a:chExt cx="1300163" cy="1300163"/>
          </a:xfrm>
        </p:grpSpPr>
        <p:sp>
          <p:nvSpPr>
            <p:cNvPr id="22" name="椭圆 21"/>
            <p:cNvSpPr/>
            <p:nvPr/>
          </p:nvSpPr>
          <p:spPr>
            <a:xfrm>
              <a:off x="1177167" y="2299035"/>
              <a:ext cx="1300163" cy="1300163"/>
            </a:xfrm>
            <a:prstGeom prst="ellipse">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pic>
          <p:nvPicPr>
            <p:cNvPr id="52" name="图形 51"/>
            <p:cNvPicPr>
              <a:picLocks noChangeAspect="1"/>
            </p:cNvPicPr>
            <p:nvPr/>
          </p:nvPicPr>
          <p:blipFill>
            <a:blip r:embed="rId3" cstate="email"/>
            <a:stretch>
              <a:fillRect/>
            </a:stretch>
          </p:blipFill>
          <p:spPr>
            <a:xfrm>
              <a:off x="1482804" y="2684771"/>
              <a:ext cx="633116" cy="634015"/>
            </a:xfrm>
            <a:prstGeom prst="rect">
              <a:avLst/>
            </a:prstGeom>
          </p:spPr>
        </p:pic>
      </p:grpSp>
      <p:grpSp>
        <p:nvGrpSpPr>
          <p:cNvPr id="6" name="组合 5"/>
          <p:cNvGrpSpPr/>
          <p:nvPr/>
        </p:nvGrpSpPr>
        <p:grpSpPr>
          <a:xfrm>
            <a:off x="9714671" y="2467476"/>
            <a:ext cx="2153479" cy="1300163"/>
            <a:chOff x="9714671" y="2467476"/>
            <a:chExt cx="2153479" cy="1300163"/>
          </a:xfrm>
        </p:grpSpPr>
        <p:sp>
          <p:nvSpPr>
            <p:cNvPr id="25" name="椭圆 24"/>
            <p:cNvSpPr/>
            <p:nvPr/>
          </p:nvSpPr>
          <p:spPr>
            <a:xfrm>
              <a:off x="9714671" y="2467476"/>
              <a:ext cx="1300163" cy="1300163"/>
            </a:xfrm>
            <a:prstGeom prst="ellipse">
              <a:avLst/>
            </a:prstGeom>
            <a:solidFill>
              <a:srgbClr val="A4A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38" name="文本框 37"/>
            <p:cNvSpPr txBox="1"/>
            <p:nvPr/>
          </p:nvSpPr>
          <p:spPr>
            <a:xfrm>
              <a:off x="10953750" y="2524626"/>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pic>
          <p:nvPicPr>
            <p:cNvPr id="53" name="图形 52"/>
            <p:cNvPicPr>
              <a:picLocks noChangeAspect="1"/>
            </p:cNvPicPr>
            <p:nvPr/>
          </p:nvPicPr>
          <p:blipFill>
            <a:blip r:embed="rId2" cstate="email"/>
            <a:stretch>
              <a:fillRect/>
            </a:stretch>
          </p:blipFill>
          <p:spPr>
            <a:xfrm>
              <a:off x="10042056" y="2824061"/>
              <a:ext cx="638175" cy="638175"/>
            </a:xfrm>
            <a:prstGeom prst="rect">
              <a:avLst/>
            </a:prstGeom>
          </p:spPr>
        </p:pic>
      </p:grpSp>
      <p:grpSp>
        <p:nvGrpSpPr>
          <p:cNvPr id="36" name="组合 35"/>
          <p:cNvGrpSpPr/>
          <p:nvPr/>
        </p:nvGrpSpPr>
        <p:grpSpPr>
          <a:xfrm>
            <a:off x="3032445" y="4507941"/>
            <a:ext cx="3235048" cy="1744119"/>
            <a:chOff x="209724" y="4346442"/>
            <a:chExt cx="3235048" cy="1744119"/>
          </a:xfrm>
        </p:grpSpPr>
        <p:sp>
          <p:nvSpPr>
            <p:cNvPr id="54" name="文本框 53"/>
            <p:cNvSpPr txBox="1"/>
            <p:nvPr/>
          </p:nvSpPr>
          <p:spPr>
            <a:xfrm>
              <a:off x="606377" y="4346442"/>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5" name="文本框 54"/>
            <p:cNvSpPr txBox="1"/>
            <p:nvPr/>
          </p:nvSpPr>
          <p:spPr>
            <a:xfrm>
              <a:off x="209724" y="4747436"/>
              <a:ext cx="3235048" cy="1343125"/>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6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56" name="组合 55"/>
          <p:cNvGrpSpPr/>
          <p:nvPr/>
        </p:nvGrpSpPr>
        <p:grpSpPr>
          <a:xfrm>
            <a:off x="174528" y="4518341"/>
            <a:ext cx="3235048" cy="1491542"/>
            <a:chOff x="209724" y="4394568"/>
            <a:chExt cx="3235048" cy="1491542"/>
          </a:xfrm>
        </p:grpSpPr>
        <p:sp>
          <p:nvSpPr>
            <p:cNvPr id="57" name="文本框 56"/>
            <p:cNvSpPr txBox="1"/>
            <p:nvPr/>
          </p:nvSpPr>
          <p:spPr>
            <a:xfrm>
              <a:off x="606377" y="4394568"/>
              <a:ext cx="238597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添加标题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8" name="文本框 57"/>
            <p:cNvSpPr txBox="1"/>
            <p:nvPr/>
          </p:nvSpPr>
          <p:spPr>
            <a:xfrm>
              <a:off x="209724" y="4699310"/>
              <a:ext cx="3235048" cy="118680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单击此处添加文</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本单击此处添加文本单</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rPr>
                <a:t>添加文本单击此处</a:t>
              </a:r>
              <a:endParaRPr kumimoji="0" lang="en-US" altLang="zh-CN" sz="1400" b="0" i="0" u="none" strike="noStrike" kern="1200" cap="none" spc="0" normalizeH="0" baseline="0" noProof="0" dirty="0">
                <a:ln>
                  <a:noFill/>
                </a:ln>
                <a:solidFill>
                  <a:prstClr val="black"/>
                </a:solidFill>
                <a:effectLst/>
                <a:uLnTx/>
                <a:uFillTx/>
                <a:latin typeface="微软雅黑 Light"/>
                <a:ea typeface="微软雅黑 Light"/>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微软雅黑 Light"/>
                <a:ea typeface="微软雅黑 Light"/>
                <a:cs typeface="+mn-cs"/>
              </a:endParaRPr>
            </a:p>
          </p:txBody>
        </p:sp>
      </p:grpSp>
      <p:grpSp>
        <p:nvGrpSpPr>
          <p:cNvPr id="40" name="组合 39"/>
          <p:cNvGrpSpPr/>
          <p:nvPr/>
        </p:nvGrpSpPr>
        <p:grpSpPr>
          <a:xfrm>
            <a:off x="7796463" y="964934"/>
            <a:ext cx="4049551" cy="873366"/>
            <a:chOff x="7796463" y="964934"/>
            <a:chExt cx="4049551" cy="873366"/>
          </a:xfrm>
        </p:grpSpPr>
        <p:sp>
          <p:nvSpPr>
            <p:cNvPr id="41" name="文本框 40"/>
            <p:cNvSpPr txBox="1"/>
            <p:nvPr/>
          </p:nvSpPr>
          <p:spPr>
            <a:xfrm>
              <a:off x="8405870" y="964934"/>
              <a:ext cx="34401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6139D"/>
                  </a:solidFill>
                  <a:effectLst/>
                  <a:uLnTx/>
                  <a:uFillTx/>
                  <a:latin typeface="微软雅黑"/>
                  <a:ea typeface="微软雅黑"/>
                  <a:cs typeface="+mn-cs"/>
                </a:rPr>
                <a:t>CONTENT</a:t>
              </a:r>
              <a:endParaRPr kumimoji="0" lang="zh-CN" altLang="en-US" sz="4800" b="0" i="0" u="none" strike="noStrike" kern="1200" cap="none" spc="0" normalizeH="0" baseline="0" noProof="0" dirty="0">
                <a:ln>
                  <a:noFill/>
                </a:ln>
                <a:solidFill>
                  <a:srgbClr val="06139D"/>
                </a:solidFill>
                <a:effectLst/>
                <a:uLnTx/>
                <a:uFillTx/>
                <a:latin typeface="微软雅黑"/>
                <a:ea typeface="微软雅黑"/>
                <a:cs typeface="+mn-cs"/>
              </a:endParaRPr>
            </a:p>
          </p:txBody>
        </p:sp>
        <p:cxnSp>
          <p:nvCxnSpPr>
            <p:cNvPr id="42" name="直接连接符 41"/>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9" name="任意多边形: 形状 58"/>
          <p:cNvSpPr/>
          <p:nvPr/>
        </p:nvSpPr>
        <p:spPr>
          <a:xfrm flipV="1">
            <a:off x="0" y="-36816"/>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rgbClr val="0513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0" name="任意多边形: 形状 59"/>
          <p:cNvSpPr/>
          <p:nvPr/>
        </p:nvSpPr>
        <p:spPr>
          <a:xfrm flipV="1">
            <a:off x="0"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任意多边形: 形状 60"/>
          <p:cNvSpPr/>
          <p:nvPr/>
        </p:nvSpPr>
        <p:spPr>
          <a:xfrm flipV="1">
            <a:off x="2516114" y="-48126"/>
            <a:ext cx="7784426" cy="1687299"/>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2736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fill="hold"/>
                                        <p:tgtEl>
                                          <p:spTgt spid="60"/>
                                        </p:tgtEl>
                                        <p:attrNameLst>
                                          <p:attrName>ppt_x</p:attrName>
                                        </p:attrNameLst>
                                      </p:cBhvr>
                                      <p:tavLst>
                                        <p:tav tm="0">
                                          <p:val>
                                            <p:strVal val="0-#ppt_w/2"/>
                                          </p:val>
                                        </p:tav>
                                        <p:tav tm="100000">
                                          <p:val>
                                            <p:strVal val="#ppt_x"/>
                                          </p:val>
                                        </p:tav>
                                      </p:tavLst>
                                    </p:anim>
                                    <p:anim calcmode="lin" valueType="num">
                                      <p:cBhvr additive="base">
                                        <p:cTn id="13" dur="500" fill="hold"/>
                                        <p:tgtEl>
                                          <p:spTgt spid="60"/>
                                        </p:tgtEl>
                                        <p:attrNameLst>
                                          <p:attrName>ppt_y</p:attrName>
                                        </p:attrNameLst>
                                      </p:cBhvr>
                                      <p:tavLst>
                                        <p:tav tm="0">
                                          <p:val>
                                            <p:strVal val="#ppt_y"/>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ppt_x"/>
                                          </p:val>
                                        </p:tav>
                                        <p:tav tm="100000">
                                          <p:val>
                                            <p:strVal val="#ppt_x"/>
                                          </p:val>
                                        </p:tav>
                                      </p:tavLst>
                                    </p:anim>
                                    <p:anim calcmode="lin" valueType="num">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nodeType="withEffect">
                                  <p:stCondLst>
                                    <p:cond delay="10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nodeType="withEffect">
                                  <p:stCondLst>
                                    <p:cond delay="20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53" presetClass="entr" presetSubtype="16" fill="hold" nodeType="withEffect">
                                  <p:stCondLst>
                                    <p:cond delay="30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par>
                          <p:cTn id="45" fill="hold">
                            <p:stCondLst>
                              <p:cond delay="2500"/>
                            </p:stCondLst>
                            <p:childTnLst>
                              <p:par>
                                <p:cTn id="46" presetID="2" presetClass="entr" presetSubtype="4"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42" presetClass="entr" presetSubtype="0" fill="hold"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1000"/>
                                        <p:tgtEl>
                                          <p:spTgt spid="47"/>
                                        </p:tgtEl>
                                      </p:cBhvr>
                                    </p:animEffect>
                                    <p:anim calcmode="lin" valueType="num">
                                      <p:cBhvr>
                                        <p:cTn id="54" dur="1000" fill="hold"/>
                                        <p:tgtEl>
                                          <p:spTgt spid="47"/>
                                        </p:tgtEl>
                                        <p:attrNameLst>
                                          <p:attrName>ppt_x</p:attrName>
                                        </p:attrNameLst>
                                      </p:cBhvr>
                                      <p:tavLst>
                                        <p:tav tm="0">
                                          <p:val>
                                            <p:strVal val="#ppt_x"/>
                                          </p:val>
                                        </p:tav>
                                        <p:tav tm="100000">
                                          <p:val>
                                            <p:strVal val="#ppt_x"/>
                                          </p:val>
                                        </p:tav>
                                      </p:tavLst>
                                    </p:anim>
                                    <p:anim calcmode="lin" valueType="num">
                                      <p:cBhvr>
                                        <p:cTn id="55" dur="1000" fill="hold"/>
                                        <p:tgtEl>
                                          <p:spTgt spid="4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10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anim calcmode="lin" valueType="num">
                                      <p:cBhvr>
                                        <p:cTn id="59" dur="1000" fill="hold"/>
                                        <p:tgtEl>
                                          <p:spTgt spid="44"/>
                                        </p:tgtEl>
                                        <p:attrNameLst>
                                          <p:attrName>ppt_x</p:attrName>
                                        </p:attrNameLst>
                                      </p:cBhvr>
                                      <p:tavLst>
                                        <p:tav tm="0">
                                          <p:val>
                                            <p:strVal val="#ppt_x"/>
                                          </p:val>
                                        </p:tav>
                                        <p:tav tm="100000">
                                          <p:val>
                                            <p:strVal val="#ppt_x"/>
                                          </p:val>
                                        </p:tav>
                                      </p:tavLst>
                                    </p:anim>
                                    <p:anim calcmode="lin" valueType="num">
                                      <p:cBhvr>
                                        <p:cTn id="60" dur="1000" fill="hold"/>
                                        <p:tgtEl>
                                          <p:spTgt spid="44"/>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20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1000"/>
                                        <p:tgtEl>
                                          <p:spTgt spid="36"/>
                                        </p:tgtEl>
                                      </p:cBhvr>
                                    </p:animEffect>
                                    <p:anim calcmode="lin" valueType="num">
                                      <p:cBhvr>
                                        <p:cTn id="64" dur="1000" fill="hold"/>
                                        <p:tgtEl>
                                          <p:spTgt spid="36"/>
                                        </p:tgtEl>
                                        <p:attrNameLst>
                                          <p:attrName>ppt_x</p:attrName>
                                        </p:attrNameLst>
                                      </p:cBhvr>
                                      <p:tavLst>
                                        <p:tav tm="0">
                                          <p:val>
                                            <p:strVal val="#ppt_x"/>
                                          </p:val>
                                        </p:tav>
                                        <p:tav tm="100000">
                                          <p:val>
                                            <p:strVal val="#ppt_x"/>
                                          </p:val>
                                        </p:tav>
                                      </p:tavLst>
                                    </p:anim>
                                    <p:anim calcmode="lin" valueType="num">
                                      <p:cBhvr>
                                        <p:cTn id="65" dur="1000" fill="hold"/>
                                        <p:tgtEl>
                                          <p:spTgt spid="36"/>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30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1000"/>
                                        <p:tgtEl>
                                          <p:spTgt spid="56"/>
                                        </p:tgtEl>
                                      </p:cBhvr>
                                    </p:animEffect>
                                    <p:anim calcmode="lin" valueType="num">
                                      <p:cBhvr>
                                        <p:cTn id="69" dur="1000" fill="hold"/>
                                        <p:tgtEl>
                                          <p:spTgt spid="56"/>
                                        </p:tgtEl>
                                        <p:attrNameLst>
                                          <p:attrName>ppt_x</p:attrName>
                                        </p:attrNameLst>
                                      </p:cBhvr>
                                      <p:tavLst>
                                        <p:tav tm="0">
                                          <p:val>
                                            <p:strVal val="#ppt_x"/>
                                          </p:val>
                                        </p:tav>
                                        <p:tav tm="100000">
                                          <p:val>
                                            <p:strVal val="#ppt_x"/>
                                          </p:val>
                                        </p:tav>
                                      </p:tavLst>
                                    </p:anim>
                                    <p:anim calcmode="lin" valueType="num">
                                      <p:cBhvr>
                                        <p:cTn id="70" dur="1000" fill="hold"/>
                                        <p:tgtEl>
                                          <p:spTgt spid="56"/>
                                        </p:tgtEl>
                                        <p:attrNameLst>
                                          <p:attrName>ppt_y</p:attrName>
                                        </p:attrNameLst>
                                      </p:cBhvr>
                                      <p:tavLst>
                                        <p:tav tm="0">
                                          <p:val>
                                            <p:strVal val="#ppt_y+.1"/>
                                          </p:val>
                                        </p:tav>
                                        <p:tav tm="100000">
                                          <p:val>
                                            <p:strVal val="#ppt_y"/>
                                          </p:val>
                                        </p:tav>
                                      </p:tavLst>
                                    </p:anim>
                                  </p:childTnLst>
                                </p:cTn>
                              </p:par>
                            </p:childTnLst>
                          </p:cTn>
                        </p:par>
                        <p:par>
                          <p:cTn id="71" fill="hold">
                            <p:stCondLst>
                              <p:cond delay="4000"/>
                            </p:stCondLst>
                            <p:childTnLst>
                              <p:par>
                                <p:cTn id="72" presetID="1" presetClass="entr" presetSubtype="0"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childTnLst>
                                </p:cTn>
                              </p:par>
                              <p:par>
                                <p:cTn id="74" presetID="26" presetClass="emph" presetSubtype="0" fill="hold" grpId="1" nodeType="withEffect">
                                  <p:stCondLst>
                                    <p:cond delay="0"/>
                                  </p:stCondLst>
                                  <p:childTnLst>
                                    <p:animEffect transition="out" filter="fade">
                                      <p:cBhvr>
                                        <p:cTn id="75" dur="500" tmFilter="0, 0; .2, .5; .8, .5; 1, 0"/>
                                        <p:tgtEl>
                                          <p:spTgt spid="3"/>
                                        </p:tgtEl>
                                      </p:cBhvr>
                                    </p:animEffect>
                                    <p:animScale>
                                      <p:cBhvr>
                                        <p:cTn id="76"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9"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758" y="481263"/>
            <a:ext cx="12609095" cy="72000"/>
          </a:xfrm>
          <a:prstGeom prst="rect">
            <a:avLst/>
          </a:prstGeom>
          <a:solidFill>
            <a:srgbClr val="141B7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3" name="图形 2"/>
          <p:cNvPicPr>
            <a:picLocks noChangeAspect="1"/>
          </p:cNvPicPr>
          <p:nvPr/>
        </p:nvPicPr>
        <p:blipFill>
          <a:blip r:embed="rId1" cstate="email"/>
          <a:stretch>
            <a:fillRect/>
          </a:stretch>
        </p:blipFill>
        <p:spPr>
          <a:xfrm>
            <a:off x="697830" y="116117"/>
            <a:ext cx="1396030" cy="288000"/>
          </a:xfrm>
          <a:prstGeom prst="rect">
            <a:avLst/>
          </a:prstGeom>
        </p:spPr>
      </p:pic>
      <p:grpSp>
        <p:nvGrpSpPr>
          <p:cNvPr id="15" name="组合 14"/>
          <p:cNvGrpSpPr/>
          <p:nvPr/>
        </p:nvGrpSpPr>
        <p:grpSpPr>
          <a:xfrm>
            <a:off x="5416649" y="68190"/>
            <a:ext cx="6020843" cy="386118"/>
            <a:chOff x="5416649" y="68190"/>
            <a:chExt cx="6020843" cy="386118"/>
          </a:xfrm>
        </p:grpSpPr>
        <p:sp>
          <p:nvSpPr>
            <p:cNvPr id="13" name="矩形 12"/>
            <p:cNvSpPr/>
            <p:nvPr/>
          </p:nvSpPr>
          <p:spPr>
            <a:xfrm>
              <a:off x="6974369" y="112736"/>
              <a:ext cx="1311305" cy="308804"/>
            </a:xfrm>
            <a:prstGeom prst="rect">
              <a:avLst/>
            </a:prstGeom>
            <a:solidFill>
              <a:srgbClr val="182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p:cNvSpPr txBox="1"/>
            <p:nvPr/>
          </p:nvSpPr>
          <p:spPr>
            <a:xfrm>
              <a:off x="5416649" y="68190"/>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研究背景</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5" name="文本框 4"/>
            <p:cNvSpPr txBox="1"/>
            <p:nvPr/>
          </p:nvSpPr>
          <p:spPr>
            <a:xfrm>
              <a:off x="7046607"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研究方法</a:t>
              </a: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6" name="文本框 5"/>
            <p:cNvSpPr txBox="1"/>
            <p:nvPr/>
          </p:nvSpPr>
          <p:spPr>
            <a:xfrm>
              <a:off x="8676565"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成果展示</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sp>
          <p:nvSpPr>
            <p:cNvPr id="7" name="文本框 6"/>
            <p:cNvSpPr txBox="1"/>
            <p:nvPr/>
          </p:nvSpPr>
          <p:spPr>
            <a:xfrm>
              <a:off x="10306524" y="84976"/>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rPr>
                <a:t>论文总结</a:t>
              </a:r>
              <a:endParaRPr kumimoji="0" lang="zh-CN" altLang="en-US" sz="1800" b="0" i="0" u="none" strike="noStrike" kern="1200" cap="none" spc="0" normalizeH="0" baseline="0" noProof="0" dirty="0">
                <a:ln>
                  <a:noFill/>
                </a:ln>
                <a:solidFill>
                  <a:srgbClr val="182090"/>
                </a:solidFill>
                <a:effectLst/>
                <a:uLnTx/>
                <a:uFillTx/>
                <a:latin typeface="微软雅黑 Light"/>
                <a:ea typeface="微软雅黑 Light"/>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pic>
        <p:nvPicPr>
          <p:cNvPr id="40" name="图形 39"/>
          <p:cNvPicPr>
            <a:picLocks noChangeAspect="1"/>
          </p:cNvPicPr>
          <p:nvPr/>
        </p:nvPicPr>
        <p:blipFill>
          <a:blip r:embed="rId2" cstate="email"/>
          <a:stretch>
            <a:fillRect/>
          </a:stretch>
        </p:blipFill>
        <p:spPr>
          <a:xfrm>
            <a:off x="1139080" y="1924913"/>
            <a:ext cx="2132256" cy="2262746"/>
          </a:xfrm>
          <a:prstGeom prst="rect">
            <a:avLst/>
          </a:prstGeom>
        </p:spPr>
      </p:pic>
      <p:grpSp>
        <p:nvGrpSpPr>
          <p:cNvPr id="41" name="组合 40"/>
          <p:cNvGrpSpPr/>
          <p:nvPr/>
        </p:nvGrpSpPr>
        <p:grpSpPr>
          <a:xfrm>
            <a:off x="703733" y="4381787"/>
            <a:ext cx="2986199" cy="2050289"/>
            <a:chOff x="703733" y="4381787"/>
            <a:chExt cx="2986199" cy="2050289"/>
          </a:xfrm>
        </p:grpSpPr>
        <p:sp>
          <p:nvSpPr>
            <p:cNvPr id="42" name="矩形 41"/>
            <p:cNvSpPr/>
            <p:nvPr/>
          </p:nvSpPr>
          <p:spPr>
            <a:xfrm>
              <a:off x="703733" y="4381787"/>
              <a:ext cx="2909793" cy="361950"/>
            </a:xfrm>
            <a:prstGeom prst="rect">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43" name="文本框 42"/>
            <p:cNvSpPr txBox="1"/>
            <p:nvPr/>
          </p:nvSpPr>
          <p:spPr>
            <a:xfrm>
              <a:off x="1188025" y="4395985"/>
              <a:ext cx="19149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STEP 01</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44" name="组合 43"/>
            <p:cNvGrpSpPr/>
            <p:nvPr/>
          </p:nvGrpSpPr>
          <p:grpSpPr>
            <a:xfrm>
              <a:off x="1043830" y="4948624"/>
              <a:ext cx="2646102" cy="1483452"/>
              <a:chOff x="1227318" y="2314358"/>
              <a:chExt cx="2646102" cy="1483452"/>
            </a:xfrm>
          </p:grpSpPr>
          <p:sp>
            <p:nvSpPr>
              <p:cNvPr id="45" name="文本框 44"/>
              <p:cNvSpPr txBox="1"/>
              <p:nvPr/>
            </p:nvSpPr>
            <p:spPr>
              <a:xfrm>
                <a:off x="1839370" y="2314358"/>
                <a:ext cx="202409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71093"/>
                    </a:solidFill>
                    <a:effectLst/>
                    <a:uLnTx/>
                    <a:uFillTx/>
                    <a:latin typeface="微软雅黑"/>
                    <a:ea typeface="微软雅黑"/>
                    <a:cs typeface="+mn-cs"/>
                  </a:rPr>
                  <a:t>单击添加标题</a:t>
                </a:r>
                <a:endParaRPr kumimoji="0" lang="zh-CN" altLang="en-US" sz="1600" b="0" i="0" u="none" strike="noStrike" kern="1200" cap="none" spc="0" normalizeH="0" baseline="0" noProof="0" dirty="0">
                  <a:ln>
                    <a:noFill/>
                  </a:ln>
                  <a:solidFill>
                    <a:srgbClr val="071093"/>
                  </a:solidFill>
                  <a:effectLst/>
                  <a:uLnTx/>
                  <a:uFillTx/>
                  <a:latin typeface="微软雅黑"/>
                  <a:ea typeface="微软雅黑"/>
                  <a:cs typeface="+mn-cs"/>
                </a:endParaRPr>
              </a:p>
            </p:txBody>
          </p:sp>
          <p:sp>
            <p:nvSpPr>
              <p:cNvPr id="46" name="矩形 45"/>
              <p:cNvSpPr/>
              <p:nvPr/>
            </p:nvSpPr>
            <p:spPr>
              <a:xfrm>
                <a:off x="1227318" y="2611010"/>
                <a:ext cx="2646102" cy="1186800"/>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单击此处添加文本单击此处添加文本单击此处添加文本单击此处添加文本</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grpSp>
        <p:nvGrpSpPr>
          <p:cNvPr id="47" name="组合 46"/>
          <p:cNvGrpSpPr/>
          <p:nvPr/>
        </p:nvGrpSpPr>
        <p:grpSpPr>
          <a:xfrm>
            <a:off x="3328647" y="3437688"/>
            <a:ext cx="2994880" cy="2036091"/>
            <a:chOff x="3328647" y="3437688"/>
            <a:chExt cx="2994880" cy="2036091"/>
          </a:xfrm>
        </p:grpSpPr>
        <p:sp>
          <p:nvSpPr>
            <p:cNvPr id="48" name="矩形 47"/>
            <p:cNvSpPr/>
            <p:nvPr/>
          </p:nvSpPr>
          <p:spPr>
            <a:xfrm>
              <a:off x="3328647" y="3442179"/>
              <a:ext cx="2909793" cy="3619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9" name="文本框 48"/>
            <p:cNvSpPr txBox="1"/>
            <p:nvPr/>
          </p:nvSpPr>
          <p:spPr>
            <a:xfrm>
              <a:off x="3821620" y="3437688"/>
              <a:ext cx="19149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STEP 01</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50" name="组合 49"/>
            <p:cNvGrpSpPr/>
            <p:nvPr/>
          </p:nvGrpSpPr>
          <p:grpSpPr>
            <a:xfrm>
              <a:off x="3677425" y="3990327"/>
              <a:ext cx="2646102" cy="1483452"/>
              <a:chOff x="1227318" y="2314358"/>
              <a:chExt cx="2646102" cy="1483452"/>
            </a:xfrm>
          </p:grpSpPr>
          <p:sp>
            <p:nvSpPr>
              <p:cNvPr id="51" name="文本框 50"/>
              <p:cNvSpPr txBox="1"/>
              <p:nvPr/>
            </p:nvSpPr>
            <p:spPr>
              <a:xfrm>
                <a:off x="1839370" y="2314358"/>
                <a:ext cx="202409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404040"/>
                    </a:solidFill>
                    <a:effectLst/>
                    <a:uLnTx/>
                    <a:uFillTx/>
                    <a:latin typeface="微软雅黑"/>
                    <a:ea typeface="微软雅黑"/>
                    <a:cs typeface="+mn-cs"/>
                  </a:rPr>
                  <a:t>单击添加标题</a:t>
                </a:r>
                <a:endParaRPr kumimoji="0" lang="zh-CN" altLang="en-US" sz="1600" b="0" i="0" u="none" strike="noStrike" kern="1200" cap="none" spc="0" normalizeH="0" baseline="0" noProof="0" dirty="0">
                  <a:ln>
                    <a:noFill/>
                  </a:ln>
                  <a:solidFill>
                    <a:srgbClr val="404040"/>
                  </a:solidFill>
                  <a:effectLst/>
                  <a:uLnTx/>
                  <a:uFillTx/>
                  <a:latin typeface="微软雅黑"/>
                  <a:ea typeface="微软雅黑"/>
                  <a:cs typeface="+mn-cs"/>
                </a:endParaRPr>
              </a:p>
            </p:txBody>
          </p:sp>
          <p:sp>
            <p:nvSpPr>
              <p:cNvPr id="52" name="矩形 51"/>
              <p:cNvSpPr/>
              <p:nvPr/>
            </p:nvSpPr>
            <p:spPr>
              <a:xfrm>
                <a:off x="1227318" y="2611010"/>
                <a:ext cx="2646102" cy="1186800"/>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单击此处添加文本单击此处添加文本单击此处添加文本单击此处添加文本</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grpSp>
        <p:nvGrpSpPr>
          <p:cNvPr id="53" name="组合 52"/>
          <p:cNvGrpSpPr/>
          <p:nvPr/>
        </p:nvGrpSpPr>
        <p:grpSpPr>
          <a:xfrm>
            <a:off x="5953561" y="2502571"/>
            <a:ext cx="2986155" cy="2037758"/>
            <a:chOff x="5953561" y="2502571"/>
            <a:chExt cx="2986155" cy="2037758"/>
          </a:xfrm>
        </p:grpSpPr>
        <p:sp>
          <p:nvSpPr>
            <p:cNvPr id="54" name="矩形 53"/>
            <p:cNvSpPr/>
            <p:nvPr/>
          </p:nvSpPr>
          <p:spPr>
            <a:xfrm>
              <a:off x="5953561" y="2502571"/>
              <a:ext cx="2909793" cy="361950"/>
            </a:xfrm>
            <a:prstGeom prst="rect">
              <a:avLst/>
            </a:prstGeom>
            <a:solidFill>
              <a:srgbClr val="071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55" name="文本框 54"/>
            <p:cNvSpPr txBox="1"/>
            <p:nvPr/>
          </p:nvSpPr>
          <p:spPr>
            <a:xfrm>
              <a:off x="6437809" y="2504238"/>
              <a:ext cx="19149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STEP 01</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56" name="组合 55"/>
            <p:cNvGrpSpPr/>
            <p:nvPr/>
          </p:nvGrpSpPr>
          <p:grpSpPr>
            <a:xfrm>
              <a:off x="6293614" y="3056877"/>
              <a:ext cx="2646102" cy="1483452"/>
              <a:chOff x="1227318" y="2314358"/>
              <a:chExt cx="2646102" cy="1483452"/>
            </a:xfrm>
          </p:grpSpPr>
          <p:sp>
            <p:nvSpPr>
              <p:cNvPr id="57" name="文本框 56"/>
              <p:cNvSpPr txBox="1"/>
              <p:nvPr/>
            </p:nvSpPr>
            <p:spPr>
              <a:xfrm>
                <a:off x="1839370" y="2314358"/>
                <a:ext cx="202409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71093"/>
                    </a:solidFill>
                    <a:effectLst/>
                    <a:uLnTx/>
                    <a:uFillTx/>
                    <a:latin typeface="微软雅黑"/>
                    <a:ea typeface="微软雅黑"/>
                    <a:cs typeface="+mn-cs"/>
                  </a:rPr>
                  <a:t>单击添加标题</a:t>
                </a:r>
                <a:endParaRPr kumimoji="0" lang="zh-CN" altLang="en-US" sz="1600" b="0" i="0" u="none" strike="noStrike" kern="1200" cap="none" spc="0" normalizeH="0" baseline="0" noProof="0" dirty="0">
                  <a:ln>
                    <a:noFill/>
                  </a:ln>
                  <a:solidFill>
                    <a:srgbClr val="071093"/>
                  </a:solidFill>
                  <a:effectLst/>
                  <a:uLnTx/>
                  <a:uFillTx/>
                  <a:latin typeface="微软雅黑"/>
                  <a:ea typeface="微软雅黑"/>
                  <a:cs typeface="+mn-cs"/>
                </a:endParaRPr>
              </a:p>
            </p:txBody>
          </p:sp>
          <p:sp>
            <p:nvSpPr>
              <p:cNvPr id="58" name="矩形 57"/>
              <p:cNvSpPr/>
              <p:nvPr/>
            </p:nvSpPr>
            <p:spPr>
              <a:xfrm>
                <a:off x="1227318" y="2611010"/>
                <a:ext cx="2646102" cy="1186800"/>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单击此处添加文本单击此处添加文本单击此处添加文本单击此处添加文本</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grpSp>
        <p:nvGrpSpPr>
          <p:cNvPr id="59" name="组合 58"/>
          <p:cNvGrpSpPr/>
          <p:nvPr/>
        </p:nvGrpSpPr>
        <p:grpSpPr>
          <a:xfrm>
            <a:off x="8578474" y="1551106"/>
            <a:ext cx="2986650" cy="2036091"/>
            <a:chOff x="8578474" y="1551106"/>
            <a:chExt cx="2986650" cy="2036091"/>
          </a:xfrm>
        </p:grpSpPr>
        <p:sp>
          <p:nvSpPr>
            <p:cNvPr id="60" name="矩形 59"/>
            <p:cNvSpPr/>
            <p:nvPr/>
          </p:nvSpPr>
          <p:spPr>
            <a:xfrm>
              <a:off x="8578474" y="1562963"/>
              <a:ext cx="2909793" cy="3619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61" name="文本框 60"/>
            <p:cNvSpPr txBox="1"/>
            <p:nvPr/>
          </p:nvSpPr>
          <p:spPr>
            <a:xfrm>
              <a:off x="9063217" y="1551106"/>
              <a:ext cx="19149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a:ea typeface="微软雅黑"/>
                  <a:cs typeface="+mn-cs"/>
                </a:rPr>
                <a:t>STEP 01</a:t>
              </a: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62" name="组合 61"/>
            <p:cNvGrpSpPr/>
            <p:nvPr/>
          </p:nvGrpSpPr>
          <p:grpSpPr>
            <a:xfrm>
              <a:off x="8919022" y="2103745"/>
              <a:ext cx="2646102" cy="1483452"/>
              <a:chOff x="1227318" y="2314358"/>
              <a:chExt cx="2646102" cy="1483452"/>
            </a:xfrm>
          </p:grpSpPr>
          <p:sp>
            <p:nvSpPr>
              <p:cNvPr id="63" name="文本框 62"/>
              <p:cNvSpPr txBox="1"/>
              <p:nvPr/>
            </p:nvSpPr>
            <p:spPr>
              <a:xfrm>
                <a:off x="1839370" y="2314358"/>
                <a:ext cx="202409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404040"/>
                    </a:solidFill>
                    <a:effectLst/>
                    <a:uLnTx/>
                    <a:uFillTx/>
                    <a:latin typeface="微软雅黑"/>
                    <a:ea typeface="微软雅黑"/>
                    <a:cs typeface="+mn-cs"/>
                  </a:rPr>
                  <a:t>单击添加标题</a:t>
                </a:r>
                <a:endParaRPr kumimoji="0" lang="zh-CN" altLang="en-US" sz="1600" b="0" i="0" u="none" strike="noStrike" kern="1200" cap="none" spc="0" normalizeH="0" baseline="0" noProof="0" dirty="0">
                  <a:ln>
                    <a:noFill/>
                  </a:ln>
                  <a:solidFill>
                    <a:srgbClr val="404040"/>
                  </a:solidFill>
                  <a:effectLst/>
                  <a:uLnTx/>
                  <a:uFillTx/>
                  <a:latin typeface="微软雅黑"/>
                  <a:ea typeface="微软雅黑"/>
                  <a:cs typeface="+mn-cs"/>
                </a:endParaRPr>
              </a:p>
            </p:txBody>
          </p:sp>
          <p:sp>
            <p:nvSpPr>
              <p:cNvPr id="64" name="矩形 63"/>
              <p:cNvSpPr/>
              <p:nvPr/>
            </p:nvSpPr>
            <p:spPr>
              <a:xfrm>
                <a:off x="1227318" y="2611010"/>
                <a:ext cx="2646102" cy="1186800"/>
              </a:xfrm>
              <a:prstGeom prst="rect">
                <a:avLst/>
              </a:prstGeom>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rPr>
                  <a:t>单击此处添加文本单击此处添加文本单击此处添加文本单击此处添加文本</a:t>
                </a: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ppt_x"/>
                                          </p:val>
                                        </p:tav>
                                        <p:tav tm="100000">
                                          <p:val>
                                            <p:strVal val="#ppt_x"/>
                                          </p:val>
                                        </p:tav>
                                      </p:tavLst>
                                    </p:anim>
                                    <p:anim calcmode="lin" valueType="num">
                                      <p:cBhvr additive="base">
                                        <p:cTn id="30" dur="500" fill="hold"/>
                                        <p:tgtEl>
                                          <p:spTgt spid="47"/>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anim calcmode="lin" valueType="num">
                                      <p:cBhvr additive="base">
                                        <p:cTn id="34" dur="500" fill="hold"/>
                                        <p:tgtEl>
                                          <p:spTgt spid="53"/>
                                        </p:tgtEl>
                                        <p:attrNameLst>
                                          <p:attrName>ppt_x</p:attrName>
                                        </p:attrNameLst>
                                      </p:cBhvr>
                                      <p:tavLst>
                                        <p:tav tm="0">
                                          <p:val>
                                            <p:strVal val="#ppt_x"/>
                                          </p:val>
                                        </p:tav>
                                        <p:tav tm="100000">
                                          <p:val>
                                            <p:strVal val="#ppt_x"/>
                                          </p:val>
                                        </p:tav>
                                      </p:tavLst>
                                    </p:anim>
                                    <p:anim calcmode="lin" valueType="num">
                                      <p:cBhvr additive="base">
                                        <p:cTn id="35" dur="500" fill="hold"/>
                                        <p:tgtEl>
                                          <p:spTgt spid="53"/>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2" presetClass="entr" presetSubtype="4"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500" fill="hold"/>
                                        <p:tgtEl>
                                          <p:spTgt spid="59"/>
                                        </p:tgtEl>
                                        <p:attrNameLst>
                                          <p:attrName>ppt_x</p:attrName>
                                        </p:attrNameLst>
                                      </p:cBhvr>
                                      <p:tavLst>
                                        <p:tav tm="0">
                                          <p:val>
                                            <p:strVal val="#ppt_x"/>
                                          </p:val>
                                        </p:tav>
                                        <p:tav tm="100000">
                                          <p:val>
                                            <p:strVal val="#ppt_x"/>
                                          </p:val>
                                        </p:tav>
                                      </p:tavLst>
                                    </p:anim>
                                    <p:anim calcmode="lin" valueType="num">
                                      <p:cBhvr additive="base">
                                        <p:cTn id="4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Calibri Light"/>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2945</Words>
  <Application>WPS 演示</Application>
  <PresentationFormat>宽屏</PresentationFormat>
  <Paragraphs>603</Paragraphs>
  <Slides>21</Slides>
  <Notes>22</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21</vt:i4>
      </vt:variant>
    </vt:vector>
  </HeadingPairs>
  <TitlesOfParts>
    <vt:vector size="48" baseType="lpstr">
      <vt:lpstr>Arial</vt:lpstr>
      <vt:lpstr>方正书宋_GBK</vt:lpstr>
      <vt:lpstr>Wingdings</vt:lpstr>
      <vt:lpstr>微软雅黑 Light</vt:lpstr>
      <vt:lpstr>微软雅黑</vt:lpstr>
      <vt:lpstr>Calibri</vt:lpstr>
      <vt:lpstr>微软雅黑 Light</vt:lpstr>
      <vt:lpstr>等线</vt:lpstr>
      <vt:lpstr>等线</vt:lpstr>
      <vt:lpstr>Segoe UI</vt:lpstr>
      <vt:lpstr>Lato Regular</vt:lpstr>
      <vt:lpstr>Open Sans</vt:lpstr>
      <vt:lpstr>微软雅黑</vt:lpstr>
      <vt:lpstr>Dotum</vt:lpstr>
      <vt:lpstr>Roboto Light</vt:lpstr>
      <vt:lpstr>冬青黑体简体中文 W3</vt:lpstr>
      <vt:lpstr>Roboto Black</vt:lpstr>
      <vt:lpstr>苹方-简</vt:lpstr>
      <vt:lpstr>汉仪旗黑KW</vt:lpstr>
      <vt:lpstr>宋体</vt:lpstr>
      <vt:lpstr>Arial Unicode MS</vt:lpstr>
      <vt:lpstr>Calibri Light</vt:lpstr>
      <vt:lpstr>Helvetica Neue</vt:lpstr>
      <vt:lpstr>汉仪中等线KW</vt:lpstr>
      <vt:lpstr>Thonburi</vt:lpstr>
      <vt:lpstr>Apple SD Gothic Neo</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蓝色大气简约答辩类PPT模板</dc:title>
  <dc:creator>Windows 用户</dc:creator>
  <cp:lastModifiedBy>adothraki</cp:lastModifiedBy>
  <cp:revision>33</cp:revision>
  <dcterms:created xsi:type="dcterms:W3CDTF">2019-08-10T23:13:20Z</dcterms:created>
  <dcterms:modified xsi:type="dcterms:W3CDTF">2019-08-10T23:13:20Z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