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7" r:id="rId2"/>
    <p:sldId id="256" r:id="rId3"/>
    <p:sldId id="258" r:id="rId4"/>
    <p:sldId id="262" r:id="rId5"/>
    <p:sldId id="263" r:id="rId6"/>
    <p:sldId id="264" r:id="rId7"/>
    <p:sldId id="259" r:id="rId8"/>
    <p:sldId id="265" r:id="rId9"/>
    <p:sldId id="266" r:id="rId10"/>
    <p:sldId id="267" r:id="rId11"/>
    <p:sldId id="268" r:id="rId12"/>
    <p:sldId id="260" r:id="rId13"/>
    <p:sldId id="269" r:id="rId14"/>
    <p:sldId id="270" r:id="rId15"/>
    <p:sldId id="271" r:id="rId16"/>
    <p:sldId id="261" r:id="rId17"/>
    <p:sldId id="272" r:id="rId18"/>
    <p:sldId id="273" r:id="rId19"/>
    <p:sldId id="274" r:id="rId20"/>
    <p:sldId id="275" r:id="rId21"/>
    <p:sldId id="276"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6" d="100"/>
          <a:sy n="86" d="100"/>
        </p:scale>
        <p:origin x="72" y="726"/>
      </p:cViewPr>
      <p:guideLst>
        <p:guide orient="horz" pos="2160"/>
        <p:guide pos="3840"/>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2019/6/6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46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t>2019/6/6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t>‹#›</a:t>
            </a:fld>
            <a:endParaRPr lang="zh-CN" altLang="en-US"/>
          </a:p>
        </p:txBody>
      </p:sp>
    </p:spTree>
    <p:extLst>
      <p:ext uri="{BB962C8B-B14F-4D97-AF65-F5344CB8AC3E}">
        <p14:creationId xmlns:p14="http://schemas.microsoft.com/office/powerpoint/2010/main" val="288181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a:t>
            </a:fld>
            <a:endParaRPr lang="zh-CN" altLang="en-US"/>
          </a:p>
        </p:txBody>
      </p:sp>
    </p:spTree>
    <p:extLst>
      <p:ext uri="{BB962C8B-B14F-4D97-AF65-F5344CB8AC3E}">
        <p14:creationId xmlns:p14="http://schemas.microsoft.com/office/powerpoint/2010/main" val="29773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10</a:t>
            </a:fld>
            <a:endParaRPr lang="zh-CN" altLang="en-US"/>
          </a:p>
        </p:txBody>
      </p:sp>
    </p:spTree>
    <p:extLst>
      <p:ext uri="{BB962C8B-B14F-4D97-AF65-F5344CB8AC3E}">
        <p14:creationId xmlns:p14="http://schemas.microsoft.com/office/powerpoint/2010/main" val="926493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11</a:t>
            </a:fld>
            <a:endParaRPr lang="zh-CN" altLang="en-US"/>
          </a:p>
        </p:txBody>
      </p:sp>
    </p:spTree>
    <p:extLst>
      <p:ext uri="{BB962C8B-B14F-4D97-AF65-F5344CB8AC3E}">
        <p14:creationId xmlns:p14="http://schemas.microsoft.com/office/powerpoint/2010/main" val="186611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12</a:t>
            </a:fld>
            <a:endParaRPr lang="zh-CN" altLang="en-US"/>
          </a:p>
        </p:txBody>
      </p:sp>
    </p:spTree>
    <p:extLst>
      <p:ext uri="{BB962C8B-B14F-4D97-AF65-F5344CB8AC3E}">
        <p14:creationId xmlns:p14="http://schemas.microsoft.com/office/powerpoint/2010/main" val="1280752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13</a:t>
            </a:fld>
            <a:endParaRPr lang="zh-CN" altLang="en-US"/>
          </a:p>
        </p:txBody>
      </p:sp>
    </p:spTree>
    <p:extLst>
      <p:ext uri="{BB962C8B-B14F-4D97-AF65-F5344CB8AC3E}">
        <p14:creationId xmlns:p14="http://schemas.microsoft.com/office/powerpoint/2010/main" val="424625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14</a:t>
            </a:fld>
            <a:endParaRPr lang="zh-CN" altLang="en-US"/>
          </a:p>
        </p:txBody>
      </p:sp>
    </p:spTree>
    <p:extLst>
      <p:ext uri="{BB962C8B-B14F-4D97-AF65-F5344CB8AC3E}">
        <p14:creationId xmlns:p14="http://schemas.microsoft.com/office/powerpoint/2010/main" val="3963563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15</a:t>
            </a:fld>
            <a:endParaRPr lang="zh-CN" altLang="en-US"/>
          </a:p>
        </p:txBody>
      </p:sp>
    </p:spTree>
    <p:extLst>
      <p:ext uri="{BB962C8B-B14F-4D97-AF65-F5344CB8AC3E}">
        <p14:creationId xmlns:p14="http://schemas.microsoft.com/office/powerpoint/2010/main" val="24490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16</a:t>
            </a:fld>
            <a:endParaRPr lang="zh-CN" altLang="en-US"/>
          </a:p>
        </p:txBody>
      </p:sp>
    </p:spTree>
    <p:extLst>
      <p:ext uri="{BB962C8B-B14F-4D97-AF65-F5344CB8AC3E}">
        <p14:creationId xmlns:p14="http://schemas.microsoft.com/office/powerpoint/2010/main" val="1748787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17</a:t>
            </a:fld>
            <a:endParaRPr lang="zh-CN" altLang="en-US"/>
          </a:p>
        </p:txBody>
      </p:sp>
    </p:spTree>
    <p:extLst>
      <p:ext uri="{BB962C8B-B14F-4D97-AF65-F5344CB8AC3E}">
        <p14:creationId xmlns:p14="http://schemas.microsoft.com/office/powerpoint/2010/main" val="3830840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18</a:t>
            </a:fld>
            <a:endParaRPr lang="zh-CN" altLang="en-US"/>
          </a:p>
        </p:txBody>
      </p:sp>
    </p:spTree>
    <p:extLst>
      <p:ext uri="{BB962C8B-B14F-4D97-AF65-F5344CB8AC3E}">
        <p14:creationId xmlns:p14="http://schemas.microsoft.com/office/powerpoint/2010/main" val="1593765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19</a:t>
            </a:fld>
            <a:endParaRPr lang="zh-CN" altLang="en-US"/>
          </a:p>
        </p:txBody>
      </p:sp>
    </p:spTree>
    <p:extLst>
      <p:ext uri="{BB962C8B-B14F-4D97-AF65-F5344CB8AC3E}">
        <p14:creationId xmlns:p14="http://schemas.microsoft.com/office/powerpoint/2010/main" val="72423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a:t>
            </a:fld>
            <a:endParaRPr lang="zh-CN" altLang="en-US"/>
          </a:p>
        </p:txBody>
      </p:sp>
    </p:spTree>
    <p:extLst>
      <p:ext uri="{BB962C8B-B14F-4D97-AF65-F5344CB8AC3E}">
        <p14:creationId xmlns:p14="http://schemas.microsoft.com/office/powerpoint/2010/main" val="785870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20</a:t>
            </a:fld>
            <a:endParaRPr lang="zh-CN" altLang="en-US"/>
          </a:p>
        </p:txBody>
      </p:sp>
    </p:spTree>
    <p:extLst>
      <p:ext uri="{BB962C8B-B14F-4D97-AF65-F5344CB8AC3E}">
        <p14:creationId xmlns:p14="http://schemas.microsoft.com/office/powerpoint/2010/main" val="3513650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21</a:t>
            </a:fld>
            <a:endParaRPr lang="zh-CN" altLang="en-US"/>
          </a:p>
        </p:txBody>
      </p:sp>
    </p:spTree>
    <p:extLst>
      <p:ext uri="{BB962C8B-B14F-4D97-AF65-F5344CB8AC3E}">
        <p14:creationId xmlns:p14="http://schemas.microsoft.com/office/powerpoint/2010/main" val="378418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3</a:t>
            </a:fld>
            <a:endParaRPr lang="zh-CN" altLang="en-US"/>
          </a:p>
        </p:txBody>
      </p:sp>
    </p:spTree>
    <p:extLst>
      <p:ext uri="{BB962C8B-B14F-4D97-AF65-F5344CB8AC3E}">
        <p14:creationId xmlns:p14="http://schemas.microsoft.com/office/powerpoint/2010/main" val="82261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4</a:t>
            </a:fld>
            <a:endParaRPr lang="zh-CN" altLang="en-US"/>
          </a:p>
        </p:txBody>
      </p:sp>
    </p:spTree>
    <p:extLst>
      <p:ext uri="{BB962C8B-B14F-4D97-AF65-F5344CB8AC3E}">
        <p14:creationId xmlns:p14="http://schemas.microsoft.com/office/powerpoint/2010/main" val="377077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5</a:t>
            </a:fld>
            <a:endParaRPr lang="zh-CN" altLang="en-US"/>
          </a:p>
        </p:txBody>
      </p:sp>
    </p:spTree>
    <p:extLst>
      <p:ext uri="{BB962C8B-B14F-4D97-AF65-F5344CB8AC3E}">
        <p14:creationId xmlns:p14="http://schemas.microsoft.com/office/powerpoint/2010/main" val="13353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6</a:t>
            </a:fld>
            <a:endParaRPr lang="zh-CN" altLang="en-US"/>
          </a:p>
        </p:txBody>
      </p:sp>
    </p:spTree>
    <p:extLst>
      <p:ext uri="{BB962C8B-B14F-4D97-AF65-F5344CB8AC3E}">
        <p14:creationId xmlns:p14="http://schemas.microsoft.com/office/powerpoint/2010/main" val="3931231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7</a:t>
            </a:fld>
            <a:endParaRPr lang="zh-CN" altLang="en-US"/>
          </a:p>
        </p:txBody>
      </p:sp>
    </p:spTree>
    <p:extLst>
      <p:ext uri="{BB962C8B-B14F-4D97-AF65-F5344CB8AC3E}">
        <p14:creationId xmlns:p14="http://schemas.microsoft.com/office/powerpoint/2010/main" val="3551942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8</a:t>
            </a:fld>
            <a:endParaRPr lang="zh-CN" altLang="en-US"/>
          </a:p>
        </p:txBody>
      </p:sp>
    </p:spTree>
    <p:extLst>
      <p:ext uri="{BB962C8B-B14F-4D97-AF65-F5344CB8AC3E}">
        <p14:creationId xmlns:p14="http://schemas.microsoft.com/office/powerpoint/2010/main" val="168898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9</a:t>
            </a:fld>
            <a:endParaRPr lang="zh-CN" altLang="en-US"/>
          </a:p>
        </p:txBody>
      </p:sp>
    </p:spTree>
    <p:extLst>
      <p:ext uri="{BB962C8B-B14F-4D97-AF65-F5344CB8AC3E}">
        <p14:creationId xmlns:p14="http://schemas.microsoft.com/office/powerpoint/2010/main" val="729968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2019/6/6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t>2019/6/6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3"/>
          <a:stretch>
            <a:fillRect/>
          </a:stretch>
        </p:blipFill>
        <p:spPr>
          <a:xfrm>
            <a:off x="2540" y="1524635"/>
            <a:ext cx="12186920" cy="3808730"/>
          </a:xfrm>
          <a:prstGeom prst="rect">
            <a:avLst/>
          </a:prstGeom>
        </p:spPr>
      </p:pic>
      <p:sp>
        <p:nvSpPr>
          <p:cNvPr id="14" name="文本框 13"/>
          <p:cNvSpPr txBox="1"/>
          <p:nvPr/>
        </p:nvSpPr>
        <p:spPr>
          <a:xfrm>
            <a:off x="4867820" y="3799233"/>
            <a:ext cx="2456008" cy="458908"/>
          </a:xfrm>
          <a:prstGeom prst="rect">
            <a:avLst/>
          </a:prstGeom>
          <a:noFill/>
        </p:spPr>
        <p:txBody>
          <a:bodyPr wrap="square" rtlCol="0">
            <a:spAutoFit/>
          </a:bodyPr>
          <a:lstStyle/>
          <a:p>
            <a:pPr algn="ctr">
              <a:lnSpc>
                <a:spcPct val="150000"/>
              </a:lnSpc>
            </a:pPr>
            <a:r>
              <a:rPr lang="zh-CN" altLang="en-US" b="1" dirty="0">
                <a:solidFill>
                  <a:schemeClr val="tx1"/>
                </a:solidFill>
                <a:latin typeface="微软雅黑" panose="020B0503020204020204" pitchFamily="34" charset="-122"/>
                <a:ea typeface="微软雅黑" panose="020B0503020204020204" pitchFamily="34" charset="-122"/>
              </a:rPr>
              <a:t>汇报人</a:t>
            </a:r>
            <a:r>
              <a:rPr lang="zh-CN" altLang="en-US" b="1" dirty="0" smtClean="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644140" y="2163445"/>
            <a:ext cx="6903720" cy="1014730"/>
          </a:xfrm>
          <a:prstGeom prst="rect">
            <a:avLst/>
          </a:prstGeom>
          <a:noFill/>
        </p:spPr>
        <p:txBody>
          <a:bodyPr wrap="square" rtlCol="0">
            <a:spAutoFit/>
          </a:bodyPr>
          <a:lstStyle/>
          <a:p>
            <a:pPr algn="dist"/>
            <a:r>
              <a:rPr lang="zh-CN" altLang="en-US" sz="6000" b="1">
                <a:solidFill>
                  <a:schemeClr val="tx1"/>
                </a:solidFill>
                <a:latin typeface="微软雅黑" panose="020B0503020204020204" pitchFamily="34" charset="-122"/>
                <a:ea typeface="微软雅黑" panose="020B0503020204020204" pitchFamily="34" charset="-122"/>
              </a:rPr>
              <a:t>简约毕业答辩模板</a:t>
            </a:r>
          </a:p>
        </p:txBody>
      </p:sp>
      <p:cxnSp>
        <p:nvCxnSpPr>
          <p:cNvPr id="20" name="直接连接符 19"/>
          <p:cNvCxnSpPr/>
          <p:nvPr/>
        </p:nvCxnSpPr>
        <p:spPr>
          <a:xfrm>
            <a:off x="2834005" y="3416935"/>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 calcmode="lin" valueType="num">
                                      <p:cBhvr>
                                        <p:cTn id="1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8" dur="2000" fill="hold"/>
                                        <p:tgtEl>
                                          <p:spTgt spid="7"/>
                                        </p:tgtEl>
                                        <p:attrNameLst>
                                          <p:attrName>ppt_y</p:attrName>
                                        </p:attrNameLst>
                                      </p:cBhvr>
                                      <p:tavLst>
                                        <p:tav tm="0">
                                          <p:val>
                                            <p:strVal val="#ppt_y"/>
                                          </p:val>
                                        </p:tav>
                                        <p:tav tm="100000">
                                          <p:val>
                                            <p:strVal val="#ppt_y"/>
                                          </p:val>
                                        </p:tav>
                                      </p:tavLst>
                                    </p:anim>
                                    <p:anim calcmode="lin" valueType="num">
                                      <p:cBhvr>
                                        <p:cTn id="1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1" dur="2000" tmFilter="0,0; .5, 1; 1, 1"/>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circle(in)">
                                      <p:cBhvr>
                                        <p:cTn id="26" dur="2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2000" fill="hold"/>
                                        <p:tgtEl>
                                          <p:spTgt spid="14"/>
                                        </p:tgtEl>
                                        <p:attrNameLst>
                                          <p:attrName>ppt_x</p:attrName>
                                        </p:attrNameLst>
                                      </p:cBhvr>
                                      <p:tavLst>
                                        <p:tav tm="0">
                                          <p:val>
                                            <p:strVal val="1+#ppt_w/2"/>
                                          </p:val>
                                        </p:tav>
                                        <p:tav tm="100000">
                                          <p:val>
                                            <p:strVal val="#ppt_x"/>
                                          </p:val>
                                        </p:tav>
                                      </p:tavLst>
                                    </p:anim>
                                    <p:anim calcmode="lin" valueType="num">
                                      <p:cBhvr additive="base">
                                        <p:cTn id="32" dur="2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选题目标概括</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任意多边形 5"/>
          <p:cNvSpPr/>
          <p:nvPr/>
        </p:nvSpPr>
        <p:spPr>
          <a:xfrm>
            <a:off x="2236572"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五边形 7"/>
          <p:cNvSpPr/>
          <p:nvPr/>
        </p:nvSpPr>
        <p:spPr>
          <a:xfrm rot="16200000">
            <a:off x="4916877" y="2037753"/>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rot="10800000">
            <a:off x="6491415" y="3943700"/>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五边形 10"/>
          <p:cNvSpPr/>
          <p:nvPr/>
        </p:nvSpPr>
        <p:spPr>
          <a:xfrm rot="5400000">
            <a:off x="6403805" y="4834500"/>
            <a:ext cx="978408" cy="803189"/>
          </a:xfrm>
          <a:prstGeom prst="homePlate">
            <a:avLst>
              <a:gd name="adj" fmla="val 3153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rot="10800000" flipV="1">
            <a:off x="6491414" y="2928552"/>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五边形 12"/>
          <p:cNvSpPr/>
          <p:nvPr/>
        </p:nvSpPr>
        <p:spPr>
          <a:xfrm rot="16200000" flipV="1">
            <a:off x="6403804" y="2037753"/>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V="1">
            <a:off x="2236571" y="3943701"/>
            <a:ext cx="3571103" cy="803190"/>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五边形 14"/>
          <p:cNvSpPr/>
          <p:nvPr/>
        </p:nvSpPr>
        <p:spPr>
          <a:xfrm rot="5400000" flipV="1">
            <a:off x="4916876" y="4834501"/>
            <a:ext cx="978408" cy="803189"/>
          </a:xfrm>
          <a:prstGeom prst="homePlate">
            <a:avLst>
              <a:gd name="adj" fmla="val 31538"/>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3543194" y="4159798"/>
            <a:ext cx="456521" cy="454724"/>
            <a:chOff x="4557733" y="2434359"/>
            <a:chExt cx="512624" cy="510606"/>
          </a:xfrm>
          <a:solidFill>
            <a:schemeClr val="bg1"/>
          </a:solidFill>
        </p:grpSpPr>
        <p:sp>
          <p:nvSpPr>
            <p:cNvPr id="17" name="Freeform 7"/>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8"/>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19" name="组合 18"/>
          <p:cNvGrpSpPr/>
          <p:nvPr/>
        </p:nvGrpSpPr>
        <p:grpSpPr>
          <a:xfrm>
            <a:off x="3579961" y="3085048"/>
            <a:ext cx="418013" cy="401997"/>
            <a:chOff x="6159731" y="1864447"/>
            <a:chExt cx="469385" cy="451400"/>
          </a:xfrm>
          <a:solidFill>
            <a:schemeClr val="bg1"/>
          </a:solidFill>
        </p:grpSpPr>
        <p:sp>
          <p:nvSpPr>
            <p:cNvPr id="20" name="Oval 131"/>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sp>
          <p:nvSpPr>
            <p:cNvPr id="21" name="Freeform 134"/>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800">
                <a:solidFill>
                  <a:prstClr val="black"/>
                </a:solidFill>
              </a:endParaRPr>
            </a:p>
          </p:txBody>
        </p:sp>
      </p:grpSp>
      <p:grpSp>
        <p:nvGrpSpPr>
          <p:cNvPr id="22" name="组合 21"/>
          <p:cNvGrpSpPr/>
          <p:nvPr/>
        </p:nvGrpSpPr>
        <p:grpSpPr>
          <a:xfrm>
            <a:off x="8412376" y="4223417"/>
            <a:ext cx="377867" cy="327486"/>
            <a:chOff x="7090992" y="4839631"/>
            <a:chExt cx="424306" cy="367732"/>
          </a:xfrm>
          <a:solidFill>
            <a:schemeClr val="bg1"/>
          </a:solidFill>
        </p:grpSpPr>
        <p:sp>
          <p:nvSpPr>
            <p:cNvPr id="23" name="Freeform 19"/>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4" name="Freeform 20"/>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5" name="Freeform 21"/>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6" name="Freeform 22"/>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grpSp>
        <p:nvGrpSpPr>
          <p:cNvPr id="27" name="组合 26"/>
          <p:cNvGrpSpPr/>
          <p:nvPr/>
        </p:nvGrpSpPr>
        <p:grpSpPr>
          <a:xfrm>
            <a:off x="8412376" y="3158028"/>
            <a:ext cx="347824" cy="344238"/>
            <a:chOff x="4270293" y="4090633"/>
            <a:chExt cx="390570" cy="386543"/>
          </a:xfrm>
          <a:solidFill>
            <a:schemeClr val="bg1"/>
          </a:solidFill>
        </p:grpSpPr>
        <p:sp>
          <p:nvSpPr>
            <p:cNvPr id="28" name="Freeform 136"/>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29" name="Freeform 137"/>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0" name="矩形 29"/>
          <p:cNvSpPr/>
          <p:nvPr/>
        </p:nvSpPr>
        <p:spPr>
          <a:xfrm>
            <a:off x="4983992" y="2247551"/>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01</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1" name="矩形 30"/>
          <p:cNvSpPr/>
          <p:nvPr/>
        </p:nvSpPr>
        <p:spPr>
          <a:xfrm>
            <a:off x="4960822" y="4914474"/>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02</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2" name="矩形 31"/>
          <p:cNvSpPr/>
          <p:nvPr/>
        </p:nvSpPr>
        <p:spPr>
          <a:xfrm>
            <a:off x="6447750" y="2251383"/>
            <a:ext cx="89051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03</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3" name="矩形 32"/>
          <p:cNvSpPr/>
          <p:nvPr/>
        </p:nvSpPr>
        <p:spPr>
          <a:xfrm>
            <a:off x="6550424" y="4989872"/>
            <a:ext cx="680546" cy="461665"/>
          </a:xfrm>
          <a:prstGeom prst="rect">
            <a:avLst/>
          </a:prstGeom>
        </p:spPr>
        <p:txBody>
          <a:bodyPr wrap="square">
            <a:spAutoFit/>
          </a:bodyPr>
          <a:lstStyle/>
          <a:p>
            <a:pPr algn="ctr"/>
            <a:r>
              <a:rPr lang="en-US" altLang="zh-CN" sz="2400" dirty="0">
                <a:solidFill>
                  <a:prstClr val="white"/>
                </a:solidFill>
                <a:latin typeface="Haettenschweiler" panose="020B0706040902060204" pitchFamily="34" charset="0"/>
                <a:ea typeface="微软雅黑" panose="020B0503020204020204" pitchFamily="34" charset="-122"/>
              </a:rPr>
              <a:t>04</a:t>
            </a:r>
            <a:endParaRPr lang="zh-CN" altLang="en-US" sz="2400" dirty="0">
              <a:solidFill>
                <a:prstClr val="white"/>
              </a:solidFill>
              <a:latin typeface="Haettenschweiler" panose="020B0706040902060204" pitchFamily="34" charset="0"/>
              <a:ea typeface="微软雅黑" panose="020B0503020204020204" pitchFamily="34" charset="-122"/>
            </a:endParaRPr>
          </a:p>
        </p:txBody>
      </p:sp>
      <p:sp>
        <p:nvSpPr>
          <p:cNvPr id="34" name="矩形 33"/>
          <p:cNvSpPr/>
          <p:nvPr/>
        </p:nvSpPr>
        <p:spPr>
          <a:xfrm rot="2700000">
            <a:off x="5581933" y="3280260"/>
            <a:ext cx="1141928" cy="1141928"/>
          </a:xfrm>
          <a:prstGeom prst="rect">
            <a:avLst/>
          </a:prstGeom>
          <a:blipFill dpi="0" rotWithShape="0">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4"/>
          <p:cNvSpPr txBox="1"/>
          <p:nvPr/>
        </p:nvSpPr>
        <p:spPr>
          <a:xfrm>
            <a:off x="7541555" y="1569376"/>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7541555" y="1948666"/>
            <a:ext cx="3049280" cy="787523"/>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文艺让生活更有范文艺让生活更有范文艺让生活更有范文艺</a:t>
            </a:r>
          </a:p>
        </p:txBody>
      </p:sp>
      <p:sp>
        <p:nvSpPr>
          <p:cNvPr id="37" name="文本框 36"/>
          <p:cNvSpPr txBox="1"/>
          <p:nvPr/>
        </p:nvSpPr>
        <p:spPr>
          <a:xfrm>
            <a:off x="3339501" y="1569376"/>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721740" y="1948666"/>
            <a:ext cx="3049280" cy="787523"/>
          </a:xfrm>
          <a:prstGeom prst="rect">
            <a:avLst/>
          </a:prstGeom>
          <a:noFill/>
        </p:spPr>
        <p:txBody>
          <a:bodyPr wrap="square" rtlCol="0">
            <a:spAutoFit/>
          </a:bodyPr>
          <a:lstStyle/>
          <a:p>
            <a:pPr algn="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文艺让生活更有范文艺让生活更有范文艺让生活更有范文艺</a:t>
            </a:r>
          </a:p>
        </p:txBody>
      </p:sp>
      <p:sp>
        <p:nvSpPr>
          <p:cNvPr id="39" name="文本框 38"/>
          <p:cNvSpPr txBox="1"/>
          <p:nvPr/>
        </p:nvSpPr>
        <p:spPr>
          <a:xfrm>
            <a:off x="7541555" y="4914474"/>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541555" y="5293764"/>
            <a:ext cx="3049280" cy="787523"/>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文艺让生活更有范文艺让生活更有范文艺让生活更有范文艺</a:t>
            </a:r>
          </a:p>
        </p:txBody>
      </p:sp>
      <p:sp>
        <p:nvSpPr>
          <p:cNvPr id="41" name="文本框 40"/>
          <p:cNvSpPr txBox="1"/>
          <p:nvPr/>
        </p:nvSpPr>
        <p:spPr>
          <a:xfrm>
            <a:off x="3339501" y="4914474"/>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721740" y="5293764"/>
            <a:ext cx="3049280" cy="787523"/>
          </a:xfrm>
          <a:prstGeom prst="rect">
            <a:avLst/>
          </a:prstGeom>
          <a:noFill/>
        </p:spPr>
        <p:txBody>
          <a:bodyPr wrap="square" rtlCol="0">
            <a:spAutoFit/>
          </a:bodyPr>
          <a:lstStyle/>
          <a:p>
            <a:pPr algn="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文艺让生活更有范文艺让生活更有范文艺让生活更有范文艺</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50"/>
                                        <p:tgtEl>
                                          <p:spTgt spid="19"/>
                                        </p:tgtEl>
                                      </p:cBhvr>
                                    </p:animEffect>
                                    <p:anim calcmode="lin" valueType="num">
                                      <p:cBhvr>
                                        <p:cTn id="62" dur="250" fill="hold"/>
                                        <p:tgtEl>
                                          <p:spTgt spid="19"/>
                                        </p:tgtEl>
                                        <p:attrNameLst>
                                          <p:attrName>ppt_x</p:attrName>
                                        </p:attrNameLst>
                                      </p:cBhvr>
                                      <p:tavLst>
                                        <p:tav tm="0">
                                          <p:val>
                                            <p:strVal val="#ppt_x"/>
                                          </p:val>
                                        </p:tav>
                                        <p:tav tm="100000">
                                          <p:val>
                                            <p:strVal val="#ppt_x"/>
                                          </p:val>
                                        </p:tav>
                                      </p:tavLst>
                                    </p:anim>
                                    <p:anim calcmode="lin" valueType="num">
                                      <p:cBhvr>
                                        <p:cTn id="63" dur="25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250"/>
                                        <p:tgtEl>
                                          <p:spTgt spid="22"/>
                                        </p:tgtEl>
                                      </p:cBhvr>
                                    </p:animEffect>
                                    <p:anim calcmode="lin" valueType="num">
                                      <p:cBhvr>
                                        <p:cTn id="68" dur="250" fill="hold"/>
                                        <p:tgtEl>
                                          <p:spTgt spid="22"/>
                                        </p:tgtEl>
                                        <p:attrNameLst>
                                          <p:attrName>ppt_x</p:attrName>
                                        </p:attrNameLst>
                                      </p:cBhvr>
                                      <p:tavLst>
                                        <p:tav tm="0">
                                          <p:val>
                                            <p:strVal val="#ppt_x"/>
                                          </p:val>
                                        </p:tav>
                                        <p:tav tm="100000">
                                          <p:val>
                                            <p:strVal val="#ppt_x"/>
                                          </p:val>
                                        </p:tav>
                                      </p:tavLst>
                                    </p:anim>
                                    <p:anim calcmode="lin" valueType="num">
                                      <p:cBhvr>
                                        <p:cTn id="69" dur="250" fill="hold"/>
                                        <p:tgtEl>
                                          <p:spTgt spid="22"/>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250"/>
                                        <p:tgtEl>
                                          <p:spTgt spid="27"/>
                                        </p:tgtEl>
                                      </p:cBhvr>
                                    </p:animEffect>
                                    <p:anim calcmode="lin" valueType="num">
                                      <p:cBhvr>
                                        <p:cTn id="74" dur="250" fill="hold"/>
                                        <p:tgtEl>
                                          <p:spTgt spid="27"/>
                                        </p:tgtEl>
                                        <p:attrNameLst>
                                          <p:attrName>ppt_x</p:attrName>
                                        </p:attrNameLst>
                                      </p:cBhvr>
                                      <p:tavLst>
                                        <p:tav tm="0">
                                          <p:val>
                                            <p:strVal val="#ppt_x"/>
                                          </p:val>
                                        </p:tav>
                                        <p:tav tm="100000">
                                          <p:val>
                                            <p:strVal val="#ppt_x"/>
                                          </p:val>
                                        </p:tav>
                                      </p:tavLst>
                                    </p:anim>
                                    <p:anim calcmode="lin" valueType="num">
                                      <p:cBhvr>
                                        <p:cTn id="75" dur="25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250"/>
                                        <p:tgtEl>
                                          <p:spTgt spid="30"/>
                                        </p:tgtEl>
                                      </p:cBhvr>
                                    </p:animEffect>
                                    <p:anim calcmode="lin" valueType="num">
                                      <p:cBhvr>
                                        <p:cTn id="80" dur="250" fill="hold"/>
                                        <p:tgtEl>
                                          <p:spTgt spid="30"/>
                                        </p:tgtEl>
                                        <p:attrNameLst>
                                          <p:attrName>ppt_x</p:attrName>
                                        </p:attrNameLst>
                                      </p:cBhvr>
                                      <p:tavLst>
                                        <p:tav tm="0">
                                          <p:val>
                                            <p:strVal val="#ppt_x"/>
                                          </p:val>
                                        </p:tav>
                                        <p:tav tm="100000">
                                          <p:val>
                                            <p:strVal val="#ppt_x"/>
                                          </p:val>
                                        </p:tav>
                                      </p:tavLst>
                                    </p:anim>
                                    <p:anim calcmode="lin" valueType="num">
                                      <p:cBhvr>
                                        <p:cTn id="81" dur="250" fill="hold"/>
                                        <p:tgtEl>
                                          <p:spTgt spid="3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250"/>
                                        <p:tgtEl>
                                          <p:spTgt spid="31"/>
                                        </p:tgtEl>
                                      </p:cBhvr>
                                    </p:animEffect>
                                    <p:anim calcmode="lin" valueType="num">
                                      <p:cBhvr>
                                        <p:cTn id="86" dur="250" fill="hold"/>
                                        <p:tgtEl>
                                          <p:spTgt spid="31"/>
                                        </p:tgtEl>
                                        <p:attrNameLst>
                                          <p:attrName>ppt_x</p:attrName>
                                        </p:attrNameLst>
                                      </p:cBhvr>
                                      <p:tavLst>
                                        <p:tav tm="0">
                                          <p:val>
                                            <p:strVal val="#ppt_x"/>
                                          </p:val>
                                        </p:tav>
                                        <p:tav tm="100000">
                                          <p:val>
                                            <p:strVal val="#ppt_x"/>
                                          </p:val>
                                        </p:tav>
                                      </p:tavLst>
                                    </p:anim>
                                    <p:anim calcmode="lin" valueType="num">
                                      <p:cBhvr>
                                        <p:cTn id="87" dur="250" fill="hold"/>
                                        <p:tgtEl>
                                          <p:spTgt spid="31"/>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250"/>
                                        <p:tgtEl>
                                          <p:spTgt spid="32"/>
                                        </p:tgtEl>
                                      </p:cBhvr>
                                    </p:animEffect>
                                    <p:anim calcmode="lin" valueType="num">
                                      <p:cBhvr>
                                        <p:cTn id="92" dur="250" fill="hold"/>
                                        <p:tgtEl>
                                          <p:spTgt spid="32"/>
                                        </p:tgtEl>
                                        <p:attrNameLst>
                                          <p:attrName>ppt_x</p:attrName>
                                        </p:attrNameLst>
                                      </p:cBhvr>
                                      <p:tavLst>
                                        <p:tav tm="0">
                                          <p:val>
                                            <p:strVal val="#ppt_x"/>
                                          </p:val>
                                        </p:tav>
                                        <p:tav tm="100000">
                                          <p:val>
                                            <p:strVal val="#ppt_x"/>
                                          </p:val>
                                        </p:tav>
                                      </p:tavLst>
                                    </p:anim>
                                    <p:anim calcmode="lin" valueType="num">
                                      <p:cBhvr>
                                        <p:cTn id="93" dur="250" fill="hold"/>
                                        <p:tgtEl>
                                          <p:spTgt spid="32"/>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250"/>
                                        <p:tgtEl>
                                          <p:spTgt spid="33"/>
                                        </p:tgtEl>
                                      </p:cBhvr>
                                    </p:animEffect>
                                    <p:anim calcmode="lin" valueType="num">
                                      <p:cBhvr>
                                        <p:cTn id="98" dur="250" fill="hold"/>
                                        <p:tgtEl>
                                          <p:spTgt spid="33"/>
                                        </p:tgtEl>
                                        <p:attrNameLst>
                                          <p:attrName>ppt_x</p:attrName>
                                        </p:attrNameLst>
                                      </p:cBhvr>
                                      <p:tavLst>
                                        <p:tav tm="0">
                                          <p:val>
                                            <p:strVal val="#ppt_x"/>
                                          </p:val>
                                        </p:tav>
                                        <p:tav tm="100000">
                                          <p:val>
                                            <p:strVal val="#ppt_x"/>
                                          </p:val>
                                        </p:tav>
                                      </p:tavLst>
                                    </p:anim>
                                    <p:anim calcmode="lin" valueType="num">
                                      <p:cBhvr>
                                        <p:cTn id="99" dur="250" fill="hold"/>
                                        <p:tgtEl>
                                          <p:spTgt spid="33"/>
                                        </p:tgtEl>
                                        <p:attrNameLst>
                                          <p:attrName>ppt_y</p:attrName>
                                        </p:attrNameLst>
                                      </p:cBhvr>
                                      <p:tavLst>
                                        <p:tav tm="0">
                                          <p:val>
                                            <p:strVal val="#ppt_y+.1"/>
                                          </p:val>
                                        </p:tav>
                                        <p:tav tm="100000">
                                          <p:val>
                                            <p:strVal val="#ppt_y"/>
                                          </p:val>
                                        </p:tav>
                                      </p:tavLst>
                                    </p:anim>
                                  </p:childTnLst>
                                </p:cTn>
                              </p:par>
                            </p:childTnLst>
                          </p:cTn>
                        </p:par>
                        <p:par>
                          <p:cTn id="100" fill="hold">
                            <p:stCondLst>
                              <p:cond delay="8000"/>
                            </p:stCondLst>
                            <p:childTnLst>
                              <p:par>
                                <p:cTn id="101" presetID="42" presetClass="entr" presetSubtype="0"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250"/>
                                        <p:tgtEl>
                                          <p:spTgt spid="34"/>
                                        </p:tgtEl>
                                      </p:cBhvr>
                                    </p:animEffect>
                                    <p:anim calcmode="lin" valueType="num">
                                      <p:cBhvr>
                                        <p:cTn id="104" dur="250" fill="hold"/>
                                        <p:tgtEl>
                                          <p:spTgt spid="34"/>
                                        </p:tgtEl>
                                        <p:attrNameLst>
                                          <p:attrName>ppt_x</p:attrName>
                                        </p:attrNameLst>
                                      </p:cBhvr>
                                      <p:tavLst>
                                        <p:tav tm="0">
                                          <p:val>
                                            <p:strVal val="#ppt_x"/>
                                          </p:val>
                                        </p:tav>
                                        <p:tav tm="100000">
                                          <p:val>
                                            <p:strVal val="#ppt_x"/>
                                          </p:val>
                                        </p:tav>
                                      </p:tavLst>
                                    </p:anim>
                                    <p:anim calcmode="lin" valueType="num">
                                      <p:cBhvr>
                                        <p:cTn id="105" dur="2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P spid="11" grpId="0" bldLvl="0" animBg="1"/>
      <p:bldP spid="12" grpId="0" bldLvl="0" animBg="1"/>
      <p:bldP spid="13" grpId="0" bldLvl="0" animBg="1"/>
      <p:bldP spid="14" grpId="0" bldLvl="0" animBg="1"/>
      <p:bldP spid="15" grpId="0" bldLvl="0" animBg="1"/>
      <p:bldP spid="30" grpId="0"/>
      <p:bldP spid="31" grpId="0"/>
      <p:bldP spid="32" grpId="0"/>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7062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选题方案设计</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2306410" y="2800727"/>
            <a:ext cx="3306471" cy="3273825"/>
            <a:chOff x="1300233" y="1995959"/>
            <a:chExt cx="3306471" cy="3273825"/>
          </a:xfrm>
        </p:grpSpPr>
        <p:sp>
          <p:nvSpPr>
            <p:cNvPr id="8" name="圆角矩形 20"/>
            <p:cNvSpPr/>
            <p:nvPr/>
          </p:nvSpPr>
          <p:spPr>
            <a:xfrm>
              <a:off x="1432848" y="2127265"/>
              <a:ext cx="3041242" cy="3011214"/>
            </a:xfrm>
            <a:prstGeom prst="ellipse">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p>
          </p:txBody>
        </p:sp>
        <p:sp>
          <p:nvSpPr>
            <p:cNvPr id="10" name="圆角矩形 20"/>
            <p:cNvSpPr/>
            <p:nvPr/>
          </p:nvSpPr>
          <p:spPr>
            <a:xfrm>
              <a:off x="1300233" y="1995959"/>
              <a:ext cx="3306471" cy="3273825"/>
            </a:xfrm>
            <a:prstGeom prst="ellipse">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741774" y="2761251"/>
              <a:ext cx="2639238" cy="861775"/>
            </a:xfrm>
            <a:prstGeom prst="rect">
              <a:avLst/>
            </a:prstGeom>
            <a:noFill/>
          </p:spPr>
          <p:txBody>
            <a:bodyPr wrap="square" rtlCol="0">
              <a:spAutoFit/>
            </a:bodyPr>
            <a:lstStyle/>
            <a:p>
              <a:endParaRPr lang="zh-CN" altLang="en-US" sz="4800" dirty="0">
                <a:solidFill>
                  <a:schemeClr val="bg1"/>
                </a:solidFill>
                <a:latin typeface="Calibri" panose="020F0502020204030204" charset="0"/>
              </a:endParaRPr>
            </a:p>
          </p:txBody>
        </p:sp>
      </p:grpSp>
      <p:grpSp>
        <p:nvGrpSpPr>
          <p:cNvPr id="12" name="组合 11"/>
          <p:cNvGrpSpPr/>
          <p:nvPr/>
        </p:nvGrpSpPr>
        <p:grpSpPr>
          <a:xfrm>
            <a:off x="6276707" y="2691245"/>
            <a:ext cx="1435935" cy="1421759"/>
            <a:chOff x="1335867" y="2521914"/>
            <a:chExt cx="1416962" cy="1402972"/>
          </a:xfrm>
          <a:solidFill>
            <a:schemeClr val="bg1">
              <a:lumMod val="65000"/>
            </a:schemeClr>
          </a:solidFill>
        </p:grpSpPr>
        <p:sp>
          <p:nvSpPr>
            <p:cNvPr id="13" name="圆角矩形 20"/>
            <p:cNvSpPr/>
            <p:nvPr/>
          </p:nvSpPr>
          <p:spPr>
            <a:xfrm>
              <a:off x="1406797" y="2578184"/>
              <a:ext cx="1303300" cy="1290432"/>
            </a:xfrm>
            <a:prstGeom prst="ellipse">
              <a:avLst/>
            </a:prstGeom>
            <a:grp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sp>
          <p:nvSpPr>
            <p:cNvPr id="14" name="圆角矩形 20"/>
            <p:cNvSpPr/>
            <p:nvPr/>
          </p:nvSpPr>
          <p:spPr>
            <a:xfrm>
              <a:off x="1335867" y="2521914"/>
              <a:ext cx="1416962" cy="1402972"/>
            </a:xfrm>
            <a:prstGeom prst="ellipse">
              <a:avLst/>
            </a:prstGeom>
            <a:solidFill>
              <a:schemeClr val="bg1">
                <a:lumMod val="65000"/>
              </a:schemeClr>
            </a:solidFill>
            <a:ln w="158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rgbClr val="FFFFFF"/>
                </a:solidFill>
                <a:latin typeface="微软雅黑" panose="020B0503020204020204" pitchFamily="34" charset="-122"/>
                <a:ea typeface="微软雅黑" panose="020B0503020204020204" pitchFamily="34" charset="-122"/>
              </a:endParaRPr>
            </a:p>
          </p:txBody>
        </p:sp>
      </p:grpSp>
      <p:sp>
        <p:nvSpPr>
          <p:cNvPr id="15" name="圆角矩形 20"/>
          <p:cNvSpPr/>
          <p:nvPr/>
        </p:nvSpPr>
        <p:spPr>
          <a:xfrm>
            <a:off x="5980191" y="4413905"/>
            <a:ext cx="1320751" cy="1307712"/>
          </a:xfrm>
          <a:prstGeom prst="ellipse">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3600" dirty="0"/>
          </a:p>
        </p:txBody>
      </p:sp>
      <p:sp>
        <p:nvSpPr>
          <p:cNvPr id="16" name="圆角矩形 20"/>
          <p:cNvSpPr/>
          <p:nvPr/>
        </p:nvSpPr>
        <p:spPr>
          <a:xfrm>
            <a:off x="5922599" y="4356883"/>
            <a:ext cx="1435935" cy="1421759"/>
          </a:xfrm>
          <a:prstGeom prst="ellipse">
            <a:avLst/>
          </a:prstGeom>
          <a:noFill/>
          <a:ln w="15875">
            <a:solidFill>
              <a:srgbClr val="35669B"/>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7" name="圆角矩形 20"/>
          <p:cNvSpPr/>
          <p:nvPr/>
        </p:nvSpPr>
        <p:spPr>
          <a:xfrm>
            <a:off x="7514963" y="3751280"/>
            <a:ext cx="1848564" cy="1830312"/>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8" name="圆角矩形 20"/>
          <p:cNvSpPr/>
          <p:nvPr/>
        </p:nvSpPr>
        <p:spPr>
          <a:xfrm>
            <a:off x="7432645" y="3657398"/>
            <a:ext cx="2009779" cy="1989936"/>
          </a:xfrm>
          <a:prstGeom prst="ellipse">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4000" dirty="0">
              <a:latin typeface="微软雅黑" panose="020B0503020204020204" pitchFamily="34" charset="-122"/>
              <a:ea typeface="微软雅黑" panose="020B0503020204020204" pitchFamily="34" charset="-122"/>
            </a:endParaRPr>
          </a:p>
        </p:txBody>
      </p:sp>
      <p:sp>
        <p:nvSpPr>
          <p:cNvPr id="19" name="矩形 18"/>
          <p:cNvSpPr/>
          <p:nvPr/>
        </p:nvSpPr>
        <p:spPr>
          <a:xfrm>
            <a:off x="2966208" y="4071867"/>
            <a:ext cx="1986872" cy="1161852"/>
          </a:xfrm>
          <a:prstGeom prst="rect">
            <a:avLst/>
          </a:prstGeom>
        </p:spPr>
        <p:txBody>
          <a:bodyPr wrap="square" lIns="91436" tIns="45718" rIns="91436" bIns="45718">
            <a:spAutoFit/>
          </a:bodyPr>
          <a:lstStyle/>
          <a:p>
            <a:pPr algn="ctr"/>
            <a:endParaRPr lang="en-US" altLang="zh-CN" sz="1100" dirty="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1500" dirty="0">
                <a:solidFill>
                  <a:schemeClr val="bg1"/>
                </a:solidFill>
                <a:latin typeface="微软雅黑" panose="020B0503020204020204" pitchFamily="34" charset="-122"/>
                <a:ea typeface="微软雅黑" panose="020B0503020204020204" pitchFamily="34" charset="-122"/>
              </a:rPr>
              <a:t>论文就是用来进行科学研究和描述科研成果的文章</a:t>
            </a:r>
            <a:endParaRPr lang="en-US" altLang="zh-CN" sz="15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6566336" y="3191545"/>
            <a:ext cx="1013651" cy="400111"/>
          </a:xfrm>
          <a:prstGeom prst="rect">
            <a:avLst/>
          </a:prstGeom>
        </p:spPr>
        <p:txBody>
          <a:bodyPr wrap="square" lIns="91436" tIns="45718" rIns="91436" bIns="45718">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方案</a:t>
            </a:r>
            <a:r>
              <a:rPr lang="en-US" altLang="zh-CN" sz="2000" dirty="0">
                <a:solidFill>
                  <a:srgbClr val="FFFFFF"/>
                </a:solidFill>
                <a:latin typeface="微软雅黑" panose="020B0503020204020204" pitchFamily="34" charset="-122"/>
                <a:ea typeface="微软雅黑" panose="020B0503020204020204" pitchFamily="34" charset="-122"/>
              </a:rPr>
              <a:t>1</a:t>
            </a:r>
          </a:p>
        </p:txBody>
      </p:sp>
      <p:sp>
        <p:nvSpPr>
          <p:cNvPr id="21" name="矩形 20"/>
          <p:cNvSpPr/>
          <p:nvPr/>
        </p:nvSpPr>
        <p:spPr>
          <a:xfrm>
            <a:off x="3149166" y="3503708"/>
            <a:ext cx="1620957" cy="738664"/>
          </a:xfrm>
          <a:prstGeom prst="rect">
            <a:avLst/>
          </a:prstGeom>
        </p:spPr>
        <p:txBody>
          <a:bodyPr wrap="none">
            <a:spAutoFit/>
          </a:bodyPr>
          <a:lstStyle/>
          <a:p>
            <a:pPr>
              <a:lnSpc>
                <a:spcPct val="150000"/>
              </a:lnSpc>
            </a:pPr>
            <a:r>
              <a:rPr lang="zh-CN" altLang="en-US" sz="2800" dirty="0">
                <a:solidFill>
                  <a:schemeClr val="bg1"/>
                </a:solidFill>
                <a:latin typeface="微软雅黑" panose="020B0503020204020204" pitchFamily="34" charset="-122"/>
                <a:ea typeface="微软雅黑" panose="020B0503020204020204" pitchFamily="34" charset="-122"/>
              </a:rPr>
              <a:t>方案设计</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6249757" y="4867705"/>
            <a:ext cx="1013651" cy="400111"/>
          </a:xfrm>
          <a:prstGeom prst="rect">
            <a:avLst/>
          </a:prstGeom>
        </p:spPr>
        <p:txBody>
          <a:bodyPr wrap="square" lIns="91436" tIns="45718" rIns="91436" bIns="45718">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方案</a:t>
            </a:r>
            <a:r>
              <a:rPr lang="en-US" altLang="zh-CN" sz="2000" dirty="0">
                <a:solidFill>
                  <a:srgbClr val="FFFFFF"/>
                </a:solidFill>
                <a:latin typeface="微软雅黑" panose="020B0503020204020204" pitchFamily="34" charset="-122"/>
                <a:ea typeface="微软雅黑" panose="020B0503020204020204" pitchFamily="34" charset="-122"/>
              </a:rPr>
              <a:t>2</a:t>
            </a:r>
          </a:p>
        </p:txBody>
      </p:sp>
      <p:sp>
        <p:nvSpPr>
          <p:cNvPr id="23" name="矩形 22"/>
          <p:cNvSpPr/>
          <p:nvPr/>
        </p:nvSpPr>
        <p:spPr>
          <a:xfrm>
            <a:off x="8053295" y="4492638"/>
            <a:ext cx="1013651" cy="400111"/>
          </a:xfrm>
          <a:prstGeom prst="rect">
            <a:avLst/>
          </a:prstGeom>
        </p:spPr>
        <p:txBody>
          <a:bodyPr wrap="square" lIns="91436" tIns="45718" rIns="91436" bIns="45718">
            <a:spAutoFit/>
          </a:bodyPr>
          <a:lstStyle/>
          <a:p>
            <a:r>
              <a:rPr lang="zh-CN" altLang="en-US" sz="2000" dirty="0">
                <a:solidFill>
                  <a:srgbClr val="FFFFFF"/>
                </a:solidFill>
                <a:latin typeface="微软雅黑" panose="020B0503020204020204" pitchFamily="34" charset="-122"/>
                <a:ea typeface="微软雅黑" panose="020B0503020204020204" pitchFamily="34" charset="-122"/>
              </a:rPr>
              <a:t>方案</a:t>
            </a:r>
            <a:r>
              <a:rPr lang="en-US" altLang="zh-CN" sz="2000" dirty="0">
                <a:solidFill>
                  <a:srgbClr val="FFFFFF"/>
                </a:solidFill>
                <a:latin typeface="微软雅黑" panose="020B0503020204020204" pitchFamily="34" charset="-122"/>
                <a:ea typeface="微软雅黑" panose="020B0503020204020204" pitchFamily="34" charset="-122"/>
              </a:rPr>
              <a:t>3</a:t>
            </a:r>
          </a:p>
        </p:txBody>
      </p:sp>
      <p:sp>
        <p:nvSpPr>
          <p:cNvPr id="24" name="圆角矩形 23"/>
          <p:cNvSpPr/>
          <p:nvPr/>
        </p:nvSpPr>
        <p:spPr>
          <a:xfrm rot="10800000" flipV="1">
            <a:off x="1006219" y="1671489"/>
            <a:ext cx="1299872" cy="491115"/>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zh-CN" altLang="en-US" sz="2400" dirty="0">
                <a:latin typeface="微软雅黑" panose="020B0503020204020204" pitchFamily="34" charset="-122"/>
                <a:ea typeface="微软雅黑" panose="020B0503020204020204" pitchFamily="34" charset="-122"/>
              </a:rPr>
              <a:t>关键词</a:t>
            </a:r>
          </a:p>
        </p:txBody>
      </p:sp>
      <p:sp>
        <p:nvSpPr>
          <p:cNvPr id="25" name="矩形 24"/>
          <p:cNvSpPr/>
          <p:nvPr/>
        </p:nvSpPr>
        <p:spPr>
          <a:xfrm>
            <a:off x="2540359" y="1590583"/>
            <a:ext cx="8239260" cy="732508"/>
          </a:xfrm>
          <a:prstGeom prst="rect">
            <a:avLst/>
          </a:prstGeom>
        </p:spPr>
        <p:txBody>
          <a:bodyPr wrap="square" lIns="91436" tIns="45718" rIns="91436" bIns="45718">
            <a:spAutoFit/>
          </a:bodyPr>
          <a:lstStyle/>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20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strips(downLeft)">
                                      <p:cBhvr>
                                        <p:cTn id="10" dur="2000"/>
                                        <p:tgtEl>
                                          <p:spTgt spid="1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downLeft)">
                                      <p:cBhvr>
                                        <p:cTn id="13" dur="2000"/>
                                        <p:tgtEl>
                                          <p:spTgt spid="15"/>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2000"/>
                                        <p:tgtEl>
                                          <p:spTgt spid="16"/>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trips(downLeft)">
                                      <p:cBhvr>
                                        <p:cTn id="19" dur="2000"/>
                                        <p:tgtEl>
                                          <p:spTgt spid="1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trips(downLeft)">
                                      <p:cBhvr>
                                        <p:cTn id="22" dur="2000"/>
                                        <p:tgtEl>
                                          <p:spTgt spid="1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trips(downLeft)">
                                      <p:cBhvr>
                                        <p:cTn id="25" dur="2000"/>
                                        <p:tgtEl>
                                          <p:spTgt spid="1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strips(downLeft)">
                                      <p:cBhvr>
                                        <p:cTn id="28" dur="2000"/>
                                        <p:tgtEl>
                                          <p:spTgt spid="2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strips(downLeft)">
                                      <p:cBhvr>
                                        <p:cTn id="31" dur="2000"/>
                                        <p:tgtEl>
                                          <p:spTgt spid="21"/>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strips(downLeft)">
                                      <p:cBhvr>
                                        <p:cTn id="34" dur="2000"/>
                                        <p:tgtEl>
                                          <p:spTgt spid="22"/>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strips(downLeft)">
                                      <p:cBhvr>
                                        <p:cTn id="37" dur="2000"/>
                                        <p:tgtEl>
                                          <p:spTgt spid="23"/>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trips(downLeft)">
                                      <p:cBhvr>
                                        <p:cTn id="40" dur="2000"/>
                                        <p:tgtEl>
                                          <p:spTgt spid="24"/>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strips(downLeft)">
                                      <p:cBhvr>
                                        <p:cTn id="4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animBg="1"/>
      <p:bldP spid="17" grpId="0" bldLvl="0" animBg="1"/>
      <p:bldP spid="18" grpId="0" bldLvl="0" animBg="1"/>
      <p:bldP spid="19" grpId="0"/>
      <p:bldP spid="20" grpId="0"/>
      <p:bldP spid="21" grpId="0"/>
      <p:bldP spid="22" grpId="0"/>
      <p:bldP spid="23" grpId="0"/>
      <p:bldP spid="24" grpId="0" bldLvl="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4119245" y="3090545"/>
            <a:ext cx="3984625" cy="676910"/>
          </a:xfrm>
          <a:prstGeom prst="rect">
            <a:avLst/>
          </a:prstGeom>
          <a:ln>
            <a:solidFill>
              <a:schemeClr val="bg1">
                <a:lumMod val="65000"/>
              </a:schemeClr>
            </a:solidFill>
          </a:ln>
        </p:spPr>
        <p:txBody>
          <a:bodyPr wrap="square" lIns="0" tIns="0" rIns="0" bIns="0">
            <a:spAutoFit/>
          </a:bodyPr>
          <a:lstStyle/>
          <a:p>
            <a:pPr algn="dist"/>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实验方案及结论</a:t>
            </a:r>
            <a:endPar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47"/>
          <p:cNvSpPr/>
          <p:nvPr/>
        </p:nvSpPr>
        <p:spPr>
          <a:xfrm>
            <a:off x="5592708" y="1628409"/>
            <a:ext cx="1038334" cy="1107996"/>
          </a:xfrm>
          <a:prstGeom prst="rect">
            <a:avLst/>
          </a:prstGeom>
          <a:ln>
            <a:solidFill>
              <a:schemeClr val="bg1">
                <a:lumMod val="65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rot="5400000">
            <a:off x="1987783" y="2205395"/>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a:spLocks noChangeAspect="1"/>
          </p:cNvSpPr>
          <p:nvPr/>
        </p:nvSpPr>
        <p:spPr>
          <a:xfrm>
            <a:off x="1442515" y="2661168"/>
            <a:ext cx="843365" cy="843364"/>
          </a:xfrm>
          <a:prstGeom prst="ellipse">
            <a:avLst/>
          </a:prstGeom>
          <a:solidFill>
            <a:srgbClr val="FFFFFF"/>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a:grpSpLocks noChangeAspect="1"/>
          </p:cNvGrpSpPr>
          <p:nvPr/>
        </p:nvGrpSpPr>
        <p:grpSpPr>
          <a:xfrm>
            <a:off x="1724761" y="2888275"/>
            <a:ext cx="347974" cy="389149"/>
            <a:chOff x="5999255" y="3275006"/>
            <a:chExt cx="402656" cy="450303"/>
          </a:xfrm>
          <a:solidFill>
            <a:schemeClr val="tx2">
              <a:lumMod val="60000"/>
              <a:lumOff val="40000"/>
            </a:schemeClr>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6" name="等腰三角形 15"/>
          <p:cNvSpPr/>
          <p:nvPr/>
        </p:nvSpPr>
        <p:spPr>
          <a:xfrm rot="5400000">
            <a:off x="9052514" y="2205396"/>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a:spLocks noChangeAspect="1"/>
          </p:cNvSpPr>
          <p:nvPr/>
        </p:nvSpPr>
        <p:spPr>
          <a:xfrm>
            <a:off x="8507246" y="2661169"/>
            <a:ext cx="843365" cy="843364"/>
          </a:xfrm>
          <a:prstGeom prst="ellipse">
            <a:avLst/>
          </a:prstGeom>
          <a:solidFill>
            <a:srgbClr val="FFFFFF"/>
          </a:solidFill>
          <a:ln w="381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8759095" y="2905658"/>
            <a:ext cx="339665" cy="336162"/>
            <a:chOff x="6967126" y="4092464"/>
            <a:chExt cx="453105" cy="448433"/>
          </a:xfrm>
          <a:solidFill>
            <a:schemeClr val="bg2">
              <a:lumMod val="50000"/>
            </a:schemeClr>
          </a:solidFill>
          <a:effectLst/>
        </p:grpSpPr>
        <p:sp>
          <p:nvSpPr>
            <p:cNvPr id="19"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1" name="等腰三角形 20"/>
          <p:cNvSpPr/>
          <p:nvPr/>
        </p:nvSpPr>
        <p:spPr>
          <a:xfrm rot="5400000">
            <a:off x="6686797" y="2205395"/>
            <a:ext cx="1540698" cy="1787869"/>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a:spLocks noChangeAspect="1"/>
          </p:cNvSpPr>
          <p:nvPr/>
        </p:nvSpPr>
        <p:spPr>
          <a:xfrm>
            <a:off x="6141529" y="2661168"/>
            <a:ext cx="843365" cy="843364"/>
          </a:xfrm>
          <a:prstGeom prst="ellipse">
            <a:avLst/>
          </a:prstGeom>
          <a:solidFill>
            <a:srgbClr val="FFFFFF"/>
          </a:solidFill>
          <a:ln w="381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6397469" y="2854971"/>
            <a:ext cx="317228" cy="405698"/>
            <a:chOff x="1605186" y="572440"/>
            <a:chExt cx="563562" cy="720725"/>
          </a:xfrm>
          <a:solidFill>
            <a:schemeClr val="tx2">
              <a:lumMod val="60000"/>
              <a:lumOff val="40000"/>
            </a:schemeClr>
          </a:solidFill>
          <a:effectLst/>
        </p:grpSpPr>
        <p:sp>
          <p:nvSpPr>
            <p:cNvPr id="24"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7" name="等腰三角形 26"/>
          <p:cNvSpPr/>
          <p:nvPr/>
        </p:nvSpPr>
        <p:spPr>
          <a:xfrm rot="5400000">
            <a:off x="4353252" y="2205395"/>
            <a:ext cx="1540698" cy="1787869"/>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a:spLocks noChangeAspect="1"/>
          </p:cNvSpPr>
          <p:nvPr/>
        </p:nvSpPr>
        <p:spPr>
          <a:xfrm>
            <a:off x="3807984" y="2661168"/>
            <a:ext cx="843365" cy="843364"/>
          </a:xfrm>
          <a:prstGeom prst="ellipse">
            <a:avLst/>
          </a:prstGeom>
          <a:solidFill>
            <a:srgbClr val="FFFFFF"/>
          </a:solidFill>
          <a:ln w="38100">
            <a:solidFill>
              <a:schemeClr val="bg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9" name="组合 28"/>
          <p:cNvGrpSpPr/>
          <p:nvPr/>
        </p:nvGrpSpPr>
        <p:grpSpPr>
          <a:xfrm>
            <a:off x="4059433" y="2934700"/>
            <a:ext cx="334312" cy="332704"/>
            <a:chOff x="-136302" y="1682102"/>
            <a:chExt cx="660401" cy="657225"/>
          </a:xfrm>
          <a:solidFill>
            <a:schemeClr val="bg2">
              <a:lumMod val="50000"/>
            </a:schemeClr>
          </a:solidFill>
          <a:effectLst/>
        </p:grpSpPr>
        <p:sp>
          <p:nvSpPr>
            <p:cNvPr id="30" name="Freeform 36"/>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37"/>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2" name="文本框 31"/>
          <p:cNvSpPr txBox="1"/>
          <p:nvPr/>
        </p:nvSpPr>
        <p:spPr>
          <a:xfrm>
            <a:off x="1524222" y="4201867"/>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168279" y="4699283"/>
            <a:ext cx="2115166" cy="830997"/>
          </a:xfrm>
          <a:prstGeom prst="rect">
            <a:avLst/>
          </a:prstGeom>
          <a:noFill/>
        </p:spPr>
        <p:txBody>
          <a:bodyPr wrap="square" rtlCol="0">
            <a:spAutoFit/>
          </a:bodyPr>
          <a:lstStyle/>
          <a:p>
            <a:pPr algn="ctr"/>
            <a:r>
              <a:rPr lang="zh-CN" altLang="en-US" sz="1600">
                <a:solidFill>
                  <a:srgbClr val="44546A"/>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34" name="文本框 33"/>
          <p:cNvSpPr txBox="1"/>
          <p:nvPr/>
        </p:nvSpPr>
        <p:spPr>
          <a:xfrm>
            <a:off x="3945888" y="4201867"/>
            <a:ext cx="1523315" cy="400110"/>
          </a:xfrm>
          <a:prstGeom prst="rect">
            <a:avLst/>
          </a:prstGeom>
          <a:noFill/>
        </p:spPr>
        <p:txBody>
          <a:bodyPr wrap="square" rtlCol="0">
            <a:spAutoFit/>
          </a:bodyPr>
          <a:lstStyle/>
          <a:p>
            <a:r>
              <a:rPr lang="zh-CN" altLang="en-US" sz="2000">
                <a:solidFill>
                  <a:srgbClr val="44546A"/>
                </a:solidFill>
                <a:latin typeface="微软雅黑" panose="020B0503020204020204" pitchFamily="34" charset="-122"/>
                <a:ea typeface="微软雅黑" panose="020B0503020204020204" pitchFamily="34" charset="-122"/>
              </a:rPr>
              <a:t>这是小标题</a:t>
            </a:r>
            <a:endParaRPr lang="zh-CN" altLang="en-US" sz="2000" dirty="0">
              <a:solidFill>
                <a:srgbClr val="44546A"/>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374677" y="4201867"/>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897557" y="4201867"/>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3652067" y="4699283"/>
            <a:ext cx="2115166" cy="830997"/>
          </a:xfrm>
          <a:prstGeom prst="rect">
            <a:avLst/>
          </a:prstGeom>
          <a:noFill/>
        </p:spPr>
        <p:txBody>
          <a:bodyPr wrap="square" rtlCol="0">
            <a:spAutoFit/>
          </a:bodyPr>
          <a:lstStyle/>
          <a:p>
            <a:pPr algn="ctr"/>
            <a:r>
              <a:rPr lang="zh-CN" altLang="en-US" sz="1600">
                <a:solidFill>
                  <a:srgbClr val="44546A"/>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38" name="文本框 37"/>
          <p:cNvSpPr txBox="1"/>
          <p:nvPr/>
        </p:nvSpPr>
        <p:spPr>
          <a:xfrm>
            <a:off x="6150565" y="4699283"/>
            <a:ext cx="2115166" cy="830997"/>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39" name="文本框 38"/>
          <p:cNvSpPr txBox="1"/>
          <p:nvPr/>
        </p:nvSpPr>
        <p:spPr>
          <a:xfrm>
            <a:off x="8601632" y="4699283"/>
            <a:ext cx="2115166" cy="830997"/>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41" name="文本框 40"/>
          <p:cNvSpPr txBox="1"/>
          <p:nvPr/>
        </p:nvSpPr>
        <p:spPr>
          <a:xfrm>
            <a:off x="1524857" y="4202502"/>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168914" y="4699918"/>
            <a:ext cx="2115166" cy="830997"/>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43" name="文本框 42"/>
          <p:cNvSpPr txBox="1"/>
          <p:nvPr/>
        </p:nvSpPr>
        <p:spPr>
          <a:xfrm>
            <a:off x="3946523" y="4202502"/>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3652702" y="4699918"/>
            <a:ext cx="2115166" cy="830997"/>
          </a:xfrm>
          <a:prstGeom prst="rect">
            <a:avLst/>
          </a:prstGeom>
          <a:noFill/>
        </p:spPr>
        <p:txBody>
          <a:bodyPr wrap="square" rtlCol="0">
            <a:spAutoFit/>
          </a:bodyPr>
          <a:lstStyle/>
          <a:p>
            <a:pPr algn="ct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文艺让生活更有范文艺让生活更有范文艺让生活更有范</a:t>
            </a:r>
          </a:p>
        </p:txBody>
      </p:sp>
      <p:sp>
        <p:nvSpPr>
          <p:cNvPr id="7" name="Rectangle 47"/>
          <p:cNvSpPr/>
          <p:nvPr/>
        </p:nvSpPr>
        <p:spPr>
          <a:xfrm>
            <a:off x="1107756" y="847173"/>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40" name="Rectangle 47"/>
          <p:cNvSpPr/>
          <p:nvPr/>
        </p:nvSpPr>
        <p:spPr>
          <a:xfrm>
            <a:off x="1699679" y="87824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选题研究方法</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in)">
                                      <p:cBhvr>
                                        <p:cTn id="16" dur="2000"/>
                                        <p:tgtEl>
                                          <p:spTgt spid="16"/>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par>
                                <p:cTn id="20" presetID="6"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ircle(in)">
                                      <p:cBhvr>
                                        <p:cTn id="25" dur="2000"/>
                                        <p:tgtEl>
                                          <p:spTgt spid="2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ircle(in)">
                                      <p:cBhvr>
                                        <p:cTn id="28" dur="2000"/>
                                        <p:tgtEl>
                                          <p:spTgt spid="22"/>
                                        </p:tgtEl>
                                      </p:cBhvr>
                                    </p:animEffect>
                                  </p:childTnLst>
                                </p:cTn>
                              </p:par>
                              <p:par>
                                <p:cTn id="29" presetID="6" presetClass="entr" presetSubtype="16"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ircle(in)">
                                      <p:cBhvr>
                                        <p:cTn id="31" dur="2000"/>
                                        <p:tgtEl>
                                          <p:spTgt spid="2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circle(in)">
                                      <p:cBhvr>
                                        <p:cTn id="34" dur="2000"/>
                                        <p:tgtEl>
                                          <p:spTgt spid="2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circle(in)">
                                      <p:cBhvr>
                                        <p:cTn id="37" dur="2000"/>
                                        <p:tgtEl>
                                          <p:spTgt spid="28"/>
                                        </p:tgtEl>
                                      </p:cBhvr>
                                    </p:animEffect>
                                  </p:childTnLst>
                                </p:cTn>
                              </p:par>
                              <p:par>
                                <p:cTn id="38" presetID="6" presetClass="entr" presetSubtype="16"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circle(in)">
                                      <p:cBhvr>
                                        <p:cTn id="40" dur="2000"/>
                                        <p:tgtEl>
                                          <p:spTgt spid="29"/>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circle(in)">
                                      <p:cBhvr>
                                        <p:cTn id="43" dur="2000"/>
                                        <p:tgtEl>
                                          <p:spTgt spid="3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ircle(in)">
                                      <p:cBhvr>
                                        <p:cTn id="46" dur="2000"/>
                                        <p:tgtEl>
                                          <p:spTgt spid="33"/>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circle(in)">
                                      <p:cBhvr>
                                        <p:cTn id="49" dur="2000"/>
                                        <p:tgtEl>
                                          <p:spTgt spid="34"/>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circle(in)">
                                      <p:cBhvr>
                                        <p:cTn id="52" dur="2000"/>
                                        <p:tgtEl>
                                          <p:spTgt spid="35"/>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circle(in)">
                                      <p:cBhvr>
                                        <p:cTn id="55" dur="2000"/>
                                        <p:tgtEl>
                                          <p:spTgt spid="36"/>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circle(in)">
                                      <p:cBhvr>
                                        <p:cTn id="58" dur="2000"/>
                                        <p:tgtEl>
                                          <p:spTgt spid="37"/>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circle(in)">
                                      <p:cBhvr>
                                        <p:cTn id="64" dur="2000"/>
                                        <p:tgtEl>
                                          <p:spTgt spid="39"/>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circle(in)">
                                      <p:cBhvr>
                                        <p:cTn id="67" dur="2000"/>
                                        <p:tgtEl>
                                          <p:spTgt spid="41"/>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circle(in)">
                                      <p:cBhvr>
                                        <p:cTn id="70" dur="2000"/>
                                        <p:tgtEl>
                                          <p:spTgt spid="42"/>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circle(in)">
                                      <p:cBhvr>
                                        <p:cTn id="73" dur="2000"/>
                                        <p:tgtEl>
                                          <p:spTgt spid="43"/>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circle(in)">
                                      <p:cBhvr>
                                        <p:cTn id="76"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6" grpId="0" bldLvl="0" animBg="1"/>
      <p:bldP spid="17" grpId="0" bldLvl="0" animBg="1"/>
      <p:bldP spid="21" grpId="0" bldLvl="0" animBg="1"/>
      <p:bldP spid="22" grpId="0" bldLvl="0" animBg="1"/>
      <p:bldP spid="27" grpId="0" bldLvl="0" animBg="1"/>
      <p:bldP spid="28" grpId="0" bldLvl="0" animBg="1"/>
      <p:bldP spid="32" grpId="0"/>
      <p:bldP spid="33" grpId="0"/>
      <p:bldP spid="34" grpId="0"/>
      <p:bldP spid="35" grpId="0"/>
      <p:bldP spid="36" grpId="0"/>
      <p:bldP spid="37" grpId="0"/>
      <p:bldP spid="38" grpId="0"/>
      <p:bldP spid="39" grpId="0"/>
      <p:bldP spid="41" grpId="0"/>
      <p:bldP spid="42"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5371" y="81605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79664" y="87761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选题运行过程</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Freeform 77"/>
          <p:cNvSpPr>
            <a:spLocks noEditPoints="1"/>
          </p:cNvSpPr>
          <p:nvPr/>
        </p:nvSpPr>
        <p:spPr bwMode="auto">
          <a:xfrm>
            <a:off x="4717744" y="2957149"/>
            <a:ext cx="519770" cy="519770"/>
          </a:xfrm>
          <a:custGeom>
            <a:avLst/>
            <a:gdLst>
              <a:gd name="T0" fmla="*/ 2147483646 w 200"/>
              <a:gd name="T1" fmla="*/ 2147483646 h 200"/>
              <a:gd name="T2" fmla="*/ 2147483646 w 200"/>
              <a:gd name="T3" fmla="*/ 2147483646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0 h 200"/>
              <a:gd name="T72" fmla="*/ 2147483646 w 200"/>
              <a:gd name="T73" fmla="*/ 2147483646 h 200"/>
              <a:gd name="T74" fmla="*/ 2147483646 w 200"/>
              <a:gd name="T75" fmla="*/ 2147483646 h 200"/>
              <a:gd name="T76" fmla="*/ 2147483646 w 200"/>
              <a:gd name="T77" fmla="*/ 2147483646 h 200"/>
              <a:gd name="T78" fmla="*/ 0 w 200"/>
              <a:gd name="T79" fmla="*/ 2147483646 h 200"/>
              <a:gd name="T80" fmla="*/ 2147483646 w 200"/>
              <a:gd name="T81" fmla="*/ 2147483646 h 200"/>
              <a:gd name="T82" fmla="*/ 2147483646 w 200"/>
              <a:gd name="T83" fmla="*/ 2147483646 h 200"/>
              <a:gd name="T84" fmla="*/ 2147483646 w 200"/>
              <a:gd name="T85" fmla="*/ 2147483646 h 200"/>
              <a:gd name="T86" fmla="*/ 2147483646 w 200"/>
              <a:gd name="T87" fmla="*/ 2147483646 h 200"/>
              <a:gd name="T88" fmla="*/ 2147483646 w 200"/>
              <a:gd name="T89" fmla="*/ 2147483646 h 200"/>
              <a:gd name="T90" fmla="*/ 2147483646 w 200"/>
              <a:gd name="T91" fmla="*/ 2147483646 h 200"/>
              <a:gd name="T92" fmla="*/ 2147483646 w 200"/>
              <a:gd name="T93" fmla="*/ 2147483646 h 200"/>
              <a:gd name="T94" fmla="*/ 2147483646 w 200"/>
              <a:gd name="T95" fmla="*/ 2147483646 h 200"/>
              <a:gd name="T96" fmla="*/ 2147483646 w 200"/>
              <a:gd name="T97" fmla="*/ 2147483646 h 200"/>
              <a:gd name="T98" fmla="*/ 2147483646 w 200"/>
              <a:gd name="T99" fmla="*/ 2147483646 h 200"/>
              <a:gd name="T100" fmla="*/ 2147483646 w 200"/>
              <a:gd name="T101" fmla="*/ 2147483646 h 200"/>
              <a:gd name="T102" fmla="*/ 2147483646 w 200"/>
              <a:gd name="T103" fmla="*/ 2147483646 h 200"/>
              <a:gd name="T104" fmla="*/ 2147483646 w 200"/>
              <a:gd name="T105" fmla="*/ 2147483646 h 200"/>
              <a:gd name="T106" fmla="*/ 2147483646 w 200"/>
              <a:gd name="T107" fmla="*/ 2147483646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00">
                <a:moveTo>
                  <a:pt x="112" y="8"/>
                </a:moveTo>
                <a:cubicBezTo>
                  <a:pt x="112" y="21"/>
                  <a:pt x="112" y="21"/>
                  <a:pt x="112" y="21"/>
                </a:cubicBezTo>
                <a:cubicBezTo>
                  <a:pt x="112" y="27"/>
                  <a:pt x="112" y="27"/>
                  <a:pt x="112" y="27"/>
                </a:cubicBezTo>
                <a:cubicBezTo>
                  <a:pt x="118" y="29"/>
                  <a:pt x="118" y="29"/>
                  <a:pt x="118" y="29"/>
                </a:cubicBezTo>
                <a:cubicBezTo>
                  <a:pt x="125" y="30"/>
                  <a:pt x="132" y="33"/>
                  <a:pt x="138" y="37"/>
                </a:cubicBezTo>
                <a:cubicBezTo>
                  <a:pt x="143" y="40"/>
                  <a:pt x="143" y="40"/>
                  <a:pt x="143" y="40"/>
                </a:cubicBezTo>
                <a:cubicBezTo>
                  <a:pt x="147" y="36"/>
                  <a:pt x="147" y="36"/>
                  <a:pt x="147" y="36"/>
                </a:cubicBezTo>
                <a:cubicBezTo>
                  <a:pt x="157" y="26"/>
                  <a:pt x="157" y="26"/>
                  <a:pt x="157" y="26"/>
                </a:cubicBezTo>
                <a:cubicBezTo>
                  <a:pt x="174" y="43"/>
                  <a:pt x="174" y="43"/>
                  <a:pt x="174" y="43"/>
                </a:cubicBezTo>
                <a:cubicBezTo>
                  <a:pt x="164" y="53"/>
                  <a:pt x="164" y="53"/>
                  <a:pt x="164" y="53"/>
                </a:cubicBezTo>
                <a:cubicBezTo>
                  <a:pt x="160" y="57"/>
                  <a:pt x="160" y="57"/>
                  <a:pt x="160" y="57"/>
                </a:cubicBezTo>
                <a:cubicBezTo>
                  <a:pt x="163" y="62"/>
                  <a:pt x="163" y="62"/>
                  <a:pt x="163" y="62"/>
                </a:cubicBezTo>
                <a:cubicBezTo>
                  <a:pt x="166" y="68"/>
                  <a:pt x="169" y="75"/>
                  <a:pt x="170" y="81"/>
                </a:cubicBezTo>
                <a:cubicBezTo>
                  <a:pt x="172" y="88"/>
                  <a:pt x="172" y="88"/>
                  <a:pt x="172" y="88"/>
                </a:cubicBezTo>
                <a:cubicBezTo>
                  <a:pt x="178" y="88"/>
                  <a:pt x="178" y="88"/>
                  <a:pt x="178" y="88"/>
                </a:cubicBezTo>
                <a:cubicBezTo>
                  <a:pt x="192" y="88"/>
                  <a:pt x="192" y="88"/>
                  <a:pt x="192" y="88"/>
                </a:cubicBezTo>
                <a:cubicBezTo>
                  <a:pt x="192" y="112"/>
                  <a:pt x="192" y="112"/>
                  <a:pt x="192" y="112"/>
                </a:cubicBezTo>
                <a:cubicBezTo>
                  <a:pt x="177" y="112"/>
                  <a:pt x="177" y="112"/>
                  <a:pt x="177" y="112"/>
                </a:cubicBezTo>
                <a:cubicBezTo>
                  <a:pt x="171" y="112"/>
                  <a:pt x="171" y="112"/>
                  <a:pt x="171" y="112"/>
                </a:cubicBezTo>
                <a:cubicBezTo>
                  <a:pt x="170" y="117"/>
                  <a:pt x="170" y="117"/>
                  <a:pt x="170" y="117"/>
                </a:cubicBezTo>
                <a:cubicBezTo>
                  <a:pt x="168" y="124"/>
                  <a:pt x="165" y="130"/>
                  <a:pt x="162" y="135"/>
                </a:cubicBezTo>
                <a:cubicBezTo>
                  <a:pt x="159" y="141"/>
                  <a:pt x="159" y="141"/>
                  <a:pt x="159" y="141"/>
                </a:cubicBezTo>
                <a:cubicBezTo>
                  <a:pt x="163" y="145"/>
                  <a:pt x="163" y="145"/>
                  <a:pt x="163" y="145"/>
                </a:cubicBezTo>
                <a:cubicBezTo>
                  <a:pt x="174" y="156"/>
                  <a:pt x="174" y="156"/>
                  <a:pt x="174" y="156"/>
                </a:cubicBezTo>
                <a:cubicBezTo>
                  <a:pt x="157" y="173"/>
                  <a:pt x="157" y="173"/>
                  <a:pt x="157" y="173"/>
                </a:cubicBezTo>
                <a:cubicBezTo>
                  <a:pt x="146" y="162"/>
                  <a:pt x="146" y="162"/>
                  <a:pt x="146" y="162"/>
                </a:cubicBezTo>
                <a:cubicBezTo>
                  <a:pt x="142" y="158"/>
                  <a:pt x="142" y="158"/>
                  <a:pt x="142" y="158"/>
                </a:cubicBezTo>
                <a:cubicBezTo>
                  <a:pt x="136" y="161"/>
                  <a:pt x="136" y="161"/>
                  <a:pt x="136" y="161"/>
                </a:cubicBezTo>
                <a:cubicBezTo>
                  <a:pt x="131" y="164"/>
                  <a:pt x="125" y="166"/>
                  <a:pt x="118" y="168"/>
                </a:cubicBezTo>
                <a:cubicBezTo>
                  <a:pt x="112" y="169"/>
                  <a:pt x="112" y="169"/>
                  <a:pt x="112" y="169"/>
                </a:cubicBezTo>
                <a:cubicBezTo>
                  <a:pt x="112" y="176"/>
                  <a:pt x="112" y="176"/>
                  <a:pt x="112" y="176"/>
                </a:cubicBezTo>
                <a:cubicBezTo>
                  <a:pt x="112" y="192"/>
                  <a:pt x="112" y="192"/>
                  <a:pt x="112" y="192"/>
                </a:cubicBezTo>
                <a:cubicBezTo>
                  <a:pt x="88" y="192"/>
                  <a:pt x="88" y="192"/>
                  <a:pt x="88" y="192"/>
                </a:cubicBezTo>
                <a:cubicBezTo>
                  <a:pt x="88" y="176"/>
                  <a:pt x="88" y="176"/>
                  <a:pt x="88" y="176"/>
                </a:cubicBezTo>
                <a:cubicBezTo>
                  <a:pt x="88" y="169"/>
                  <a:pt x="88" y="169"/>
                  <a:pt x="88" y="169"/>
                </a:cubicBezTo>
                <a:cubicBezTo>
                  <a:pt x="82" y="168"/>
                  <a:pt x="82" y="168"/>
                  <a:pt x="82" y="168"/>
                </a:cubicBezTo>
                <a:cubicBezTo>
                  <a:pt x="76" y="166"/>
                  <a:pt x="70" y="164"/>
                  <a:pt x="65" y="161"/>
                </a:cubicBezTo>
                <a:cubicBezTo>
                  <a:pt x="59" y="158"/>
                  <a:pt x="59" y="158"/>
                  <a:pt x="59" y="158"/>
                </a:cubicBezTo>
                <a:cubicBezTo>
                  <a:pt x="55" y="162"/>
                  <a:pt x="55" y="162"/>
                  <a:pt x="55" y="162"/>
                </a:cubicBezTo>
                <a:cubicBezTo>
                  <a:pt x="44" y="173"/>
                  <a:pt x="44" y="173"/>
                  <a:pt x="44" y="173"/>
                </a:cubicBezTo>
                <a:cubicBezTo>
                  <a:pt x="27" y="156"/>
                  <a:pt x="27" y="156"/>
                  <a:pt x="27" y="156"/>
                </a:cubicBezTo>
                <a:cubicBezTo>
                  <a:pt x="38" y="145"/>
                  <a:pt x="38" y="145"/>
                  <a:pt x="38" y="145"/>
                </a:cubicBezTo>
                <a:cubicBezTo>
                  <a:pt x="42" y="141"/>
                  <a:pt x="42" y="141"/>
                  <a:pt x="42" y="141"/>
                </a:cubicBezTo>
                <a:cubicBezTo>
                  <a:pt x="39" y="135"/>
                  <a:pt x="39" y="135"/>
                  <a:pt x="39" y="135"/>
                </a:cubicBezTo>
                <a:cubicBezTo>
                  <a:pt x="35" y="130"/>
                  <a:pt x="33" y="124"/>
                  <a:pt x="31" y="117"/>
                </a:cubicBezTo>
                <a:cubicBezTo>
                  <a:pt x="29" y="112"/>
                  <a:pt x="29" y="112"/>
                  <a:pt x="29" y="112"/>
                </a:cubicBezTo>
                <a:cubicBezTo>
                  <a:pt x="23" y="112"/>
                  <a:pt x="23" y="112"/>
                  <a:pt x="23" y="112"/>
                </a:cubicBezTo>
                <a:cubicBezTo>
                  <a:pt x="8" y="112"/>
                  <a:pt x="8" y="112"/>
                  <a:pt x="8" y="112"/>
                </a:cubicBezTo>
                <a:cubicBezTo>
                  <a:pt x="8" y="88"/>
                  <a:pt x="8" y="88"/>
                  <a:pt x="8" y="88"/>
                </a:cubicBezTo>
                <a:cubicBezTo>
                  <a:pt x="23" y="88"/>
                  <a:pt x="23" y="88"/>
                  <a:pt x="23" y="88"/>
                </a:cubicBezTo>
                <a:cubicBezTo>
                  <a:pt x="29" y="88"/>
                  <a:pt x="29" y="88"/>
                  <a:pt x="29" y="88"/>
                </a:cubicBezTo>
                <a:cubicBezTo>
                  <a:pt x="30" y="81"/>
                  <a:pt x="30" y="81"/>
                  <a:pt x="30" y="81"/>
                </a:cubicBezTo>
                <a:cubicBezTo>
                  <a:pt x="32" y="75"/>
                  <a:pt x="35" y="68"/>
                  <a:pt x="38" y="62"/>
                </a:cubicBezTo>
                <a:cubicBezTo>
                  <a:pt x="41" y="57"/>
                  <a:pt x="41" y="57"/>
                  <a:pt x="41" y="57"/>
                </a:cubicBezTo>
                <a:cubicBezTo>
                  <a:pt x="37" y="53"/>
                  <a:pt x="37" y="53"/>
                  <a:pt x="37" y="53"/>
                </a:cubicBezTo>
                <a:cubicBezTo>
                  <a:pt x="27" y="43"/>
                  <a:pt x="27" y="43"/>
                  <a:pt x="27" y="43"/>
                </a:cubicBezTo>
                <a:cubicBezTo>
                  <a:pt x="44" y="26"/>
                  <a:pt x="44" y="26"/>
                  <a:pt x="44" y="26"/>
                </a:cubicBezTo>
                <a:cubicBezTo>
                  <a:pt x="53" y="36"/>
                  <a:pt x="53" y="36"/>
                  <a:pt x="53" y="36"/>
                </a:cubicBezTo>
                <a:cubicBezTo>
                  <a:pt x="58" y="40"/>
                  <a:pt x="58" y="40"/>
                  <a:pt x="58" y="40"/>
                </a:cubicBezTo>
                <a:cubicBezTo>
                  <a:pt x="63" y="37"/>
                  <a:pt x="63" y="37"/>
                  <a:pt x="63" y="37"/>
                </a:cubicBezTo>
                <a:cubicBezTo>
                  <a:pt x="69" y="33"/>
                  <a:pt x="76" y="30"/>
                  <a:pt x="82" y="29"/>
                </a:cubicBezTo>
                <a:cubicBezTo>
                  <a:pt x="88" y="27"/>
                  <a:pt x="88" y="27"/>
                  <a:pt x="88" y="27"/>
                </a:cubicBezTo>
                <a:cubicBezTo>
                  <a:pt x="88" y="21"/>
                  <a:pt x="88" y="21"/>
                  <a:pt x="88" y="21"/>
                </a:cubicBezTo>
                <a:cubicBezTo>
                  <a:pt x="88" y="8"/>
                  <a:pt x="88" y="8"/>
                  <a:pt x="88" y="8"/>
                </a:cubicBezTo>
                <a:cubicBezTo>
                  <a:pt x="112" y="8"/>
                  <a:pt x="112" y="8"/>
                  <a:pt x="112" y="8"/>
                </a:cubicBezTo>
                <a:moveTo>
                  <a:pt x="100" y="136"/>
                </a:moveTo>
                <a:cubicBezTo>
                  <a:pt x="120" y="136"/>
                  <a:pt x="136" y="119"/>
                  <a:pt x="136" y="100"/>
                </a:cubicBezTo>
                <a:cubicBezTo>
                  <a:pt x="136" y="80"/>
                  <a:pt x="120" y="64"/>
                  <a:pt x="100" y="64"/>
                </a:cubicBezTo>
                <a:cubicBezTo>
                  <a:pt x="81" y="64"/>
                  <a:pt x="64" y="80"/>
                  <a:pt x="64" y="100"/>
                </a:cubicBezTo>
                <a:cubicBezTo>
                  <a:pt x="64" y="119"/>
                  <a:pt x="81" y="136"/>
                  <a:pt x="100" y="136"/>
                </a:cubicBezTo>
                <a:moveTo>
                  <a:pt x="120" y="0"/>
                </a:moveTo>
                <a:cubicBezTo>
                  <a:pt x="80" y="0"/>
                  <a:pt x="80" y="0"/>
                  <a:pt x="80" y="0"/>
                </a:cubicBezTo>
                <a:cubicBezTo>
                  <a:pt x="80" y="21"/>
                  <a:pt x="80" y="21"/>
                  <a:pt x="80" y="21"/>
                </a:cubicBezTo>
                <a:cubicBezTo>
                  <a:pt x="73" y="23"/>
                  <a:pt x="66" y="26"/>
                  <a:pt x="59" y="30"/>
                </a:cubicBezTo>
                <a:cubicBezTo>
                  <a:pt x="44" y="15"/>
                  <a:pt x="44" y="15"/>
                  <a:pt x="44" y="15"/>
                </a:cubicBezTo>
                <a:cubicBezTo>
                  <a:pt x="16" y="43"/>
                  <a:pt x="16" y="43"/>
                  <a:pt x="16" y="43"/>
                </a:cubicBezTo>
                <a:cubicBezTo>
                  <a:pt x="31" y="58"/>
                  <a:pt x="31" y="58"/>
                  <a:pt x="31" y="58"/>
                </a:cubicBezTo>
                <a:cubicBezTo>
                  <a:pt x="27" y="65"/>
                  <a:pt x="25" y="72"/>
                  <a:pt x="23" y="80"/>
                </a:cubicBezTo>
                <a:cubicBezTo>
                  <a:pt x="0" y="80"/>
                  <a:pt x="0" y="80"/>
                  <a:pt x="0" y="80"/>
                </a:cubicBezTo>
                <a:cubicBezTo>
                  <a:pt x="0" y="120"/>
                  <a:pt x="0" y="120"/>
                  <a:pt x="0" y="120"/>
                </a:cubicBezTo>
                <a:cubicBezTo>
                  <a:pt x="23" y="120"/>
                  <a:pt x="23" y="120"/>
                  <a:pt x="23" y="120"/>
                </a:cubicBezTo>
                <a:cubicBezTo>
                  <a:pt x="25" y="127"/>
                  <a:pt x="28" y="133"/>
                  <a:pt x="32" y="140"/>
                </a:cubicBezTo>
                <a:cubicBezTo>
                  <a:pt x="16" y="156"/>
                  <a:pt x="16" y="156"/>
                  <a:pt x="16" y="156"/>
                </a:cubicBezTo>
                <a:cubicBezTo>
                  <a:pt x="44" y="184"/>
                  <a:pt x="44" y="184"/>
                  <a:pt x="44" y="184"/>
                </a:cubicBezTo>
                <a:cubicBezTo>
                  <a:pt x="61" y="168"/>
                  <a:pt x="61" y="168"/>
                  <a:pt x="61" y="168"/>
                </a:cubicBezTo>
                <a:cubicBezTo>
                  <a:pt x="67" y="171"/>
                  <a:pt x="73" y="174"/>
                  <a:pt x="80" y="176"/>
                </a:cubicBezTo>
                <a:cubicBezTo>
                  <a:pt x="80" y="200"/>
                  <a:pt x="80" y="200"/>
                  <a:pt x="80" y="200"/>
                </a:cubicBezTo>
                <a:cubicBezTo>
                  <a:pt x="120" y="200"/>
                  <a:pt x="120" y="200"/>
                  <a:pt x="120" y="200"/>
                </a:cubicBezTo>
                <a:cubicBezTo>
                  <a:pt x="120" y="176"/>
                  <a:pt x="120" y="176"/>
                  <a:pt x="120" y="176"/>
                </a:cubicBezTo>
                <a:cubicBezTo>
                  <a:pt x="127" y="174"/>
                  <a:pt x="134" y="171"/>
                  <a:pt x="140" y="168"/>
                </a:cubicBezTo>
                <a:cubicBezTo>
                  <a:pt x="157" y="184"/>
                  <a:pt x="157" y="184"/>
                  <a:pt x="157" y="184"/>
                </a:cubicBezTo>
                <a:cubicBezTo>
                  <a:pt x="185" y="156"/>
                  <a:pt x="185" y="156"/>
                  <a:pt x="185" y="156"/>
                </a:cubicBezTo>
                <a:cubicBezTo>
                  <a:pt x="169" y="140"/>
                  <a:pt x="169" y="140"/>
                  <a:pt x="169" y="140"/>
                </a:cubicBezTo>
                <a:cubicBezTo>
                  <a:pt x="173" y="133"/>
                  <a:pt x="175" y="127"/>
                  <a:pt x="177" y="120"/>
                </a:cubicBezTo>
                <a:cubicBezTo>
                  <a:pt x="200" y="120"/>
                  <a:pt x="200" y="120"/>
                  <a:pt x="200" y="120"/>
                </a:cubicBezTo>
                <a:cubicBezTo>
                  <a:pt x="200" y="80"/>
                  <a:pt x="200" y="80"/>
                  <a:pt x="200" y="80"/>
                </a:cubicBezTo>
                <a:cubicBezTo>
                  <a:pt x="178" y="80"/>
                  <a:pt x="178" y="80"/>
                  <a:pt x="178" y="80"/>
                </a:cubicBezTo>
                <a:cubicBezTo>
                  <a:pt x="176" y="72"/>
                  <a:pt x="174" y="65"/>
                  <a:pt x="170" y="58"/>
                </a:cubicBezTo>
                <a:cubicBezTo>
                  <a:pt x="185" y="43"/>
                  <a:pt x="185" y="43"/>
                  <a:pt x="185" y="43"/>
                </a:cubicBezTo>
                <a:cubicBezTo>
                  <a:pt x="157" y="15"/>
                  <a:pt x="157" y="15"/>
                  <a:pt x="157" y="15"/>
                </a:cubicBezTo>
                <a:cubicBezTo>
                  <a:pt x="142" y="30"/>
                  <a:pt x="142" y="30"/>
                  <a:pt x="142" y="30"/>
                </a:cubicBezTo>
                <a:cubicBezTo>
                  <a:pt x="135" y="26"/>
                  <a:pt x="128" y="23"/>
                  <a:pt x="120" y="21"/>
                </a:cubicBezTo>
                <a:lnTo>
                  <a:pt x="120" y="0"/>
                </a:lnTo>
                <a:close/>
                <a:moveTo>
                  <a:pt x="100" y="128"/>
                </a:moveTo>
                <a:cubicBezTo>
                  <a:pt x="85" y="128"/>
                  <a:pt x="72" y="115"/>
                  <a:pt x="72" y="100"/>
                </a:cubicBezTo>
                <a:cubicBezTo>
                  <a:pt x="72" y="84"/>
                  <a:pt x="85" y="72"/>
                  <a:pt x="100" y="72"/>
                </a:cubicBezTo>
                <a:cubicBezTo>
                  <a:pt x="116" y="72"/>
                  <a:pt x="128" y="84"/>
                  <a:pt x="128" y="100"/>
                </a:cubicBezTo>
                <a:cubicBezTo>
                  <a:pt x="128" y="115"/>
                  <a:pt x="116" y="128"/>
                  <a:pt x="100" y="128"/>
                </a:cubicBezTo>
              </a:path>
            </a:pathLst>
          </a:custGeom>
          <a:solidFill>
            <a:srgbClr val="F3D180"/>
          </a:solidFill>
          <a:ln w="9525">
            <a:solidFill>
              <a:srgbClr val="000000"/>
            </a:solidFill>
            <a:round/>
          </a:ln>
        </p:spPr>
        <p:txBody>
          <a:bodyPr/>
          <a:lstStyle/>
          <a:p>
            <a:endParaRPr lang="zh-CN" altLang="en-US"/>
          </a:p>
        </p:txBody>
      </p:sp>
      <p:sp useBgFill="1">
        <p:nvSpPr>
          <p:cNvPr id="8" name="任意多边形 7"/>
          <p:cNvSpPr/>
          <p:nvPr/>
        </p:nvSpPr>
        <p:spPr>
          <a:xfrm rot="1647890">
            <a:off x="4150525" y="3086552"/>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0" name="任意多边形 9"/>
          <p:cNvSpPr/>
          <p:nvPr/>
        </p:nvSpPr>
        <p:spPr>
          <a:xfrm rot="5410385">
            <a:off x="4633631" y="2083674"/>
            <a:ext cx="1962620" cy="1591663"/>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1" name="任意多边形 10"/>
          <p:cNvSpPr/>
          <p:nvPr/>
        </p:nvSpPr>
        <p:spPr>
          <a:xfrm rot="8980181">
            <a:off x="5690426" y="2014659"/>
            <a:ext cx="1962620" cy="1593821"/>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2" name="任意多边形 11"/>
          <p:cNvSpPr/>
          <p:nvPr/>
        </p:nvSpPr>
        <p:spPr>
          <a:xfrm rot="12742676">
            <a:off x="6281369" y="2957149"/>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3" name="任意多边形 12"/>
          <p:cNvSpPr/>
          <p:nvPr/>
        </p:nvSpPr>
        <p:spPr>
          <a:xfrm rot="15671084">
            <a:off x="5922274" y="3775627"/>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useBgFill="1">
        <p:nvSpPr>
          <p:cNvPr id="14" name="任意多边形 13"/>
          <p:cNvSpPr/>
          <p:nvPr/>
        </p:nvSpPr>
        <p:spPr>
          <a:xfrm rot="19433579">
            <a:off x="4827736" y="3979436"/>
            <a:ext cx="1962620" cy="1593819"/>
          </a:xfrm>
          <a:custGeom>
            <a:avLst/>
            <a:gdLst>
              <a:gd name="connsiteX0" fmla="*/ 823693 w 1440187"/>
              <a:gd name="connsiteY0" fmla="*/ 1161944 h 1169530"/>
              <a:gd name="connsiteX1" fmla="*/ 7586 w 1440187"/>
              <a:gd name="connsiteY1" fmla="*/ 553037 h 1169530"/>
              <a:gd name="connsiteX2" fmla="*/ 143018 w 1440187"/>
              <a:gd name="connsiteY2" fmla="*/ 18874 h 1169530"/>
              <a:gd name="connsiteX3" fmla="*/ 160132 w 1440187"/>
              <a:gd name="connsiteY3" fmla="*/ 0 h 1169530"/>
              <a:gd name="connsiteX4" fmla="*/ 220016 w 1440187"/>
              <a:gd name="connsiteY4" fmla="*/ 110327 h 1169530"/>
              <a:gd name="connsiteX5" fmla="*/ 817051 w 1440187"/>
              <a:gd name="connsiteY5" fmla="*/ 427767 h 1169530"/>
              <a:gd name="connsiteX6" fmla="*/ 1326167 w 1440187"/>
              <a:gd name="connsiteY6" fmla="*/ 216885 h 1169530"/>
              <a:gd name="connsiteX7" fmla="*/ 1374986 w 1440187"/>
              <a:gd name="connsiteY7" fmla="*/ 157715 h 1169530"/>
              <a:gd name="connsiteX8" fmla="*/ 1397246 w 1440187"/>
              <a:gd name="connsiteY8" fmla="*/ 204346 h 1169530"/>
              <a:gd name="connsiteX9" fmla="*/ 1432601 w 1440187"/>
              <a:gd name="connsiteY9" fmla="*/ 345836 h 1169530"/>
              <a:gd name="connsiteX10" fmla="*/ 823693 w 1440187"/>
              <a:gd name="connsiteY10" fmla="*/ 1161944 h 1169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187" h="1169530">
                <a:moveTo>
                  <a:pt x="823693" y="1161944"/>
                </a:moveTo>
                <a:cubicBezTo>
                  <a:pt x="430186" y="1219161"/>
                  <a:pt x="64802" y="946544"/>
                  <a:pt x="7586" y="553037"/>
                </a:cubicBezTo>
                <a:cubicBezTo>
                  <a:pt x="-21023" y="356283"/>
                  <a:pt x="32827" y="166560"/>
                  <a:pt x="143018" y="18874"/>
                </a:cubicBezTo>
                <a:lnTo>
                  <a:pt x="160132" y="0"/>
                </a:lnTo>
                <a:lnTo>
                  <a:pt x="220016" y="110327"/>
                </a:lnTo>
                <a:cubicBezTo>
                  <a:pt x="349405" y="301848"/>
                  <a:pt x="568523" y="427768"/>
                  <a:pt x="817051" y="427767"/>
                </a:cubicBezTo>
                <a:cubicBezTo>
                  <a:pt x="1015874" y="427767"/>
                  <a:pt x="1195874" y="347179"/>
                  <a:pt x="1326167" y="216885"/>
                </a:cubicBezTo>
                <a:lnTo>
                  <a:pt x="1374986" y="157715"/>
                </a:lnTo>
                <a:lnTo>
                  <a:pt x="1397246" y="204346"/>
                </a:lnTo>
                <a:cubicBezTo>
                  <a:pt x="1413481" y="249348"/>
                  <a:pt x="1425449" y="296648"/>
                  <a:pt x="1432601" y="345836"/>
                </a:cubicBezTo>
                <a:cubicBezTo>
                  <a:pt x="1489818" y="739343"/>
                  <a:pt x="1217201" y="1104727"/>
                  <a:pt x="823693" y="1161944"/>
                </a:cubicBezTo>
                <a:close/>
              </a:path>
            </a:pathLst>
          </a:custGeom>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Freeform 16"/>
          <p:cNvSpPr>
            <a:spLocks noEditPoints="1"/>
          </p:cNvSpPr>
          <p:nvPr/>
        </p:nvSpPr>
        <p:spPr bwMode="auto">
          <a:xfrm>
            <a:off x="6509982" y="2314445"/>
            <a:ext cx="552122" cy="552122"/>
          </a:xfrm>
          <a:custGeom>
            <a:avLst/>
            <a:gdLst>
              <a:gd name="T0" fmla="*/ 2147483646 w 200"/>
              <a:gd name="T1" fmla="*/ 0 h 200"/>
              <a:gd name="T2" fmla="*/ 2147483646 w 200"/>
              <a:gd name="T3" fmla="*/ 0 h 200"/>
              <a:gd name="T4" fmla="*/ 2147483646 w 200"/>
              <a:gd name="T5" fmla="*/ 2147483646 h 200"/>
              <a:gd name="T6" fmla="*/ 2147483646 w 200"/>
              <a:gd name="T7" fmla="*/ 2147483646 h 200"/>
              <a:gd name="T8" fmla="*/ 2147483646 w 200"/>
              <a:gd name="T9" fmla="*/ 2147483646 h 200"/>
              <a:gd name="T10" fmla="*/ 2147483646 w 200"/>
              <a:gd name="T11" fmla="*/ 2147483646 h 200"/>
              <a:gd name="T12" fmla="*/ 2147483646 w 200"/>
              <a:gd name="T13" fmla="*/ 2147483646 h 200"/>
              <a:gd name="T14" fmla="*/ 2147483646 w 200"/>
              <a:gd name="T15" fmla="*/ 2147483646 h 200"/>
              <a:gd name="T16" fmla="*/ 2147483646 w 200"/>
              <a:gd name="T17" fmla="*/ 2147483646 h 200"/>
              <a:gd name="T18" fmla="*/ 2147483646 w 200"/>
              <a:gd name="T19" fmla="*/ 2147483646 h 200"/>
              <a:gd name="T20" fmla="*/ 2147483646 w 200"/>
              <a:gd name="T21" fmla="*/ 2147483646 h 200"/>
              <a:gd name="T22" fmla="*/ 2147483646 w 200"/>
              <a:gd name="T23" fmla="*/ 2147483646 h 200"/>
              <a:gd name="T24" fmla="*/ 2147483646 w 200"/>
              <a:gd name="T25" fmla="*/ 2147483646 h 200"/>
              <a:gd name="T26" fmla="*/ 2147483646 w 200"/>
              <a:gd name="T27" fmla="*/ 2147483646 h 200"/>
              <a:gd name="T28" fmla="*/ 2147483646 w 200"/>
              <a:gd name="T29" fmla="*/ 2147483646 h 200"/>
              <a:gd name="T30" fmla="*/ 2147483646 w 200"/>
              <a:gd name="T31" fmla="*/ 2147483646 h 200"/>
              <a:gd name="T32" fmla="*/ 2147483646 w 200"/>
              <a:gd name="T33" fmla="*/ 2147483646 h 200"/>
              <a:gd name="T34" fmla="*/ 2147483646 w 200"/>
              <a:gd name="T35" fmla="*/ 2147483646 h 200"/>
              <a:gd name="T36" fmla="*/ 2147483646 w 200"/>
              <a:gd name="T37" fmla="*/ 2147483646 h 200"/>
              <a:gd name="T38" fmla="*/ 2147483646 w 200"/>
              <a:gd name="T39" fmla="*/ 2147483646 h 200"/>
              <a:gd name="T40" fmla="*/ 2147483646 w 200"/>
              <a:gd name="T41" fmla="*/ 2147483646 h 200"/>
              <a:gd name="T42" fmla="*/ 2147483646 w 200"/>
              <a:gd name="T43" fmla="*/ 2147483646 h 200"/>
              <a:gd name="T44" fmla="*/ 2147483646 w 200"/>
              <a:gd name="T45" fmla="*/ 2147483646 h 200"/>
              <a:gd name="T46" fmla="*/ 2147483646 w 200"/>
              <a:gd name="T47" fmla="*/ 2147483646 h 200"/>
              <a:gd name="T48" fmla="*/ 2147483646 w 200"/>
              <a:gd name="T49" fmla="*/ 2147483646 h 200"/>
              <a:gd name="T50" fmla="*/ 2147483646 w 200"/>
              <a:gd name="T51" fmla="*/ 2147483646 h 200"/>
              <a:gd name="T52" fmla="*/ 2147483646 w 200"/>
              <a:gd name="T53" fmla="*/ 2147483646 h 200"/>
              <a:gd name="T54" fmla="*/ 2147483646 w 200"/>
              <a:gd name="T55" fmla="*/ 2147483646 h 200"/>
              <a:gd name="T56" fmla="*/ 2147483646 w 200"/>
              <a:gd name="T57" fmla="*/ 2147483646 h 200"/>
              <a:gd name="T58" fmla="*/ 2147483646 w 200"/>
              <a:gd name="T59" fmla="*/ 2147483646 h 200"/>
              <a:gd name="T60" fmla="*/ 2147483646 w 200"/>
              <a:gd name="T61" fmla="*/ 2147483646 h 200"/>
              <a:gd name="T62" fmla="*/ 2147483646 w 200"/>
              <a:gd name="T63" fmla="*/ 2147483646 h 200"/>
              <a:gd name="T64" fmla="*/ 2147483646 w 200"/>
              <a:gd name="T65" fmla="*/ 2147483646 h 200"/>
              <a:gd name="T66" fmla="*/ 2147483646 w 200"/>
              <a:gd name="T67" fmla="*/ 2147483646 h 200"/>
              <a:gd name="T68" fmla="*/ 2147483646 w 200"/>
              <a:gd name="T69" fmla="*/ 2147483646 h 200"/>
              <a:gd name="T70" fmla="*/ 2147483646 w 200"/>
              <a:gd name="T71" fmla="*/ 2147483646 h 200"/>
              <a:gd name="T72" fmla="*/ 2147483646 w 200"/>
              <a:gd name="T73" fmla="*/ 2147483646 h 200"/>
              <a:gd name="T74" fmla="*/ 2147483646 w 200"/>
              <a:gd name="T75" fmla="*/ 2147483646 h 200"/>
              <a:gd name="T76" fmla="*/ 2147483646 w 200"/>
              <a:gd name="T77" fmla="*/ 2147483646 h 200"/>
              <a:gd name="T78" fmla="*/ 2147483646 w 200"/>
              <a:gd name="T79" fmla="*/ 2147483646 h 200"/>
              <a:gd name="T80" fmla="*/ 2147483646 w 200"/>
              <a:gd name="T81" fmla="*/ 2147483646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4"/>
                  <a:pt x="156"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4" y="50"/>
                  <a:pt x="114" y="51"/>
                  <a:pt x="104" y="51"/>
                </a:cubicBezTo>
                <a:close/>
                <a:moveTo>
                  <a:pt x="96" y="8"/>
                </a:moveTo>
                <a:cubicBezTo>
                  <a:pt x="96" y="51"/>
                  <a:pt x="96" y="51"/>
                  <a:pt x="96" y="51"/>
                </a:cubicBezTo>
                <a:cubicBezTo>
                  <a:pt x="87" y="51"/>
                  <a:pt x="77" y="50"/>
                  <a:pt x="68" y="48"/>
                </a:cubicBezTo>
                <a:cubicBezTo>
                  <a:pt x="75" y="25"/>
                  <a:pt x="86" y="11"/>
                  <a:pt x="96" y="8"/>
                </a:cubicBezTo>
                <a:close/>
                <a:moveTo>
                  <a:pt x="96" y="59"/>
                </a:moveTo>
                <a:cubicBezTo>
                  <a:pt x="96" y="96"/>
                  <a:pt x="96" y="96"/>
                  <a:pt x="96" y="96"/>
                </a:cubicBezTo>
                <a:cubicBezTo>
                  <a:pt x="60" y="96"/>
                  <a:pt x="60" y="96"/>
                  <a:pt x="60" y="96"/>
                </a:cubicBezTo>
                <a:cubicBezTo>
                  <a:pt x="60" y="81"/>
                  <a:pt x="62" y="67"/>
                  <a:pt x="65" y="55"/>
                </a:cubicBezTo>
                <a:cubicBezTo>
                  <a:pt x="75" y="58"/>
                  <a:pt x="86" y="59"/>
                  <a:pt x="96" y="59"/>
                </a:cubicBezTo>
                <a:close/>
                <a:moveTo>
                  <a:pt x="52" y="96"/>
                </a:moveTo>
                <a:cubicBezTo>
                  <a:pt x="9" y="96"/>
                  <a:pt x="9" y="96"/>
                  <a:pt x="9" y="96"/>
                </a:cubicBezTo>
                <a:cubicBezTo>
                  <a:pt x="9" y="75"/>
                  <a:pt x="17" y="56"/>
                  <a:pt x="29" y="41"/>
                </a:cubicBezTo>
                <a:cubicBezTo>
                  <a:pt x="38" y="46"/>
                  <a:pt x="48" y="50"/>
                  <a:pt x="58" y="53"/>
                </a:cubicBezTo>
                <a:cubicBezTo>
                  <a:pt x="54" y="66"/>
                  <a:pt x="52" y="80"/>
                  <a:pt x="52" y="96"/>
                </a:cubicBezTo>
                <a:close/>
                <a:moveTo>
                  <a:pt x="52" y="104"/>
                </a:moveTo>
                <a:cubicBezTo>
                  <a:pt x="52" y="119"/>
                  <a:pt x="54" y="133"/>
                  <a:pt x="58" y="146"/>
                </a:cubicBezTo>
                <a:cubicBezTo>
                  <a:pt x="48" y="149"/>
                  <a:pt x="38" y="153"/>
                  <a:pt x="29" y="158"/>
                </a:cubicBezTo>
                <a:cubicBezTo>
                  <a:pt x="17" y="143"/>
                  <a:pt x="9" y="124"/>
                  <a:pt x="9" y="104"/>
                </a:cubicBezTo>
                <a:lnTo>
                  <a:pt x="52" y="104"/>
                </a:lnTo>
                <a:close/>
                <a:moveTo>
                  <a:pt x="60" y="104"/>
                </a:moveTo>
                <a:cubicBezTo>
                  <a:pt x="96" y="104"/>
                  <a:pt x="96" y="104"/>
                  <a:pt x="96" y="104"/>
                </a:cubicBezTo>
                <a:cubicBezTo>
                  <a:pt x="96" y="140"/>
                  <a:pt x="96" y="140"/>
                  <a:pt x="96" y="140"/>
                </a:cubicBezTo>
                <a:cubicBezTo>
                  <a:pt x="86" y="140"/>
                  <a:pt x="75" y="141"/>
                  <a:pt x="65" y="144"/>
                </a:cubicBezTo>
                <a:cubicBezTo>
                  <a:pt x="62" y="132"/>
                  <a:pt x="60" y="119"/>
                  <a:pt x="60" y="104"/>
                </a:cubicBezTo>
                <a:close/>
                <a:moveTo>
                  <a:pt x="96" y="148"/>
                </a:moveTo>
                <a:cubicBezTo>
                  <a:pt x="96" y="191"/>
                  <a:pt x="96" y="191"/>
                  <a:pt x="96" y="191"/>
                </a:cubicBezTo>
                <a:cubicBezTo>
                  <a:pt x="86" y="188"/>
                  <a:pt x="75" y="174"/>
                  <a:pt x="68" y="152"/>
                </a:cubicBezTo>
                <a:cubicBezTo>
                  <a:pt x="77" y="149"/>
                  <a:pt x="86" y="148"/>
                  <a:pt x="96" y="148"/>
                </a:cubicBezTo>
                <a:close/>
                <a:moveTo>
                  <a:pt x="104" y="191"/>
                </a:moveTo>
                <a:cubicBezTo>
                  <a:pt x="104" y="148"/>
                  <a:pt x="104" y="148"/>
                  <a:pt x="104" y="148"/>
                </a:cubicBezTo>
                <a:cubicBezTo>
                  <a:pt x="114" y="148"/>
                  <a:pt x="124"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4" y="143"/>
                  <a:pt x="172" y="158"/>
                </a:cubicBezTo>
                <a:cubicBezTo>
                  <a:pt x="163" y="153"/>
                  <a:pt x="153" y="149"/>
                  <a:pt x="143" y="146"/>
                </a:cubicBezTo>
                <a:cubicBezTo>
                  <a:pt x="146" y="133"/>
                  <a:pt x="148" y="119"/>
                  <a:pt x="148" y="104"/>
                </a:cubicBezTo>
                <a:close/>
                <a:moveTo>
                  <a:pt x="148" y="96"/>
                </a:moveTo>
                <a:cubicBezTo>
                  <a:pt x="148" y="80"/>
                  <a:pt x="146" y="66"/>
                  <a:pt x="143" y="53"/>
                </a:cubicBezTo>
                <a:cubicBezTo>
                  <a:pt x="153" y="50"/>
                  <a:pt x="163" y="46"/>
                  <a:pt x="172" y="41"/>
                </a:cubicBezTo>
                <a:cubicBezTo>
                  <a:pt x="184" y="56"/>
                  <a:pt x="191" y="75"/>
                  <a:pt x="192" y="96"/>
                </a:cubicBezTo>
                <a:lnTo>
                  <a:pt x="148" y="96"/>
                </a:lnTo>
                <a:close/>
                <a:moveTo>
                  <a:pt x="166" y="35"/>
                </a:moveTo>
                <a:cubicBezTo>
                  <a:pt x="158" y="39"/>
                  <a:pt x="150" y="43"/>
                  <a:pt x="141" y="46"/>
                </a:cubicBezTo>
                <a:cubicBezTo>
                  <a:pt x="136" y="30"/>
                  <a:pt x="130" y="18"/>
                  <a:pt x="122" y="10"/>
                </a:cubicBezTo>
                <a:cubicBezTo>
                  <a:pt x="139" y="14"/>
                  <a:pt x="154" y="23"/>
                  <a:pt x="166" y="35"/>
                </a:cubicBezTo>
                <a:close/>
                <a:moveTo>
                  <a:pt x="79" y="10"/>
                </a:moveTo>
                <a:cubicBezTo>
                  <a:pt x="71" y="18"/>
                  <a:pt x="64" y="31"/>
                  <a:pt x="60" y="45"/>
                </a:cubicBezTo>
                <a:cubicBezTo>
                  <a:pt x="51" y="43"/>
                  <a:pt x="43" y="39"/>
                  <a:pt x="35" y="35"/>
                </a:cubicBezTo>
                <a:cubicBezTo>
                  <a:pt x="47" y="23"/>
                  <a:pt x="62" y="14"/>
                  <a:pt x="79" y="10"/>
                </a:cubicBezTo>
                <a:close/>
                <a:moveTo>
                  <a:pt x="35" y="164"/>
                </a:moveTo>
                <a:cubicBezTo>
                  <a:pt x="43" y="160"/>
                  <a:pt x="51" y="156"/>
                  <a:pt x="60" y="154"/>
                </a:cubicBezTo>
                <a:cubicBezTo>
                  <a:pt x="64" y="169"/>
                  <a:pt x="71" y="181"/>
                  <a:pt x="79" y="189"/>
                </a:cubicBezTo>
                <a:cubicBezTo>
                  <a:pt x="62" y="185"/>
                  <a:pt x="47" y="176"/>
                  <a:pt x="35" y="164"/>
                </a:cubicBezTo>
                <a:close/>
                <a:moveTo>
                  <a:pt x="122" y="189"/>
                </a:moveTo>
                <a:cubicBezTo>
                  <a:pt x="130" y="181"/>
                  <a:pt x="136" y="169"/>
                  <a:pt x="141" y="154"/>
                </a:cubicBezTo>
                <a:cubicBezTo>
                  <a:pt x="150" y="156"/>
                  <a:pt x="158" y="160"/>
                  <a:pt x="166" y="164"/>
                </a:cubicBezTo>
                <a:cubicBezTo>
                  <a:pt x="154" y="176"/>
                  <a:pt x="139" y="185"/>
                  <a:pt x="122" y="189"/>
                </a:cubicBezTo>
                <a:close/>
              </a:path>
            </a:pathLst>
          </a:custGeom>
          <a:solidFill>
            <a:schemeClr val="bg1">
              <a:lumMod val="50000"/>
            </a:schemeClr>
          </a:solidFill>
          <a:ln>
            <a:noFill/>
          </a:ln>
        </p:spPr>
        <p:txBody>
          <a:bodyPr/>
          <a:lstStyle/>
          <a:p>
            <a:endParaRPr lang="zh-CN" altLang="en-US"/>
          </a:p>
        </p:txBody>
      </p:sp>
      <p:sp>
        <p:nvSpPr>
          <p:cNvPr id="16" name="Freeform 15"/>
          <p:cNvSpPr>
            <a:spLocks noEditPoints="1"/>
          </p:cNvSpPr>
          <p:nvPr/>
        </p:nvSpPr>
        <p:spPr bwMode="auto">
          <a:xfrm>
            <a:off x="7251895" y="3267717"/>
            <a:ext cx="532712" cy="532710"/>
          </a:xfrm>
          <a:custGeom>
            <a:avLst/>
            <a:gdLst>
              <a:gd name="T0" fmla="*/ 2147483646 w 192"/>
              <a:gd name="T1" fmla="*/ 0 h 192"/>
              <a:gd name="T2" fmla="*/ 0 w 192"/>
              <a:gd name="T3" fmla="*/ 2147483646 h 192"/>
              <a:gd name="T4" fmla="*/ 2147483646 w 192"/>
              <a:gd name="T5" fmla="*/ 2147483646 h 192"/>
              <a:gd name="T6" fmla="*/ 2147483646 w 192"/>
              <a:gd name="T7" fmla="*/ 2147483646 h 192"/>
              <a:gd name="T8" fmla="*/ 2147483646 w 192"/>
              <a:gd name="T9" fmla="*/ 0 h 192"/>
              <a:gd name="T10" fmla="*/ 2147483646 w 192"/>
              <a:gd name="T11" fmla="*/ 2147483646 h 192"/>
              <a:gd name="T12" fmla="*/ 2147483646 w 192"/>
              <a:gd name="T13" fmla="*/ 2147483646 h 192"/>
              <a:gd name="T14" fmla="*/ 2147483646 w 192"/>
              <a:gd name="T15" fmla="*/ 2147483646 h 192"/>
              <a:gd name="T16" fmla="*/ 2147483646 w 192"/>
              <a:gd name="T17" fmla="*/ 2147483646 h 192"/>
              <a:gd name="T18" fmla="*/ 2147483646 w 192"/>
              <a:gd name="T19" fmla="*/ 2147483646 h 192"/>
              <a:gd name="T20" fmla="*/ 2147483646 w 192"/>
              <a:gd name="T21" fmla="*/ 2147483646 h 192"/>
              <a:gd name="T22" fmla="*/ 2147483646 w 192"/>
              <a:gd name="T23" fmla="*/ 2147483646 h 192"/>
              <a:gd name="T24" fmla="*/ 2147483646 w 192"/>
              <a:gd name="T25" fmla="*/ 2147483646 h 192"/>
              <a:gd name="T26" fmla="*/ 2147483646 w 192"/>
              <a:gd name="T27" fmla="*/ 2147483646 h 192"/>
              <a:gd name="T28" fmla="*/ 2147483646 w 192"/>
              <a:gd name="T29" fmla="*/ 2147483646 h 192"/>
              <a:gd name="T30" fmla="*/ 2147483646 w 192"/>
              <a:gd name="T31" fmla="*/ 2147483646 h 192"/>
              <a:gd name="T32" fmla="*/ 2147483646 w 192"/>
              <a:gd name="T33" fmla="*/ 2147483646 h 192"/>
              <a:gd name="T34" fmla="*/ 2147483646 w 192"/>
              <a:gd name="T35" fmla="*/ 2147483646 h 192"/>
              <a:gd name="T36" fmla="*/ 2147483646 w 192"/>
              <a:gd name="T37" fmla="*/ 2147483646 h 192"/>
              <a:gd name="T38" fmla="*/ 2147483646 w 192"/>
              <a:gd name="T39" fmla="*/ 2147483646 h 192"/>
              <a:gd name="T40" fmla="*/ 2147483646 w 192"/>
              <a:gd name="T41" fmla="*/ 2147483646 h 192"/>
              <a:gd name="T42" fmla="*/ 2147483646 w 192"/>
              <a:gd name="T43" fmla="*/ 2147483646 h 192"/>
              <a:gd name="T44" fmla="*/ 2147483646 w 192"/>
              <a:gd name="T45" fmla="*/ 2147483646 h 192"/>
              <a:gd name="T46" fmla="*/ 2147483646 w 192"/>
              <a:gd name="T47" fmla="*/ 2147483646 h 192"/>
              <a:gd name="T48" fmla="*/ 2147483646 w 192"/>
              <a:gd name="T49" fmla="*/ 2147483646 h 192"/>
              <a:gd name="T50" fmla="*/ 2147483646 w 192"/>
              <a:gd name="T51" fmla="*/ 2147483646 h 192"/>
              <a:gd name="T52" fmla="*/ 2147483646 w 192"/>
              <a:gd name="T53" fmla="*/ 2147483646 h 192"/>
              <a:gd name="T54" fmla="*/ 2147483646 w 192"/>
              <a:gd name="T55" fmla="*/ 2147483646 h 192"/>
              <a:gd name="T56" fmla="*/ 2147483646 w 192"/>
              <a:gd name="T57" fmla="*/ 2147483646 h 192"/>
              <a:gd name="T58" fmla="*/ 2147483646 w 192"/>
              <a:gd name="T59" fmla="*/ 2147483646 h 192"/>
              <a:gd name="T60" fmla="*/ 2147483646 w 192"/>
              <a:gd name="T61" fmla="*/ 2147483646 h 192"/>
              <a:gd name="T62" fmla="*/ 2147483646 w 192"/>
              <a:gd name="T63" fmla="*/ 2147483646 h 192"/>
              <a:gd name="T64" fmla="*/ 2147483646 w 192"/>
              <a:gd name="T65" fmla="*/ 2147483646 h 192"/>
              <a:gd name="T66" fmla="*/ 2147483646 w 192"/>
              <a:gd name="T67" fmla="*/ 2147483646 h 192"/>
              <a:gd name="T68" fmla="*/ 2147483646 w 192"/>
              <a:gd name="T69" fmla="*/ 2147483646 h 192"/>
              <a:gd name="T70" fmla="*/ 2147483646 w 192"/>
              <a:gd name="T71" fmla="*/ 2147483646 h 192"/>
              <a:gd name="T72" fmla="*/ 2147483646 w 192"/>
              <a:gd name="T73" fmla="*/ 2147483646 h 192"/>
              <a:gd name="T74" fmla="*/ 2147483646 w 192"/>
              <a:gd name="T75" fmla="*/ 2147483646 h 192"/>
              <a:gd name="T76" fmla="*/ 2147483646 w 192"/>
              <a:gd name="T77" fmla="*/ 2147483646 h 192"/>
              <a:gd name="T78" fmla="*/ 2147483646 w 192"/>
              <a:gd name="T79" fmla="*/ 2147483646 h 192"/>
              <a:gd name="T80" fmla="*/ 2147483646 w 192"/>
              <a:gd name="T81" fmla="*/ 2147483646 h 192"/>
              <a:gd name="T82" fmla="*/ 2147483646 w 192"/>
              <a:gd name="T83" fmla="*/ 2147483646 h 192"/>
              <a:gd name="T84" fmla="*/ 2147483646 w 192"/>
              <a:gd name="T85" fmla="*/ 2147483646 h 192"/>
              <a:gd name="T86" fmla="*/ 2147483646 w 192"/>
              <a:gd name="T87" fmla="*/ 2147483646 h 192"/>
              <a:gd name="T88" fmla="*/ 2147483646 w 192"/>
              <a:gd name="T89" fmla="*/ 2147483646 h 192"/>
              <a:gd name="T90" fmla="*/ 2147483646 w 192"/>
              <a:gd name="T91" fmla="*/ 2147483646 h 192"/>
              <a:gd name="T92" fmla="*/ 2147483646 w 192"/>
              <a:gd name="T93" fmla="*/ 2147483646 h 192"/>
              <a:gd name="T94" fmla="*/ 2147483646 w 192"/>
              <a:gd name="T95" fmla="*/ 2147483646 h 192"/>
              <a:gd name="T96" fmla="*/ 2147483646 w 192"/>
              <a:gd name="T97" fmla="*/ 2147483646 h 192"/>
              <a:gd name="T98" fmla="*/ 2147483646 w 192"/>
              <a:gd name="T99" fmla="*/ 2147483646 h 192"/>
              <a:gd name="T100" fmla="*/ 2147483646 w 192"/>
              <a:gd name="T101" fmla="*/ 2147483646 h 192"/>
              <a:gd name="T102" fmla="*/ 2147483646 w 192"/>
              <a:gd name="T103" fmla="*/ 2147483646 h 192"/>
              <a:gd name="T104" fmla="*/ 2147483646 w 192"/>
              <a:gd name="T105" fmla="*/ 2147483646 h 192"/>
              <a:gd name="T106" fmla="*/ 2147483646 w 192"/>
              <a:gd name="T107" fmla="*/ 2147483646 h 192"/>
              <a:gd name="T108" fmla="*/ 2147483646 w 192"/>
              <a:gd name="T109" fmla="*/ 2147483646 h 192"/>
              <a:gd name="T110" fmla="*/ 2147483646 w 192"/>
              <a:gd name="T111" fmla="*/ 2147483646 h 192"/>
              <a:gd name="T112" fmla="*/ 2147483646 w 192"/>
              <a:gd name="T113" fmla="*/ 2147483646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8"/>
                </a:moveTo>
                <a:cubicBezTo>
                  <a:pt x="145" y="8"/>
                  <a:pt x="184" y="47"/>
                  <a:pt x="184" y="96"/>
                </a:cubicBezTo>
                <a:cubicBezTo>
                  <a:pt x="184" y="117"/>
                  <a:pt x="177" y="137"/>
                  <a:pt x="164" y="152"/>
                </a:cubicBezTo>
                <a:cubicBezTo>
                  <a:pt x="155" y="148"/>
                  <a:pt x="135" y="141"/>
                  <a:pt x="122" y="137"/>
                </a:cubicBezTo>
                <a:cubicBezTo>
                  <a:pt x="121" y="137"/>
                  <a:pt x="121" y="137"/>
                  <a:pt x="121" y="132"/>
                </a:cubicBezTo>
                <a:cubicBezTo>
                  <a:pt x="121" y="128"/>
                  <a:pt x="122" y="125"/>
                  <a:pt x="124" y="121"/>
                </a:cubicBezTo>
                <a:cubicBezTo>
                  <a:pt x="125" y="118"/>
                  <a:pt x="127" y="112"/>
                  <a:pt x="128" y="107"/>
                </a:cubicBezTo>
                <a:cubicBezTo>
                  <a:pt x="130" y="105"/>
                  <a:pt x="132" y="100"/>
                  <a:pt x="134" y="92"/>
                </a:cubicBezTo>
                <a:cubicBezTo>
                  <a:pt x="136" y="84"/>
                  <a:pt x="135" y="81"/>
                  <a:pt x="134" y="79"/>
                </a:cubicBezTo>
                <a:cubicBezTo>
                  <a:pt x="134" y="79"/>
                  <a:pt x="134" y="78"/>
                  <a:pt x="134" y="78"/>
                </a:cubicBezTo>
                <a:cubicBezTo>
                  <a:pt x="133" y="76"/>
                  <a:pt x="134" y="67"/>
                  <a:pt x="135" y="60"/>
                </a:cubicBezTo>
                <a:cubicBezTo>
                  <a:pt x="136" y="55"/>
                  <a:pt x="135" y="45"/>
                  <a:pt x="128" y="36"/>
                </a:cubicBezTo>
                <a:cubicBezTo>
                  <a:pt x="124" y="31"/>
                  <a:pt x="116" y="24"/>
                  <a:pt x="101" y="24"/>
                </a:cubicBezTo>
                <a:cubicBezTo>
                  <a:pt x="93" y="24"/>
                  <a:pt x="93" y="24"/>
                  <a:pt x="93" y="24"/>
                </a:cubicBezTo>
                <a:cubicBezTo>
                  <a:pt x="79" y="24"/>
                  <a:pt x="70" y="31"/>
                  <a:pt x="66" y="36"/>
                </a:cubicBezTo>
                <a:cubicBezTo>
                  <a:pt x="60" y="45"/>
                  <a:pt x="58" y="55"/>
                  <a:pt x="59" y="60"/>
                </a:cubicBezTo>
                <a:cubicBezTo>
                  <a:pt x="61" y="67"/>
                  <a:pt x="61" y="76"/>
                  <a:pt x="61" y="78"/>
                </a:cubicBezTo>
                <a:cubicBezTo>
                  <a:pt x="61" y="78"/>
                  <a:pt x="61" y="79"/>
                  <a:pt x="60" y="79"/>
                </a:cubicBezTo>
                <a:cubicBezTo>
                  <a:pt x="60" y="81"/>
                  <a:pt x="59" y="84"/>
                  <a:pt x="60" y="92"/>
                </a:cubicBezTo>
                <a:cubicBezTo>
                  <a:pt x="62" y="100"/>
                  <a:pt x="65" y="105"/>
                  <a:pt x="67" y="107"/>
                </a:cubicBezTo>
                <a:cubicBezTo>
                  <a:pt x="67" y="112"/>
                  <a:pt x="69" y="118"/>
                  <a:pt x="71" y="121"/>
                </a:cubicBezTo>
                <a:cubicBezTo>
                  <a:pt x="72" y="124"/>
                  <a:pt x="73" y="127"/>
                  <a:pt x="73" y="132"/>
                </a:cubicBezTo>
                <a:cubicBezTo>
                  <a:pt x="73" y="137"/>
                  <a:pt x="72" y="137"/>
                  <a:pt x="71" y="137"/>
                </a:cubicBezTo>
                <a:cubicBezTo>
                  <a:pt x="58" y="141"/>
                  <a:pt x="37" y="149"/>
                  <a:pt x="29" y="152"/>
                </a:cubicBezTo>
                <a:cubicBezTo>
                  <a:pt x="16" y="137"/>
                  <a:pt x="8" y="117"/>
                  <a:pt x="8" y="96"/>
                </a:cubicBezTo>
                <a:cubicBezTo>
                  <a:pt x="8" y="47"/>
                  <a:pt x="48" y="8"/>
                  <a:pt x="96" y="8"/>
                </a:cubicBezTo>
                <a:close/>
                <a:moveTo>
                  <a:pt x="35" y="159"/>
                </a:moveTo>
                <a:cubicBezTo>
                  <a:pt x="44" y="155"/>
                  <a:pt x="62" y="148"/>
                  <a:pt x="74" y="145"/>
                </a:cubicBezTo>
                <a:cubicBezTo>
                  <a:pt x="81" y="143"/>
                  <a:pt x="81" y="137"/>
                  <a:pt x="81" y="132"/>
                </a:cubicBezTo>
                <a:cubicBezTo>
                  <a:pt x="81" y="129"/>
                  <a:pt x="80" y="123"/>
                  <a:pt x="78" y="118"/>
                </a:cubicBezTo>
                <a:cubicBezTo>
                  <a:pt x="77" y="115"/>
                  <a:pt x="75" y="109"/>
                  <a:pt x="74" y="105"/>
                </a:cubicBezTo>
                <a:cubicBezTo>
                  <a:pt x="74" y="104"/>
                  <a:pt x="74" y="103"/>
                  <a:pt x="73" y="102"/>
                </a:cubicBezTo>
                <a:cubicBezTo>
                  <a:pt x="72" y="101"/>
                  <a:pt x="70" y="97"/>
                  <a:pt x="68" y="90"/>
                </a:cubicBezTo>
                <a:cubicBezTo>
                  <a:pt x="67" y="84"/>
                  <a:pt x="67" y="83"/>
                  <a:pt x="68" y="82"/>
                </a:cubicBezTo>
                <a:cubicBezTo>
                  <a:pt x="68" y="81"/>
                  <a:pt x="68" y="81"/>
                  <a:pt x="69" y="80"/>
                </a:cubicBezTo>
                <a:cubicBezTo>
                  <a:pt x="69" y="77"/>
                  <a:pt x="68" y="65"/>
                  <a:pt x="67" y="59"/>
                </a:cubicBezTo>
                <a:cubicBezTo>
                  <a:pt x="67" y="56"/>
                  <a:pt x="67" y="48"/>
                  <a:pt x="73" y="41"/>
                </a:cubicBezTo>
                <a:cubicBezTo>
                  <a:pt x="77" y="35"/>
                  <a:pt x="84" y="32"/>
                  <a:pt x="93" y="32"/>
                </a:cubicBezTo>
                <a:cubicBezTo>
                  <a:pt x="101" y="32"/>
                  <a:pt x="101" y="32"/>
                  <a:pt x="101" y="32"/>
                </a:cubicBezTo>
                <a:cubicBezTo>
                  <a:pt x="110" y="32"/>
                  <a:pt x="117" y="35"/>
                  <a:pt x="122" y="41"/>
                </a:cubicBezTo>
                <a:cubicBezTo>
                  <a:pt x="127" y="48"/>
                  <a:pt x="128" y="56"/>
                  <a:pt x="127" y="59"/>
                </a:cubicBezTo>
                <a:cubicBezTo>
                  <a:pt x="126" y="65"/>
                  <a:pt x="125" y="77"/>
                  <a:pt x="126" y="80"/>
                </a:cubicBezTo>
                <a:cubicBezTo>
                  <a:pt x="126" y="81"/>
                  <a:pt x="126" y="81"/>
                  <a:pt x="126" y="82"/>
                </a:cubicBezTo>
                <a:cubicBezTo>
                  <a:pt x="127" y="83"/>
                  <a:pt x="127" y="84"/>
                  <a:pt x="126" y="90"/>
                </a:cubicBezTo>
                <a:cubicBezTo>
                  <a:pt x="125" y="97"/>
                  <a:pt x="123" y="101"/>
                  <a:pt x="121" y="102"/>
                </a:cubicBezTo>
                <a:cubicBezTo>
                  <a:pt x="121" y="103"/>
                  <a:pt x="120" y="104"/>
                  <a:pt x="120" y="105"/>
                </a:cubicBezTo>
                <a:cubicBezTo>
                  <a:pt x="120" y="109"/>
                  <a:pt x="118" y="115"/>
                  <a:pt x="116" y="118"/>
                </a:cubicBezTo>
                <a:cubicBezTo>
                  <a:pt x="115" y="122"/>
                  <a:pt x="113" y="127"/>
                  <a:pt x="113" y="132"/>
                </a:cubicBezTo>
                <a:cubicBezTo>
                  <a:pt x="113" y="137"/>
                  <a:pt x="113" y="143"/>
                  <a:pt x="119" y="145"/>
                </a:cubicBezTo>
                <a:cubicBezTo>
                  <a:pt x="131" y="148"/>
                  <a:pt x="149" y="154"/>
                  <a:pt x="158" y="158"/>
                </a:cubicBezTo>
                <a:cubicBezTo>
                  <a:pt x="142" y="174"/>
                  <a:pt x="121" y="184"/>
                  <a:pt x="96" y="184"/>
                </a:cubicBezTo>
                <a:cubicBezTo>
                  <a:pt x="73" y="184"/>
                  <a:pt x="51" y="174"/>
                  <a:pt x="35" y="159"/>
                </a:cubicBezTo>
                <a:close/>
              </a:path>
            </a:pathLst>
          </a:custGeom>
          <a:solidFill>
            <a:schemeClr val="bg1">
              <a:lumMod val="50000"/>
            </a:schemeClr>
          </a:solidFill>
          <a:ln>
            <a:noFill/>
          </a:ln>
        </p:spPr>
        <p:txBody>
          <a:bodyPr/>
          <a:lstStyle/>
          <a:p>
            <a:endParaRPr lang="zh-CN" altLang="en-US"/>
          </a:p>
        </p:txBody>
      </p:sp>
      <p:grpSp>
        <p:nvGrpSpPr>
          <p:cNvPr id="17" name="组合 16"/>
          <p:cNvGrpSpPr/>
          <p:nvPr/>
        </p:nvGrpSpPr>
        <p:grpSpPr>
          <a:xfrm>
            <a:off x="6939259" y="4425758"/>
            <a:ext cx="403263" cy="538078"/>
            <a:chOff x="7889875" y="5105400"/>
            <a:chExt cx="541338" cy="722313"/>
          </a:xfrm>
          <a:solidFill>
            <a:schemeClr val="bg1">
              <a:lumMod val="50000"/>
            </a:schemeClr>
          </a:solidFill>
        </p:grpSpPr>
        <p:sp>
          <p:nvSpPr>
            <p:cNvPr id="18" name="Freeform 58"/>
            <p:cNvSpPr>
              <a:spLocks noEditPoints="1"/>
            </p:cNvSpPr>
            <p:nvPr/>
          </p:nvSpPr>
          <p:spPr bwMode="auto">
            <a:xfrm>
              <a:off x="7950200" y="5180013"/>
              <a:ext cx="420688" cy="120650"/>
            </a:xfrm>
            <a:custGeom>
              <a:avLst/>
              <a:gdLst>
                <a:gd name="T0" fmla="*/ 0 w 265"/>
                <a:gd name="T1" fmla="*/ 76 h 76"/>
                <a:gd name="T2" fmla="*/ 265 w 265"/>
                <a:gd name="T3" fmla="*/ 76 h 76"/>
                <a:gd name="T4" fmla="*/ 265 w 265"/>
                <a:gd name="T5" fmla="*/ 0 h 76"/>
                <a:gd name="T6" fmla="*/ 0 w 265"/>
                <a:gd name="T7" fmla="*/ 0 h 76"/>
                <a:gd name="T8" fmla="*/ 0 w 265"/>
                <a:gd name="T9" fmla="*/ 76 h 76"/>
                <a:gd name="T10" fmla="*/ 19 w 265"/>
                <a:gd name="T11" fmla="*/ 19 h 76"/>
                <a:gd name="T12" fmla="*/ 246 w 265"/>
                <a:gd name="T13" fmla="*/ 19 h 76"/>
                <a:gd name="T14" fmla="*/ 246 w 265"/>
                <a:gd name="T15" fmla="*/ 57 h 76"/>
                <a:gd name="T16" fmla="*/ 19 w 265"/>
                <a:gd name="T17" fmla="*/ 57 h 76"/>
                <a:gd name="T18" fmla="*/ 19 w 265"/>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6">
                  <a:moveTo>
                    <a:pt x="0" y="76"/>
                  </a:moveTo>
                  <a:lnTo>
                    <a:pt x="265" y="76"/>
                  </a:lnTo>
                  <a:lnTo>
                    <a:pt x="265" y="0"/>
                  </a:lnTo>
                  <a:lnTo>
                    <a:pt x="0" y="0"/>
                  </a:lnTo>
                  <a:lnTo>
                    <a:pt x="0" y="76"/>
                  </a:lnTo>
                  <a:close/>
                  <a:moveTo>
                    <a:pt x="19" y="19"/>
                  </a:moveTo>
                  <a:lnTo>
                    <a:pt x="246" y="19"/>
                  </a:lnTo>
                  <a:lnTo>
                    <a:pt x="246" y="57"/>
                  </a:lnTo>
                  <a:lnTo>
                    <a:pt x="19" y="57"/>
                  </a:lnTo>
                  <a:lnTo>
                    <a:pt x="19" y="19"/>
                  </a:lnTo>
                  <a:close/>
                </a:path>
              </a:pathLst>
            </a:custGeom>
            <a:grpFill/>
            <a:ln w="9525">
              <a:noFill/>
              <a:round/>
            </a:ln>
          </p:spPr>
          <p:txBody>
            <a:bodyPr/>
            <a:lstStyle/>
            <a:p>
              <a:pPr>
                <a:defRPr/>
              </a:pPr>
              <a:endParaRPr lang="zh-CN" altLang="en-US"/>
            </a:p>
          </p:txBody>
        </p:sp>
        <p:sp>
          <p:nvSpPr>
            <p:cNvPr id="19" name="Freeform 59"/>
            <p:cNvSpPr>
              <a:spLocks noEditPoints="1"/>
            </p:cNvSpPr>
            <p:nvPr/>
          </p:nvSpPr>
          <p:spPr bwMode="auto">
            <a:xfrm>
              <a:off x="7889875" y="5105400"/>
              <a:ext cx="541338" cy="722313"/>
            </a:xfrm>
            <a:custGeom>
              <a:avLst/>
              <a:gdLst>
                <a:gd name="T0" fmla="*/ 128 w 144"/>
                <a:gd name="T1" fmla="*/ 0 h 192"/>
                <a:gd name="T2" fmla="*/ 16 w 144"/>
                <a:gd name="T3" fmla="*/ 0 h 192"/>
                <a:gd name="T4" fmla="*/ 0 w 144"/>
                <a:gd name="T5" fmla="*/ 16 h 192"/>
                <a:gd name="T6" fmla="*/ 0 w 144"/>
                <a:gd name="T7" fmla="*/ 176 h 192"/>
                <a:gd name="T8" fmla="*/ 16 w 144"/>
                <a:gd name="T9" fmla="*/ 192 h 192"/>
                <a:gd name="T10" fmla="*/ 128 w 144"/>
                <a:gd name="T11" fmla="*/ 192 h 192"/>
                <a:gd name="T12" fmla="*/ 144 w 144"/>
                <a:gd name="T13" fmla="*/ 176 h 192"/>
                <a:gd name="T14" fmla="*/ 144 w 144"/>
                <a:gd name="T15" fmla="*/ 16 h 192"/>
                <a:gd name="T16" fmla="*/ 128 w 144"/>
                <a:gd name="T17" fmla="*/ 0 h 192"/>
                <a:gd name="T18" fmla="*/ 136 w 144"/>
                <a:gd name="T19" fmla="*/ 176 h 192"/>
                <a:gd name="T20" fmla="*/ 128 w 144"/>
                <a:gd name="T21" fmla="*/ 184 h 192"/>
                <a:gd name="T22" fmla="*/ 16 w 144"/>
                <a:gd name="T23" fmla="*/ 184 h 192"/>
                <a:gd name="T24" fmla="*/ 8 w 144"/>
                <a:gd name="T25" fmla="*/ 176 h 192"/>
                <a:gd name="T26" fmla="*/ 8 w 144"/>
                <a:gd name="T27" fmla="*/ 16 h 192"/>
                <a:gd name="T28" fmla="*/ 16 w 144"/>
                <a:gd name="T29" fmla="*/ 8 h 192"/>
                <a:gd name="T30" fmla="*/ 128 w 144"/>
                <a:gd name="T31" fmla="*/ 8 h 192"/>
                <a:gd name="T32" fmla="*/ 136 w 144"/>
                <a:gd name="T33" fmla="*/ 16 h 192"/>
                <a:gd name="T34" fmla="*/ 136 w 144"/>
                <a:gd name="T3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92">
                  <a:moveTo>
                    <a:pt x="128" y="0"/>
                  </a:moveTo>
                  <a:cubicBezTo>
                    <a:pt x="16" y="0"/>
                    <a:pt x="16" y="0"/>
                    <a:pt x="16" y="0"/>
                  </a:cubicBezTo>
                  <a:cubicBezTo>
                    <a:pt x="8" y="0"/>
                    <a:pt x="0" y="7"/>
                    <a:pt x="0" y="16"/>
                  </a:cubicBezTo>
                  <a:cubicBezTo>
                    <a:pt x="0" y="176"/>
                    <a:pt x="0" y="176"/>
                    <a:pt x="0" y="176"/>
                  </a:cubicBezTo>
                  <a:cubicBezTo>
                    <a:pt x="0" y="184"/>
                    <a:pt x="8" y="192"/>
                    <a:pt x="16" y="192"/>
                  </a:cubicBezTo>
                  <a:cubicBezTo>
                    <a:pt x="128" y="192"/>
                    <a:pt x="128" y="192"/>
                    <a:pt x="128" y="192"/>
                  </a:cubicBezTo>
                  <a:cubicBezTo>
                    <a:pt x="137" y="192"/>
                    <a:pt x="144" y="184"/>
                    <a:pt x="144" y="176"/>
                  </a:cubicBezTo>
                  <a:cubicBezTo>
                    <a:pt x="144" y="16"/>
                    <a:pt x="144" y="16"/>
                    <a:pt x="144" y="16"/>
                  </a:cubicBezTo>
                  <a:cubicBezTo>
                    <a:pt x="144" y="7"/>
                    <a:pt x="137" y="0"/>
                    <a:pt x="128" y="0"/>
                  </a:cubicBezTo>
                  <a:close/>
                  <a:moveTo>
                    <a:pt x="136" y="176"/>
                  </a:moveTo>
                  <a:cubicBezTo>
                    <a:pt x="136" y="180"/>
                    <a:pt x="133" y="184"/>
                    <a:pt x="128" y="184"/>
                  </a:cubicBezTo>
                  <a:cubicBezTo>
                    <a:pt x="16" y="184"/>
                    <a:pt x="16" y="184"/>
                    <a:pt x="16" y="184"/>
                  </a:cubicBezTo>
                  <a:cubicBezTo>
                    <a:pt x="12" y="184"/>
                    <a:pt x="8" y="180"/>
                    <a:pt x="8" y="176"/>
                  </a:cubicBezTo>
                  <a:cubicBezTo>
                    <a:pt x="8" y="16"/>
                    <a:pt x="8" y="16"/>
                    <a:pt x="8" y="16"/>
                  </a:cubicBezTo>
                  <a:cubicBezTo>
                    <a:pt x="8" y="11"/>
                    <a:pt x="12" y="8"/>
                    <a:pt x="16" y="8"/>
                  </a:cubicBezTo>
                  <a:cubicBezTo>
                    <a:pt x="128" y="8"/>
                    <a:pt x="128" y="8"/>
                    <a:pt x="128" y="8"/>
                  </a:cubicBezTo>
                  <a:cubicBezTo>
                    <a:pt x="133" y="8"/>
                    <a:pt x="136" y="11"/>
                    <a:pt x="136" y="16"/>
                  </a:cubicBezTo>
                  <a:lnTo>
                    <a:pt x="136" y="176"/>
                  </a:lnTo>
                  <a:close/>
                </a:path>
              </a:pathLst>
            </a:custGeom>
            <a:grpFill/>
            <a:ln w="9525">
              <a:noFill/>
              <a:round/>
            </a:ln>
          </p:spPr>
          <p:txBody>
            <a:bodyPr/>
            <a:lstStyle/>
            <a:p>
              <a:pPr>
                <a:defRPr/>
              </a:pPr>
              <a:endParaRPr lang="zh-CN" altLang="en-US"/>
            </a:p>
          </p:txBody>
        </p:sp>
        <p:sp>
          <p:nvSpPr>
            <p:cNvPr id="20" name="Freeform 60"/>
            <p:cNvSpPr/>
            <p:nvPr/>
          </p:nvSpPr>
          <p:spPr bwMode="auto">
            <a:xfrm>
              <a:off x="7950200"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p>
          </p:txBody>
        </p:sp>
        <p:sp>
          <p:nvSpPr>
            <p:cNvPr id="21" name="Freeform 61"/>
            <p:cNvSpPr/>
            <p:nvPr/>
          </p:nvSpPr>
          <p:spPr bwMode="auto">
            <a:xfrm>
              <a:off x="7950200" y="5495925"/>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p>
          </p:txBody>
        </p:sp>
        <p:sp>
          <p:nvSpPr>
            <p:cNvPr id="22" name="Freeform 62"/>
            <p:cNvSpPr/>
            <p:nvPr/>
          </p:nvSpPr>
          <p:spPr bwMode="auto">
            <a:xfrm>
              <a:off x="7950200" y="5646738"/>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noFill/>
              <a:round/>
            </a:ln>
          </p:spPr>
          <p:txBody>
            <a:bodyPr/>
            <a:lstStyle/>
            <a:p>
              <a:pPr>
                <a:defRPr/>
              </a:pPr>
              <a:endParaRPr lang="zh-CN" altLang="en-US"/>
            </a:p>
          </p:txBody>
        </p:sp>
        <p:sp>
          <p:nvSpPr>
            <p:cNvPr id="23" name="Freeform 63"/>
            <p:cNvSpPr/>
            <p:nvPr/>
          </p:nvSpPr>
          <p:spPr bwMode="auto">
            <a:xfrm>
              <a:off x="8101013" y="5346700"/>
              <a:ext cx="119063" cy="119063"/>
            </a:xfrm>
            <a:custGeom>
              <a:avLst/>
              <a:gdLst>
                <a:gd name="T0" fmla="*/ 19 w 75"/>
                <a:gd name="T1" fmla="*/ 56 h 75"/>
                <a:gd name="T2" fmla="*/ 19 w 75"/>
                <a:gd name="T3" fmla="*/ 19 h 75"/>
                <a:gd name="T4" fmla="*/ 19 w 75"/>
                <a:gd name="T5" fmla="*/ 0 h 75"/>
                <a:gd name="T6" fmla="*/ 0 w 75"/>
                <a:gd name="T7" fmla="*/ 0 h 75"/>
                <a:gd name="T8" fmla="*/ 0 w 75"/>
                <a:gd name="T9" fmla="*/ 75 h 75"/>
                <a:gd name="T10" fmla="*/ 75 w 75"/>
                <a:gd name="T11" fmla="*/ 75 h 75"/>
                <a:gd name="T12" fmla="*/ 75 w 75"/>
                <a:gd name="T13" fmla="*/ 56 h 75"/>
                <a:gd name="T14" fmla="*/ 57 w 75"/>
                <a:gd name="T15" fmla="*/ 56 h 75"/>
                <a:gd name="T16" fmla="*/ 19 w 75"/>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19" y="56"/>
                  </a:moveTo>
                  <a:lnTo>
                    <a:pt x="19" y="19"/>
                  </a:lnTo>
                  <a:lnTo>
                    <a:pt x="19" y="0"/>
                  </a:lnTo>
                  <a:lnTo>
                    <a:pt x="0" y="0"/>
                  </a:lnTo>
                  <a:lnTo>
                    <a:pt x="0" y="75"/>
                  </a:lnTo>
                  <a:lnTo>
                    <a:pt x="75" y="75"/>
                  </a:lnTo>
                  <a:lnTo>
                    <a:pt x="75" y="56"/>
                  </a:lnTo>
                  <a:lnTo>
                    <a:pt x="57" y="56"/>
                  </a:lnTo>
                  <a:lnTo>
                    <a:pt x="19" y="56"/>
                  </a:lnTo>
                  <a:close/>
                </a:path>
              </a:pathLst>
            </a:custGeom>
            <a:grpFill/>
            <a:ln w="9525">
              <a:noFill/>
              <a:round/>
            </a:ln>
          </p:spPr>
          <p:txBody>
            <a:bodyPr/>
            <a:lstStyle/>
            <a:p>
              <a:pPr>
                <a:defRPr/>
              </a:pPr>
              <a:endParaRPr lang="zh-CN" altLang="en-US"/>
            </a:p>
          </p:txBody>
        </p:sp>
        <p:sp>
          <p:nvSpPr>
            <p:cNvPr id="24" name="Freeform 64"/>
            <p:cNvSpPr/>
            <p:nvPr/>
          </p:nvSpPr>
          <p:spPr bwMode="auto">
            <a:xfrm>
              <a:off x="8250238"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noFill/>
              <a:round/>
            </a:ln>
          </p:spPr>
          <p:txBody>
            <a:bodyPr/>
            <a:lstStyle/>
            <a:p>
              <a:pPr>
                <a:defRPr/>
              </a:pPr>
              <a:endParaRPr lang="zh-CN" altLang="en-US"/>
            </a:p>
          </p:txBody>
        </p:sp>
        <p:sp>
          <p:nvSpPr>
            <p:cNvPr id="25" name="Freeform 65"/>
            <p:cNvSpPr/>
            <p:nvPr/>
          </p:nvSpPr>
          <p:spPr bwMode="auto">
            <a:xfrm>
              <a:off x="8101013" y="5495925"/>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p>
          </p:txBody>
        </p:sp>
        <p:sp>
          <p:nvSpPr>
            <p:cNvPr id="26" name="Freeform 66"/>
            <p:cNvSpPr/>
            <p:nvPr/>
          </p:nvSpPr>
          <p:spPr bwMode="auto">
            <a:xfrm>
              <a:off x="8101013" y="5646738"/>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noFill/>
              <a:round/>
            </a:ln>
          </p:spPr>
          <p:txBody>
            <a:bodyPr/>
            <a:lstStyle/>
            <a:p>
              <a:pPr>
                <a:defRPr/>
              </a:pPr>
              <a:endParaRPr lang="zh-CN" altLang="en-US"/>
            </a:p>
          </p:txBody>
        </p:sp>
        <p:sp>
          <p:nvSpPr>
            <p:cNvPr id="27" name="Freeform 67"/>
            <p:cNvSpPr/>
            <p:nvPr/>
          </p:nvSpPr>
          <p:spPr bwMode="auto">
            <a:xfrm>
              <a:off x="8250238" y="5495925"/>
              <a:ext cx="120650" cy="271463"/>
            </a:xfrm>
            <a:custGeom>
              <a:avLst/>
              <a:gdLst>
                <a:gd name="T0" fmla="*/ 19 w 76"/>
                <a:gd name="T1" fmla="*/ 152 h 171"/>
                <a:gd name="T2" fmla="*/ 19 w 76"/>
                <a:gd name="T3" fmla="*/ 114 h 171"/>
                <a:gd name="T4" fmla="*/ 19 w 76"/>
                <a:gd name="T5" fmla="*/ 0 h 171"/>
                <a:gd name="T6" fmla="*/ 0 w 76"/>
                <a:gd name="T7" fmla="*/ 0 h 171"/>
                <a:gd name="T8" fmla="*/ 0 w 76"/>
                <a:gd name="T9" fmla="*/ 171 h 171"/>
                <a:gd name="T10" fmla="*/ 76 w 76"/>
                <a:gd name="T11" fmla="*/ 171 h 171"/>
                <a:gd name="T12" fmla="*/ 76 w 76"/>
                <a:gd name="T13" fmla="*/ 152 h 171"/>
                <a:gd name="T14" fmla="*/ 57 w 76"/>
                <a:gd name="T15" fmla="*/ 152 h 171"/>
                <a:gd name="T16" fmla="*/ 19 w 76"/>
                <a:gd name="T1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1">
                  <a:moveTo>
                    <a:pt x="19" y="152"/>
                  </a:moveTo>
                  <a:lnTo>
                    <a:pt x="19" y="114"/>
                  </a:lnTo>
                  <a:lnTo>
                    <a:pt x="19" y="0"/>
                  </a:lnTo>
                  <a:lnTo>
                    <a:pt x="0" y="0"/>
                  </a:lnTo>
                  <a:lnTo>
                    <a:pt x="0" y="171"/>
                  </a:lnTo>
                  <a:lnTo>
                    <a:pt x="76" y="171"/>
                  </a:lnTo>
                  <a:lnTo>
                    <a:pt x="76" y="152"/>
                  </a:lnTo>
                  <a:lnTo>
                    <a:pt x="57" y="152"/>
                  </a:lnTo>
                  <a:lnTo>
                    <a:pt x="19" y="152"/>
                  </a:lnTo>
                  <a:close/>
                </a:path>
              </a:pathLst>
            </a:custGeom>
            <a:grpFill/>
            <a:ln w="9525">
              <a:noFill/>
              <a:round/>
            </a:ln>
          </p:spPr>
          <p:txBody>
            <a:bodyPr/>
            <a:lstStyle/>
            <a:p>
              <a:pPr>
                <a:defRPr/>
              </a:pPr>
              <a:endParaRPr lang="zh-CN" altLang="en-US"/>
            </a:p>
          </p:txBody>
        </p:sp>
      </p:grpSp>
      <p:grpSp>
        <p:nvGrpSpPr>
          <p:cNvPr id="28" name="组合 27"/>
          <p:cNvGrpSpPr/>
          <p:nvPr/>
        </p:nvGrpSpPr>
        <p:grpSpPr>
          <a:xfrm>
            <a:off x="4587241" y="3776564"/>
            <a:ext cx="707179" cy="448212"/>
            <a:chOff x="2311400" y="5180013"/>
            <a:chExt cx="901700" cy="571500"/>
          </a:xfrm>
          <a:solidFill>
            <a:schemeClr val="bg1">
              <a:lumMod val="50000"/>
            </a:schemeClr>
          </a:solidFill>
        </p:grpSpPr>
        <p:sp>
          <p:nvSpPr>
            <p:cNvPr id="29" name="Freeform 38"/>
            <p:cNvSpPr>
              <a:spLocks noEditPoints="1"/>
            </p:cNvSpPr>
            <p:nvPr/>
          </p:nvSpPr>
          <p:spPr bwMode="auto">
            <a:xfrm>
              <a:off x="2311400" y="5180013"/>
              <a:ext cx="901700" cy="571500"/>
            </a:xfrm>
            <a:custGeom>
              <a:avLst/>
              <a:gdLst>
                <a:gd name="T0" fmla="*/ 196 w 240"/>
                <a:gd name="T1" fmla="*/ 64 h 152"/>
                <a:gd name="T2" fmla="*/ 196 w 240"/>
                <a:gd name="T3" fmla="*/ 62 h 152"/>
                <a:gd name="T4" fmla="*/ 134 w 240"/>
                <a:gd name="T5" fmla="*/ 0 h 152"/>
                <a:gd name="T6" fmla="*/ 78 w 240"/>
                <a:gd name="T7" fmla="*/ 35 h 152"/>
                <a:gd name="T8" fmla="*/ 64 w 240"/>
                <a:gd name="T9" fmla="*/ 32 h 152"/>
                <a:gd name="T10" fmla="*/ 32 w 240"/>
                <a:gd name="T11" fmla="*/ 58 h 152"/>
                <a:gd name="T12" fmla="*/ 0 w 240"/>
                <a:gd name="T13" fmla="*/ 104 h 152"/>
                <a:gd name="T14" fmla="*/ 48 w 240"/>
                <a:gd name="T15" fmla="*/ 152 h 152"/>
                <a:gd name="T16" fmla="*/ 196 w 240"/>
                <a:gd name="T17" fmla="*/ 152 h 152"/>
                <a:gd name="T18" fmla="*/ 196 w 240"/>
                <a:gd name="T19" fmla="*/ 152 h 152"/>
                <a:gd name="T20" fmla="*/ 240 w 240"/>
                <a:gd name="T21" fmla="*/ 108 h 152"/>
                <a:gd name="T22" fmla="*/ 196 w 240"/>
                <a:gd name="T23" fmla="*/ 64 h 152"/>
                <a:gd name="T24" fmla="*/ 196 w 240"/>
                <a:gd name="T25" fmla="*/ 144 h 152"/>
                <a:gd name="T26" fmla="*/ 194 w 240"/>
                <a:gd name="T27" fmla="*/ 144 h 152"/>
                <a:gd name="T28" fmla="*/ 48 w 240"/>
                <a:gd name="T29" fmla="*/ 144 h 152"/>
                <a:gd name="T30" fmla="*/ 8 w 240"/>
                <a:gd name="T31" fmla="*/ 104 h 152"/>
                <a:gd name="T32" fmla="*/ 35 w 240"/>
                <a:gd name="T33" fmla="*/ 66 h 152"/>
                <a:gd name="T34" fmla="*/ 39 w 240"/>
                <a:gd name="T35" fmla="*/ 64 h 152"/>
                <a:gd name="T36" fmla="*/ 40 w 240"/>
                <a:gd name="T37" fmla="*/ 60 h 152"/>
                <a:gd name="T38" fmla="*/ 64 w 240"/>
                <a:gd name="T39" fmla="*/ 40 h 152"/>
                <a:gd name="T40" fmla="*/ 74 w 240"/>
                <a:gd name="T41" fmla="*/ 42 h 152"/>
                <a:gd name="T42" fmla="*/ 82 w 240"/>
                <a:gd name="T43" fmla="*/ 46 h 152"/>
                <a:gd name="T44" fmla="*/ 85 w 240"/>
                <a:gd name="T45" fmla="*/ 38 h 152"/>
                <a:gd name="T46" fmla="*/ 134 w 240"/>
                <a:gd name="T47" fmla="*/ 8 h 152"/>
                <a:gd name="T48" fmla="*/ 188 w 240"/>
                <a:gd name="T49" fmla="*/ 62 h 152"/>
                <a:gd name="T50" fmla="*/ 188 w 240"/>
                <a:gd name="T51" fmla="*/ 62 h 152"/>
                <a:gd name="T52" fmla="*/ 188 w 240"/>
                <a:gd name="T53" fmla="*/ 63 h 152"/>
                <a:gd name="T54" fmla="*/ 188 w 240"/>
                <a:gd name="T55" fmla="*/ 72 h 152"/>
                <a:gd name="T56" fmla="*/ 196 w 240"/>
                <a:gd name="T57" fmla="*/ 72 h 152"/>
                <a:gd name="T58" fmla="*/ 232 w 240"/>
                <a:gd name="T59" fmla="*/ 108 h 152"/>
                <a:gd name="T60" fmla="*/ 196 w 240"/>
                <a:gd name="T6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152">
                  <a:moveTo>
                    <a:pt x="196" y="64"/>
                  </a:moveTo>
                  <a:cubicBezTo>
                    <a:pt x="196" y="63"/>
                    <a:pt x="196" y="62"/>
                    <a:pt x="196" y="62"/>
                  </a:cubicBezTo>
                  <a:cubicBezTo>
                    <a:pt x="196" y="27"/>
                    <a:pt x="168" y="0"/>
                    <a:pt x="134" y="0"/>
                  </a:cubicBezTo>
                  <a:cubicBezTo>
                    <a:pt x="109" y="0"/>
                    <a:pt x="88" y="14"/>
                    <a:pt x="78" y="35"/>
                  </a:cubicBezTo>
                  <a:cubicBezTo>
                    <a:pt x="74" y="33"/>
                    <a:pt x="69" y="32"/>
                    <a:pt x="64" y="32"/>
                  </a:cubicBezTo>
                  <a:cubicBezTo>
                    <a:pt x="48" y="32"/>
                    <a:pt x="35" y="43"/>
                    <a:pt x="32" y="58"/>
                  </a:cubicBezTo>
                  <a:cubicBezTo>
                    <a:pt x="13" y="65"/>
                    <a:pt x="0" y="82"/>
                    <a:pt x="0" y="104"/>
                  </a:cubicBezTo>
                  <a:cubicBezTo>
                    <a:pt x="0" y="130"/>
                    <a:pt x="21" y="152"/>
                    <a:pt x="48" y="152"/>
                  </a:cubicBezTo>
                  <a:cubicBezTo>
                    <a:pt x="196" y="152"/>
                    <a:pt x="196" y="152"/>
                    <a:pt x="196" y="152"/>
                  </a:cubicBezTo>
                  <a:cubicBezTo>
                    <a:pt x="196" y="152"/>
                    <a:pt x="196" y="152"/>
                    <a:pt x="196" y="152"/>
                  </a:cubicBezTo>
                  <a:cubicBezTo>
                    <a:pt x="220" y="151"/>
                    <a:pt x="240" y="132"/>
                    <a:pt x="240" y="108"/>
                  </a:cubicBezTo>
                  <a:cubicBezTo>
                    <a:pt x="240" y="83"/>
                    <a:pt x="220" y="64"/>
                    <a:pt x="196" y="64"/>
                  </a:cubicBezTo>
                  <a:close/>
                  <a:moveTo>
                    <a:pt x="196" y="144"/>
                  </a:moveTo>
                  <a:cubicBezTo>
                    <a:pt x="194" y="144"/>
                    <a:pt x="194" y="144"/>
                    <a:pt x="194" y="144"/>
                  </a:cubicBezTo>
                  <a:cubicBezTo>
                    <a:pt x="48" y="144"/>
                    <a:pt x="48" y="144"/>
                    <a:pt x="48" y="144"/>
                  </a:cubicBezTo>
                  <a:cubicBezTo>
                    <a:pt x="26" y="144"/>
                    <a:pt x="8" y="126"/>
                    <a:pt x="8" y="104"/>
                  </a:cubicBezTo>
                  <a:cubicBezTo>
                    <a:pt x="8" y="86"/>
                    <a:pt x="18" y="71"/>
                    <a:pt x="35" y="66"/>
                  </a:cubicBezTo>
                  <a:cubicBezTo>
                    <a:pt x="39" y="64"/>
                    <a:pt x="39" y="64"/>
                    <a:pt x="39" y="64"/>
                  </a:cubicBezTo>
                  <a:cubicBezTo>
                    <a:pt x="40" y="60"/>
                    <a:pt x="40" y="60"/>
                    <a:pt x="40" y="60"/>
                  </a:cubicBezTo>
                  <a:cubicBezTo>
                    <a:pt x="42" y="48"/>
                    <a:pt x="52" y="40"/>
                    <a:pt x="64" y="40"/>
                  </a:cubicBezTo>
                  <a:cubicBezTo>
                    <a:pt x="67" y="40"/>
                    <a:pt x="71" y="40"/>
                    <a:pt x="74" y="42"/>
                  </a:cubicBezTo>
                  <a:cubicBezTo>
                    <a:pt x="82" y="46"/>
                    <a:pt x="82" y="46"/>
                    <a:pt x="82" y="46"/>
                  </a:cubicBezTo>
                  <a:cubicBezTo>
                    <a:pt x="85" y="38"/>
                    <a:pt x="85" y="38"/>
                    <a:pt x="85" y="38"/>
                  </a:cubicBezTo>
                  <a:cubicBezTo>
                    <a:pt x="94" y="20"/>
                    <a:pt x="113" y="8"/>
                    <a:pt x="134" y="8"/>
                  </a:cubicBezTo>
                  <a:cubicBezTo>
                    <a:pt x="164" y="8"/>
                    <a:pt x="188" y="32"/>
                    <a:pt x="188" y="62"/>
                  </a:cubicBezTo>
                  <a:cubicBezTo>
                    <a:pt x="188" y="62"/>
                    <a:pt x="188" y="62"/>
                    <a:pt x="188" y="62"/>
                  </a:cubicBezTo>
                  <a:cubicBezTo>
                    <a:pt x="188" y="63"/>
                    <a:pt x="188" y="63"/>
                    <a:pt x="188" y="63"/>
                  </a:cubicBezTo>
                  <a:cubicBezTo>
                    <a:pt x="188" y="72"/>
                    <a:pt x="188" y="72"/>
                    <a:pt x="188" y="72"/>
                  </a:cubicBezTo>
                  <a:cubicBezTo>
                    <a:pt x="196" y="72"/>
                    <a:pt x="196" y="72"/>
                    <a:pt x="196" y="72"/>
                  </a:cubicBezTo>
                  <a:cubicBezTo>
                    <a:pt x="215" y="72"/>
                    <a:pt x="232" y="88"/>
                    <a:pt x="232" y="108"/>
                  </a:cubicBezTo>
                  <a:cubicBezTo>
                    <a:pt x="232" y="127"/>
                    <a:pt x="216" y="143"/>
                    <a:pt x="196" y="144"/>
                  </a:cubicBezTo>
                  <a:close/>
                </a:path>
              </a:pathLst>
            </a:custGeom>
            <a:grpFill/>
            <a:ln w="9525">
              <a:noFill/>
              <a:round/>
            </a:ln>
          </p:spPr>
          <p:txBody>
            <a:bodyPr/>
            <a:lstStyle/>
            <a:p>
              <a:pPr>
                <a:defRPr/>
              </a:pPr>
              <a:endParaRPr lang="zh-CN" altLang="en-US"/>
            </a:p>
          </p:txBody>
        </p:sp>
        <p:sp>
          <p:nvSpPr>
            <p:cNvPr id="30" name="Freeform 39"/>
            <p:cNvSpPr/>
            <p:nvPr/>
          </p:nvSpPr>
          <p:spPr bwMode="auto">
            <a:xfrm>
              <a:off x="2627313" y="5330825"/>
              <a:ext cx="269875" cy="315913"/>
            </a:xfrm>
            <a:custGeom>
              <a:avLst/>
              <a:gdLst>
                <a:gd name="T0" fmla="*/ 36 w 72"/>
                <a:gd name="T1" fmla="*/ 76 h 84"/>
                <a:gd name="T2" fmla="*/ 8 w 72"/>
                <a:gd name="T3" fmla="*/ 48 h 84"/>
                <a:gd name="T4" fmla="*/ 36 w 72"/>
                <a:gd name="T5" fmla="*/ 20 h 84"/>
                <a:gd name="T6" fmla="*/ 36 w 72"/>
                <a:gd name="T7" fmla="*/ 34 h 84"/>
                <a:gd name="T8" fmla="*/ 66 w 72"/>
                <a:gd name="T9" fmla="*/ 17 h 84"/>
                <a:gd name="T10" fmla="*/ 36 w 72"/>
                <a:gd name="T11" fmla="*/ 0 h 84"/>
                <a:gd name="T12" fmla="*/ 36 w 72"/>
                <a:gd name="T13" fmla="*/ 12 h 84"/>
                <a:gd name="T14" fmla="*/ 0 w 72"/>
                <a:gd name="T15" fmla="*/ 48 h 84"/>
                <a:gd name="T16" fmla="*/ 36 w 72"/>
                <a:gd name="T17" fmla="*/ 84 h 84"/>
                <a:gd name="T18" fmla="*/ 72 w 72"/>
                <a:gd name="T19" fmla="*/ 48 h 84"/>
                <a:gd name="T20" fmla="*/ 64 w 72"/>
                <a:gd name="T21" fmla="*/ 48 h 84"/>
                <a:gd name="T22" fmla="*/ 36 w 72"/>
                <a:gd name="T23"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4">
                  <a:moveTo>
                    <a:pt x="36" y="76"/>
                  </a:moveTo>
                  <a:cubicBezTo>
                    <a:pt x="20" y="76"/>
                    <a:pt x="8" y="63"/>
                    <a:pt x="8" y="48"/>
                  </a:cubicBezTo>
                  <a:cubicBezTo>
                    <a:pt x="8" y="32"/>
                    <a:pt x="20" y="20"/>
                    <a:pt x="36" y="20"/>
                  </a:cubicBezTo>
                  <a:cubicBezTo>
                    <a:pt x="36" y="34"/>
                    <a:pt x="36" y="34"/>
                    <a:pt x="36" y="34"/>
                  </a:cubicBezTo>
                  <a:cubicBezTo>
                    <a:pt x="66" y="17"/>
                    <a:pt x="66" y="17"/>
                    <a:pt x="66" y="17"/>
                  </a:cubicBezTo>
                  <a:cubicBezTo>
                    <a:pt x="36" y="0"/>
                    <a:pt x="36" y="0"/>
                    <a:pt x="36" y="0"/>
                  </a:cubicBezTo>
                  <a:cubicBezTo>
                    <a:pt x="36" y="12"/>
                    <a:pt x="36" y="12"/>
                    <a:pt x="36" y="12"/>
                  </a:cubicBezTo>
                  <a:cubicBezTo>
                    <a:pt x="16" y="12"/>
                    <a:pt x="0" y="28"/>
                    <a:pt x="0" y="48"/>
                  </a:cubicBezTo>
                  <a:cubicBezTo>
                    <a:pt x="0" y="67"/>
                    <a:pt x="16" y="84"/>
                    <a:pt x="36" y="84"/>
                  </a:cubicBezTo>
                  <a:cubicBezTo>
                    <a:pt x="55" y="84"/>
                    <a:pt x="72" y="67"/>
                    <a:pt x="72" y="48"/>
                  </a:cubicBezTo>
                  <a:cubicBezTo>
                    <a:pt x="64" y="48"/>
                    <a:pt x="64" y="48"/>
                    <a:pt x="64" y="48"/>
                  </a:cubicBezTo>
                  <a:cubicBezTo>
                    <a:pt x="64" y="63"/>
                    <a:pt x="51" y="76"/>
                    <a:pt x="36" y="76"/>
                  </a:cubicBezTo>
                  <a:close/>
                </a:path>
              </a:pathLst>
            </a:custGeom>
            <a:grpFill/>
            <a:ln w="9525">
              <a:noFill/>
              <a:round/>
            </a:ln>
          </p:spPr>
          <p:txBody>
            <a:bodyPr/>
            <a:lstStyle/>
            <a:p>
              <a:pPr>
                <a:defRPr/>
              </a:pPr>
              <a:endParaRPr lang="zh-CN" altLang="en-US"/>
            </a:p>
          </p:txBody>
        </p:sp>
      </p:grpSp>
      <p:sp>
        <p:nvSpPr>
          <p:cNvPr id="31" name="Freeform 56"/>
          <p:cNvSpPr>
            <a:spLocks noEditPoints="1"/>
          </p:cNvSpPr>
          <p:nvPr/>
        </p:nvSpPr>
        <p:spPr bwMode="auto">
          <a:xfrm>
            <a:off x="5517888" y="4768798"/>
            <a:ext cx="552122" cy="547808"/>
          </a:xfrm>
          <a:custGeom>
            <a:avLst/>
            <a:gdLst>
              <a:gd name="T0" fmla="*/ 2147483646 w 185"/>
              <a:gd name="T1" fmla="*/ 2147483646 h 184"/>
              <a:gd name="T2" fmla="*/ 2147483646 w 185"/>
              <a:gd name="T3" fmla="*/ 0 h 184"/>
              <a:gd name="T4" fmla="*/ 2147483646 w 185"/>
              <a:gd name="T5" fmla="*/ 2147483646 h 184"/>
              <a:gd name="T6" fmla="*/ 2147483646 w 185"/>
              <a:gd name="T7" fmla="*/ 2147483646 h 184"/>
              <a:gd name="T8" fmla="*/ 2147483646 w 185"/>
              <a:gd name="T9" fmla="*/ 2147483646 h 184"/>
              <a:gd name="T10" fmla="*/ 0 w 185"/>
              <a:gd name="T11" fmla="*/ 2147483646 h 184"/>
              <a:gd name="T12" fmla="*/ 0 w 185"/>
              <a:gd name="T13" fmla="*/ 2147483646 h 184"/>
              <a:gd name="T14" fmla="*/ 2147483646 w 185"/>
              <a:gd name="T15" fmla="*/ 2147483646 h 184"/>
              <a:gd name="T16" fmla="*/ 2147483646 w 185"/>
              <a:gd name="T17" fmla="*/ 2147483646 h 184"/>
              <a:gd name="T18" fmla="*/ 2147483646 w 185"/>
              <a:gd name="T19" fmla="*/ 2147483646 h 184"/>
              <a:gd name="T20" fmla="*/ 2147483646 w 185"/>
              <a:gd name="T21" fmla="*/ 2147483646 h 184"/>
              <a:gd name="T22" fmla="*/ 2147483646 w 185"/>
              <a:gd name="T23" fmla="*/ 2147483646 h 184"/>
              <a:gd name="T24" fmla="*/ 2147483646 w 185"/>
              <a:gd name="T25" fmla="*/ 2147483646 h 184"/>
              <a:gd name="T26" fmla="*/ 2147483646 w 185"/>
              <a:gd name="T27" fmla="*/ 2147483646 h 184"/>
              <a:gd name="T28" fmla="*/ 2147483646 w 185"/>
              <a:gd name="T29" fmla="*/ 2147483646 h 184"/>
              <a:gd name="T30" fmla="*/ 2147483646 w 185"/>
              <a:gd name="T31" fmla="*/ 2147483646 h 184"/>
              <a:gd name="T32" fmla="*/ 2147483646 w 185"/>
              <a:gd name="T33" fmla="*/ 2147483646 h 184"/>
              <a:gd name="T34" fmla="*/ 2147483646 w 185"/>
              <a:gd name="T35" fmla="*/ 2147483646 h 184"/>
              <a:gd name="T36" fmla="*/ 2147483646 w 185"/>
              <a:gd name="T37" fmla="*/ 2147483646 h 184"/>
              <a:gd name="T38" fmla="*/ 2147483646 w 185"/>
              <a:gd name="T39" fmla="*/ 2147483646 h 184"/>
              <a:gd name="T40" fmla="*/ 2147483646 w 185"/>
              <a:gd name="T41" fmla="*/ 2147483646 h 184"/>
              <a:gd name="T42" fmla="*/ 2147483646 w 185"/>
              <a:gd name="T43" fmla="*/ 2147483646 h 184"/>
              <a:gd name="T44" fmla="*/ 2147483646 w 185"/>
              <a:gd name="T45" fmla="*/ 2147483646 h 184"/>
              <a:gd name="T46" fmla="*/ 2147483646 w 185"/>
              <a:gd name="T47" fmla="*/ 2147483646 h 184"/>
              <a:gd name="T48" fmla="*/ 2147483646 w 185"/>
              <a:gd name="T49" fmla="*/ 2147483646 h 184"/>
              <a:gd name="T50" fmla="*/ 2147483646 w 185"/>
              <a:gd name="T51" fmla="*/ 2147483646 h 184"/>
              <a:gd name="T52" fmla="*/ 2147483646 w 185"/>
              <a:gd name="T53" fmla="*/ 2147483646 h 184"/>
              <a:gd name="T54" fmla="*/ 2147483646 w 185"/>
              <a:gd name="T55" fmla="*/ 2147483646 h 184"/>
              <a:gd name="T56" fmla="*/ 2147483646 w 185"/>
              <a:gd name="T57" fmla="*/ 2147483646 h 184"/>
              <a:gd name="T58" fmla="*/ 2147483646 w 185"/>
              <a:gd name="T59" fmla="*/ 2147483646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chemeClr val="bg1">
              <a:lumMod val="50000"/>
            </a:schemeClr>
          </a:solidFill>
          <a:ln>
            <a:noFill/>
          </a:ln>
        </p:spPr>
        <p:txBody>
          <a:bodyPr/>
          <a:lstStyle/>
          <a:p>
            <a:endParaRPr lang="zh-CN" altLang="en-US"/>
          </a:p>
        </p:txBody>
      </p:sp>
      <p:sp>
        <p:nvSpPr>
          <p:cNvPr id="32" name="Freeform 33"/>
          <p:cNvSpPr>
            <a:spLocks noEditPoints="1"/>
          </p:cNvSpPr>
          <p:nvPr/>
        </p:nvSpPr>
        <p:spPr bwMode="auto">
          <a:xfrm>
            <a:off x="5095170" y="2648736"/>
            <a:ext cx="547808" cy="478793"/>
          </a:xfrm>
          <a:custGeom>
            <a:avLst/>
            <a:gdLst>
              <a:gd name="T0" fmla="*/ 2147483646 w 454"/>
              <a:gd name="T1" fmla="*/ 0 h 398"/>
              <a:gd name="T2" fmla="*/ 0 w 454"/>
              <a:gd name="T3" fmla="*/ 0 h 398"/>
              <a:gd name="T4" fmla="*/ 0 w 454"/>
              <a:gd name="T5" fmla="*/ 2147483646 h 398"/>
              <a:gd name="T6" fmla="*/ 2147483646 w 454"/>
              <a:gd name="T7" fmla="*/ 2147483646 h 398"/>
              <a:gd name="T8" fmla="*/ 2147483646 w 454"/>
              <a:gd name="T9" fmla="*/ 2147483646 h 398"/>
              <a:gd name="T10" fmla="*/ 2147483646 w 454"/>
              <a:gd name="T11" fmla="*/ 2147483646 h 398"/>
              <a:gd name="T12" fmla="*/ 2147483646 w 454"/>
              <a:gd name="T13" fmla="*/ 2147483646 h 398"/>
              <a:gd name="T14" fmla="*/ 2147483646 w 454"/>
              <a:gd name="T15" fmla="*/ 2147483646 h 398"/>
              <a:gd name="T16" fmla="*/ 2147483646 w 454"/>
              <a:gd name="T17" fmla="*/ 0 h 398"/>
              <a:gd name="T18" fmla="*/ 2147483646 w 454"/>
              <a:gd name="T19" fmla="*/ 2147483646 h 398"/>
              <a:gd name="T20" fmla="*/ 2147483646 w 454"/>
              <a:gd name="T21" fmla="*/ 2147483646 h 398"/>
              <a:gd name="T22" fmla="*/ 2147483646 w 454"/>
              <a:gd name="T23" fmla="*/ 2147483646 h 398"/>
              <a:gd name="T24" fmla="*/ 2147483646 w 454"/>
              <a:gd name="T25" fmla="*/ 2147483646 h 398"/>
              <a:gd name="T26" fmla="*/ 2147483646 w 454"/>
              <a:gd name="T27" fmla="*/ 2147483646 h 398"/>
              <a:gd name="T28" fmla="*/ 2147483646 w 454"/>
              <a:gd name="T29" fmla="*/ 2147483646 h 398"/>
              <a:gd name="T30" fmla="*/ 2147483646 w 454"/>
              <a:gd name="T31" fmla="*/ 2147483646 h 398"/>
              <a:gd name="T32" fmla="*/ 2147483646 w 454"/>
              <a:gd name="T33" fmla="*/ 2147483646 h 398"/>
              <a:gd name="T34" fmla="*/ 2147483646 w 454"/>
              <a:gd name="T35" fmla="*/ 2147483646 h 398"/>
              <a:gd name="T36" fmla="*/ 2147483646 w 454"/>
              <a:gd name="T37" fmla="*/ 2147483646 h 398"/>
              <a:gd name="T38" fmla="*/ 2147483646 w 454"/>
              <a:gd name="T39" fmla="*/ 2147483646 h 398"/>
              <a:gd name="T40" fmla="*/ 2147483646 w 454"/>
              <a:gd name="T41" fmla="*/ 2147483646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4" h="398">
                <a:moveTo>
                  <a:pt x="454" y="0"/>
                </a:moveTo>
                <a:lnTo>
                  <a:pt x="0" y="0"/>
                </a:lnTo>
                <a:lnTo>
                  <a:pt x="0" y="285"/>
                </a:lnTo>
                <a:lnTo>
                  <a:pt x="156" y="285"/>
                </a:lnTo>
                <a:lnTo>
                  <a:pt x="57" y="398"/>
                </a:lnTo>
                <a:lnTo>
                  <a:pt x="397" y="398"/>
                </a:lnTo>
                <a:lnTo>
                  <a:pt x="300" y="285"/>
                </a:lnTo>
                <a:lnTo>
                  <a:pt x="454" y="285"/>
                </a:lnTo>
                <a:lnTo>
                  <a:pt x="454" y="0"/>
                </a:lnTo>
                <a:close/>
                <a:moveTo>
                  <a:pt x="99" y="379"/>
                </a:moveTo>
                <a:lnTo>
                  <a:pt x="227" y="228"/>
                </a:lnTo>
                <a:lnTo>
                  <a:pt x="357" y="379"/>
                </a:lnTo>
                <a:lnTo>
                  <a:pt x="99" y="379"/>
                </a:lnTo>
                <a:close/>
                <a:moveTo>
                  <a:pt x="435" y="266"/>
                </a:moveTo>
                <a:lnTo>
                  <a:pt x="284" y="266"/>
                </a:lnTo>
                <a:lnTo>
                  <a:pt x="227" y="199"/>
                </a:lnTo>
                <a:lnTo>
                  <a:pt x="170" y="266"/>
                </a:lnTo>
                <a:lnTo>
                  <a:pt x="19" y="266"/>
                </a:lnTo>
                <a:lnTo>
                  <a:pt x="19" y="19"/>
                </a:lnTo>
                <a:lnTo>
                  <a:pt x="435" y="19"/>
                </a:lnTo>
                <a:lnTo>
                  <a:pt x="435" y="266"/>
                </a:lnTo>
                <a:close/>
              </a:path>
            </a:pathLst>
          </a:custGeom>
          <a:solidFill>
            <a:schemeClr val="bg1">
              <a:lumMod val="50000"/>
            </a:schemeClr>
          </a:solidFill>
          <a:ln>
            <a:noFill/>
          </a:ln>
        </p:spPr>
        <p:txBody>
          <a:bodyPr/>
          <a:lstStyle/>
          <a:p>
            <a:endParaRPr lang="zh-CN" altLang="en-US"/>
          </a:p>
        </p:txBody>
      </p:sp>
      <p:sp>
        <p:nvSpPr>
          <p:cNvPr id="33" name="矩形 38"/>
          <p:cNvSpPr>
            <a:spLocks noChangeArrowheads="1"/>
          </p:cNvSpPr>
          <p:nvPr/>
        </p:nvSpPr>
        <p:spPr bwMode="auto">
          <a:xfrm>
            <a:off x="8267713" y="2493452"/>
            <a:ext cx="2764922" cy="94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1400" dirty="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nSpc>
                <a:spcPct val="120000"/>
              </a:lnSpc>
              <a:spcBef>
                <a:spcPct val="0"/>
              </a:spcBef>
              <a:buFontTx/>
              <a:buNone/>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4" name="矩形 39"/>
          <p:cNvSpPr>
            <a:spLocks noChangeArrowheads="1"/>
          </p:cNvSpPr>
          <p:nvPr/>
        </p:nvSpPr>
        <p:spPr bwMode="auto">
          <a:xfrm>
            <a:off x="8240433" y="2062107"/>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查找资料</a:t>
            </a:r>
          </a:p>
        </p:txBody>
      </p:sp>
      <p:sp>
        <p:nvSpPr>
          <p:cNvPr id="35" name="矩形 40"/>
          <p:cNvSpPr>
            <a:spLocks noChangeArrowheads="1"/>
          </p:cNvSpPr>
          <p:nvPr/>
        </p:nvSpPr>
        <p:spPr bwMode="auto">
          <a:xfrm>
            <a:off x="8532990" y="3724943"/>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1400" dirty="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nSpc>
                <a:spcPct val="120000"/>
              </a:lnSpc>
              <a:spcBef>
                <a:spcPct val="0"/>
              </a:spcBef>
              <a:buFontTx/>
              <a:buNone/>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6" name="矩形 42"/>
          <p:cNvSpPr>
            <a:spLocks noChangeArrowheads="1"/>
          </p:cNvSpPr>
          <p:nvPr/>
        </p:nvSpPr>
        <p:spPr bwMode="auto">
          <a:xfrm>
            <a:off x="8151250" y="5014664"/>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140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nSpc>
                <a:spcPct val="120000"/>
              </a:lnSpc>
              <a:spcBef>
                <a:spcPct val="0"/>
              </a:spcBef>
              <a:buFontTx/>
              <a:buNone/>
            </a:pP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37" name="矩形 44"/>
          <p:cNvSpPr>
            <a:spLocks noChangeArrowheads="1"/>
          </p:cNvSpPr>
          <p:nvPr/>
        </p:nvSpPr>
        <p:spPr bwMode="auto">
          <a:xfrm>
            <a:off x="1116013" y="3768077"/>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spcBef>
                <a:spcPct val="0"/>
              </a:spcBef>
              <a:buFontTx/>
              <a:buNone/>
            </a:pPr>
            <a:r>
              <a:rPr lang="zh-CN" altLang="en-US" sz="140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gn="r">
              <a:lnSpc>
                <a:spcPct val="120000"/>
              </a:lnSpc>
              <a:spcBef>
                <a:spcPct val="0"/>
              </a:spcBef>
              <a:buFontTx/>
              <a:buNone/>
            </a:pP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38" name="矩形 46"/>
          <p:cNvSpPr>
            <a:spLocks noChangeArrowheads="1"/>
          </p:cNvSpPr>
          <p:nvPr/>
        </p:nvSpPr>
        <p:spPr bwMode="auto">
          <a:xfrm>
            <a:off x="1519320" y="5068582"/>
            <a:ext cx="2764922"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spcBef>
                <a:spcPct val="0"/>
              </a:spcBef>
              <a:buFontTx/>
              <a:buNone/>
            </a:pPr>
            <a:r>
              <a:rPr lang="zh-CN" altLang="en-US" sz="140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gn="r">
              <a:lnSpc>
                <a:spcPct val="120000"/>
              </a:lnSpc>
              <a:spcBef>
                <a:spcPct val="0"/>
              </a:spcBef>
              <a:buFontTx/>
              <a:buNone/>
            </a:pP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39" name="矩形 48"/>
          <p:cNvSpPr>
            <a:spLocks noChangeArrowheads="1"/>
          </p:cNvSpPr>
          <p:nvPr/>
        </p:nvSpPr>
        <p:spPr bwMode="auto">
          <a:xfrm>
            <a:off x="1426742" y="2557271"/>
            <a:ext cx="2767079" cy="94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gn="r">
              <a:lnSpc>
                <a:spcPct val="120000"/>
              </a:lnSpc>
              <a:spcBef>
                <a:spcPct val="0"/>
              </a:spcBef>
              <a:buFontTx/>
              <a:buNone/>
            </a:pPr>
            <a:r>
              <a:rPr lang="zh-CN" altLang="en-US" sz="1400">
                <a:solidFill>
                  <a:schemeClr val="tx1"/>
                </a:solidFill>
                <a:latin typeface="微软雅黑" panose="020B0503020204020204" pitchFamily="34" charset="-122"/>
                <a:ea typeface="微软雅黑" panose="020B0503020204020204" pitchFamily="34" charset="-122"/>
              </a:rPr>
              <a:t>请在这里添加你的文字请在这里添加你的文字</a:t>
            </a:r>
          </a:p>
          <a:p>
            <a:pPr algn="r">
              <a:lnSpc>
                <a:spcPct val="120000"/>
              </a:lnSpc>
              <a:spcBef>
                <a:spcPct val="0"/>
              </a:spcBef>
              <a:buFontTx/>
              <a:buNone/>
            </a:pP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40" name="矩形 39"/>
          <p:cNvSpPr>
            <a:spLocks noChangeArrowheads="1"/>
          </p:cNvSpPr>
          <p:nvPr/>
        </p:nvSpPr>
        <p:spPr bwMode="auto">
          <a:xfrm>
            <a:off x="8527324" y="332731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导师指导</a:t>
            </a:r>
          </a:p>
        </p:txBody>
      </p:sp>
      <p:sp>
        <p:nvSpPr>
          <p:cNvPr id="41" name="矩形 39"/>
          <p:cNvSpPr>
            <a:spLocks noChangeArrowheads="1"/>
          </p:cNvSpPr>
          <p:nvPr/>
        </p:nvSpPr>
        <p:spPr bwMode="auto">
          <a:xfrm>
            <a:off x="8151250" y="4609995"/>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数据计算</a:t>
            </a:r>
          </a:p>
        </p:txBody>
      </p:sp>
      <p:sp>
        <p:nvSpPr>
          <p:cNvPr id="42" name="矩形 39"/>
          <p:cNvSpPr>
            <a:spLocks noChangeArrowheads="1"/>
          </p:cNvSpPr>
          <p:nvPr/>
        </p:nvSpPr>
        <p:spPr bwMode="auto">
          <a:xfrm>
            <a:off x="3145363" y="4686473"/>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理论分析</a:t>
            </a:r>
          </a:p>
        </p:txBody>
      </p:sp>
      <p:sp>
        <p:nvSpPr>
          <p:cNvPr id="43" name="矩形 39"/>
          <p:cNvSpPr>
            <a:spLocks noChangeArrowheads="1"/>
          </p:cNvSpPr>
          <p:nvPr/>
        </p:nvSpPr>
        <p:spPr bwMode="auto">
          <a:xfrm>
            <a:off x="2700856" y="341006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反复验证</a:t>
            </a:r>
          </a:p>
        </p:txBody>
      </p:sp>
      <p:sp>
        <p:nvSpPr>
          <p:cNvPr id="44" name="矩形 39"/>
          <p:cNvSpPr>
            <a:spLocks noChangeArrowheads="1"/>
          </p:cNvSpPr>
          <p:nvPr/>
        </p:nvSpPr>
        <p:spPr bwMode="auto">
          <a:xfrm>
            <a:off x="3042130" y="2122940"/>
            <a:ext cx="1712440" cy="513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sym typeface="Calibri" panose="020F0502020204030204" charset="0"/>
              </a:defRPr>
            </a:lvl9pPr>
          </a:lstStyle>
          <a:p>
            <a:pPr>
              <a:lnSpc>
                <a:spcPct val="120000"/>
              </a:lnSpc>
              <a:spcBef>
                <a:spcPct val="0"/>
              </a:spcBef>
              <a:buFontTx/>
              <a:buNone/>
            </a:pPr>
            <a:r>
              <a:rPr lang="zh-CN" altLang="en-US" sz="2000" dirty="0">
                <a:solidFill>
                  <a:schemeClr val="tx1"/>
                </a:solidFill>
                <a:latin typeface="微软雅黑" panose="020B0503020204020204" pitchFamily="34" charset="-122"/>
                <a:ea typeface="微软雅黑" panose="020B0503020204020204" pitchFamily="34" charset="-122"/>
              </a:rPr>
              <a:t>撰写论文</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ircle(in)">
                                      <p:cBhvr>
                                        <p:cTn id="34" dur="2000"/>
                                        <p:tgtEl>
                                          <p:spTgt spid="17"/>
                                        </p:tgtEl>
                                      </p:cBhvr>
                                    </p:animEffect>
                                  </p:childTnLst>
                                </p:cTn>
                              </p:par>
                              <p:par>
                                <p:cTn id="35" presetID="6" presetClass="entr" presetSubtype="16"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circle(in)">
                                      <p:cBhvr>
                                        <p:cTn id="37" dur="2000"/>
                                        <p:tgtEl>
                                          <p:spTgt spid="2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circle(in)">
                                      <p:cBhvr>
                                        <p:cTn id="40" dur="2000"/>
                                        <p:tgtEl>
                                          <p:spTgt spid="31"/>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circle(in)">
                                      <p:cBhvr>
                                        <p:cTn id="43" dur="2000"/>
                                        <p:tgtEl>
                                          <p:spTgt spid="32"/>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circle(in)">
                                      <p:cBhvr>
                                        <p:cTn id="46" dur="2000"/>
                                        <p:tgtEl>
                                          <p:spTgt spid="33"/>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circle(in)">
                                      <p:cBhvr>
                                        <p:cTn id="49" dur="2000"/>
                                        <p:tgtEl>
                                          <p:spTgt spid="34"/>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circle(in)">
                                      <p:cBhvr>
                                        <p:cTn id="52" dur="2000"/>
                                        <p:tgtEl>
                                          <p:spTgt spid="35"/>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circle(in)">
                                      <p:cBhvr>
                                        <p:cTn id="55" dur="2000"/>
                                        <p:tgtEl>
                                          <p:spTgt spid="36"/>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circle(in)">
                                      <p:cBhvr>
                                        <p:cTn id="58" dur="2000"/>
                                        <p:tgtEl>
                                          <p:spTgt spid="37"/>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circle(in)">
                                      <p:cBhvr>
                                        <p:cTn id="64" dur="2000"/>
                                        <p:tgtEl>
                                          <p:spTgt spid="39"/>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circle(in)">
                                      <p:cBhvr>
                                        <p:cTn id="67" dur="2000"/>
                                        <p:tgtEl>
                                          <p:spTgt spid="40"/>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circle(in)">
                                      <p:cBhvr>
                                        <p:cTn id="70" dur="2000"/>
                                        <p:tgtEl>
                                          <p:spTgt spid="41"/>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circle(in)">
                                      <p:cBhvr>
                                        <p:cTn id="73" dur="2000"/>
                                        <p:tgtEl>
                                          <p:spTgt spid="42"/>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circle(in)">
                                      <p:cBhvr>
                                        <p:cTn id="76" dur="2000"/>
                                        <p:tgtEl>
                                          <p:spTgt spid="43"/>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circle(in)">
                                      <p:cBhvr>
                                        <p:cTn id="79"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31" grpId="0" bldLvl="0" animBg="1"/>
      <p:bldP spid="32" grpId="0" bldLvl="0" animBg="1"/>
      <p:bldP spid="33" grpId="0"/>
      <p:bldP spid="34" grpId="0"/>
      <p:bldP spid="35" grpId="0"/>
      <p:bldP spid="36" grpId="0"/>
      <p:bldP spid="37" grpId="0"/>
      <p:bldP spid="38" grpId="0"/>
      <p:bldP spid="39" grpId="0"/>
      <p:bldP spid="40" grpId="0"/>
      <p:bldP spid="41" grpId="0"/>
      <p:bldP spid="42"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679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选题研究结果</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组合 5"/>
          <p:cNvGrpSpPr/>
          <p:nvPr/>
        </p:nvGrpSpPr>
        <p:grpSpPr>
          <a:xfrm>
            <a:off x="226" y="1943145"/>
            <a:ext cx="12195770" cy="3848043"/>
            <a:chOff x="-14288" y="1406128"/>
            <a:chExt cx="9158287" cy="2889648"/>
          </a:xfrm>
        </p:grpSpPr>
        <p:pic>
          <p:nvPicPr>
            <p:cNvPr id="8" name="图片 2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69570" y="1478121"/>
              <a:ext cx="1902618" cy="131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288" y="1470224"/>
              <a:ext cx="1991916" cy="1327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998763" y="2856310"/>
              <a:ext cx="2159197" cy="143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a:spLocks noChangeArrowheads="1"/>
            </p:cNvSpPr>
            <p:nvPr/>
          </p:nvSpPr>
          <p:spPr bwMode="auto">
            <a:xfrm>
              <a:off x="6084092" y="1406128"/>
              <a:ext cx="3059907" cy="2889647"/>
            </a:xfrm>
            <a:prstGeom prst="rect">
              <a:avLst/>
            </a:prstGeom>
            <a:solidFill>
              <a:schemeClr val="bg1">
                <a:lumMod val="50000"/>
              </a:schemeClr>
            </a:solidFill>
            <a:ln>
              <a:noFill/>
            </a:ln>
          </p:spPr>
          <p:txBody>
            <a:bodyPr lIns="91237" tIns="45619" rIns="91237" bIns="45619"/>
            <a:lstStyle/>
            <a:p>
              <a:pPr algn="ctr" defTabSz="912495"/>
              <a:endParaRPr lang="en-US" sz="3600">
                <a:solidFill>
                  <a:schemeClr val="accent2"/>
                </a:solidFill>
                <a:latin typeface="+mn-ea"/>
              </a:endParaRPr>
            </a:p>
          </p:txBody>
        </p:sp>
        <p:sp>
          <p:nvSpPr>
            <p:cNvPr id="13" name="Rectangle 9"/>
            <p:cNvSpPr>
              <a:spLocks noChangeArrowheads="1"/>
            </p:cNvSpPr>
            <p:nvPr/>
          </p:nvSpPr>
          <p:spPr bwMode="auto">
            <a:xfrm>
              <a:off x="1977629" y="1414462"/>
              <a:ext cx="2191940" cy="1435895"/>
            </a:xfrm>
            <a:prstGeom prst="rect">
              <a:avLst/>
            </a:prstGeom>
            <a:solidFill>
              <a:schemeClr val="tx2">
                <a:lumMod val="60000"/>
                <a:lumOff val="40000"/>
              </a:schemeClr>
            </a:solidFill>
            <a:ln>
              <a:noFill/>
            </a:ln>
          </p:spPr>
          <p:txBody>
            <a:bodyPr lIns="91237" tIns="45619" rIns="91237" bIns="45619"/>
            <a:lstStyle/>
            <a:p>
              <a:pPr algn="ctr" defTabSz="912495"/>
              <a:endParaRPr lang="en-US" sz="3600">
                <a:solidFill>
                  <a:schemeClr val="accent2"/>
                </a:solidFill>
                <a:latin typeface="+mn-ea"/>
              </a:endParaRPr>
            </a:p>
          </p:txBody>
        </p:sp>
        <p:sp>
          <p:nvSpPr>
            <p:cNvPr id="14" name="Freeform 101"/>
            <p:cNvSpPr>
              <a:spLocks noEditPoints="1"/>
            </p:cNvSpPr>
            <p:nvPr/>
          </p:nvSpPr>
          <p:spPr bwMode="auto">
            <a:xfrm>
              <a:off x="2195736" y="1894285"/>
              <a:ext cx="645319" cy="427434"/>
            </a:xfrm>
            <a:custGeom>
              <a:avLst/>
              <a:gdLst>
                <a:gd name="T0" fmla="*/ 77 w 77"/>
                <a:gd name="T1" fmla="*/ 43 h 51"/>
                <a:gd name="T2" fmla="*/ 77 w 77"/>
                <a:gd name="T3" fmla="*/ 47 h 51"/>
                <a:gd name="T4" fmla="*/ 70 w 77"/>
                <a:gd name="T5" fmla="*/ 51 h 51"/>
                <a:gd name="T6" fmla="*/ 6 w 77"/>
                <a:gd name="T7" fmla="*/ 51 h 51"/>
                <a:gd name="T8" fmla="*/ 0 w 77"/>
                <a:gd name="T9" fmla="*/ 47 h 51"/>
                <a:gd name="T10" fmla="*/ 0 w 77"/>
                <a:gd name="T11" fmla="*/ 43 h 51"/>
                <a:gd name="T12" fmla="*/ 6 w 77"/>
                <a:gd name="T13" fmla="*/ 43 h 51"/>
                <a:gd name="T14" fmla="*/ 70 w 77"/>
                <a:gd name="T15" fmla="*/ 43 h 51"/>
                <a:gd name="T16" fmla="*/ 77 w 77"/>
                <a:gd name="T17" fmla="*/ 43 h 51"/>
                <a:gd name="T18" fmla="*/ 10 w 77"/>
                <a:gd name="T19" fmla="*/ 34 h 51"/>
                <a:gd name="T20" fmla="*/ 10 w 77"/>
                <a:gd name="T21" fmla="*/ 6 h 51"/>
                <a:gd name="T22" fmla="*/ 16 w 77"/>
                <a:gd name="T23" fmla="*/ 0 h 51"/>
                <a:gd name="T24" fmla="*/ 60 w 77"/>
                <a:gd name="T25" fmla="*/ 0 h 51"/>
                <a:gd name="T26" fmla="*/ 67 w 77"/>
                <a:gd name="T27" fmla="*/ 6 h 51"/>
                <a:gd name="T28" fmla="*/ 67 w 77"/>
                <a:gd name="T29" fmla="*/ 34 h 51"/>
                <a:gd name="T30" fmla="*/ 60 w 77"/>
                <a:gd name="T31" fmla="*/ 41 h 51"/>
                <a:gd name="T32" fmla="*/ 16 w 77"/>
                <a:gd name="T33" fmla="*/ 41 h 51"/>
                <a:gd name="T34" fmla="*/ 10 w 77"/>
                <a:gd name="T35" fmla="*/ 34 h 51"/>
                <a:gd name="T36" fmla="*/ 15 w 77"/>
                <a:gd name="T37" fmla="*/ 34 h 51"/>
                <a:gd name="T38" fmla="*/ 16 w 77"/>
                <a:gd name="T39" fmla="*/ 36 h 51"/>
                <a:gd name="T40" fmla="*/ 60 w 77"/>
                <a:gd name="T41" fmla="*/ 36 h 51"/>
                <a:gd name="T42" fmla="*/ 61 w 77"/>
                <a:gd name="T43" fmla="*/ 34 h 51"/>
                <a:gd name="T44" fmla="*/ 61 w 77"/>
                <a:gd name="T45" fmla="*/ 6 h 51"/>
                <a:gd name="T46" fmla="*/ 60 w 77"/>
                <a:gd name="T47" fmla="*/ 5 h 51"/>
                <a:gd name="T48" fmla="*/ 16 w 77"/>
                <a:gd name="T49" fmla="*/ 5 h 51"/>
                <a:gd name="T50" fmla="*/ 15 w 77"/>
                <a:gd name="T51" fmla="*/ 6 h 51"/>
                <a:gd name="T52" fmla="*/ 15 w 77"/>
                <a:gd name="T53" fmla="*/ 34 h 51"/>
                <a:gd name="T54" fmla="*/ 42 w 77"/>
                <a:gd name="T55" fmla="*/ 47 h 51"/>
                <a:gd name="T56" fmla="*/ 42 w 77"/>
                <a:gd name="T57" fmla="*/ 46 h 51"/>
                <a:gd name="T58" fmla="*/ 35 w 77"/>
                <a:gd name="T59" fmla="*/ 46 h 51"/>
                <a:gd name="T60" fmla="*/ 34 w 77"/>
                <a:gd name="T61" fmla="*/ 47 h 51"/>
                <a:gd name="T62" fmla="*/ 35 w 77"/>
                <a:gd name="T63" fmla="*/ 47 h 51"/>
                <a:gd name="T64" fmla="*/ 42 w 77"/>
                <a:gd name="T65" fmla="*/ 47 h 51"/>
                <a:gd name="T66" fmla="*/ 42 w 77"/>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237" tIns="45619" rIns="91237" bIns="45619"/>
            <a:lstStyle/>
            <a:p>
              <a:endParaRPr lang="zh-CN" altLang="en-US" sz="3200">
                <a:solidFill>
                  <a:schemeClr val="accent2"/>
                </a:solidFill>
                <a:latin typeface="+mn-ea"/>
                <a:ea typeface="+mn-ea"/>
              </a:endParaRPr>
            </a:p>
          </p:txBody>
        </p:sp>
        <p:sp>
          <p:nvSpPr>
            <p:cNvPr id="15" name="Rectangle 12"/>
            <p:cNvSpPr>
              <a:spLocks noChangeArrowheads="1"/>
            </p:cNvSpPr>
            <p:nvPr/>
          </p:nvSpPr>
          <p:spPr bwMode="auto">
            <a:xfrm>
              <a:off x="0" y="2850357"/>
              <a:ext cx="1977628"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16" name="Freeform 157"/>
            <p:cNvSpPr>
              <a:spLocks noEditPoints="1"/>
            </p:cNvSpPr>
            <p:nvPr/>
          </p:nvSpPr>
          <p:spPr bwMode="auto">
            <a:xfrm>
              <a:off x="787004" y="3080148"/>
              <a:ext cx="402432" cy="491728"/>
            </a:xfrm>
            <a:custGeom>
              <a:avLst/>
              <a:gdLst>
                <a:gd name="T0" fmla="*/ 41 w 41"/>
                <a:gd name="T1" fmla="*/ 44 h 50"/>
                <a:gd name="T2" fmla="*/ 35 w 41"/>
                <a:gd name="T3" fmla="*/ 50 h 50"/>
                <a:gd name="T4" fmla="*/ 5 w 41"/>
                <a:gd name="T5" fmla="*/ 50 h 50"/>
                <a:gd name="T6" fmla="*/ 0 w 41"/>
                <a:gd name="T7" fmla="*/ 44 h 50"/>
                <a:gd name="T8" fmla="*/ 0 w 41"/>
                <a:gd name="T9" fmla="*/ 5 h 50"/>
                <a:gd name="T10" fmla="*/ 5 w 41"/>
                <a:gd name="T11" fmla="*/ 0 h 50"/>
                <a:gd name="T12" fmla="*/ 35 w 41"/>
                <a:gd name="T13" fmla="*/ 0 h 50"/>
                <a:gd name="T14" fmla="*/ 41 w 41"/>
                <a:gd name="T15" fmla="*/ 5 h 50"/>
                <a:gd name="T16" fmla="*/ 41 w 41"/>
                <a:gd name="T17" fmla="*/ 44 h 50"/>
                <a:gd name="T18" fmla="*/ 36 w 41"/>
                <a:gd name="T19" fmla="*/ 5 h 50"/>
                <a:gd name="T20" fmla="*/ 35 w 41"/>
                <a:gd name="T21" fmla="*/ 4 h 50"/>
                <a:gd name="T22" fmla="*/ 5 w 41"/>
                <a:gd name="T23" fmla="*/ 4 h 50"/>
                <a:gd name="T24" fmla="*/ 4 w 41"/>
                <a:gd name="T25" fmla="*/ 5 h 50"/>
                <a:gd name="T26" fmla="*/ 4 w 41"/>
                <a:gd name="T27" fmla="*/ 40 h 50"/>
                <a:gd name="T28" fmla="*/ 5 w 41"/>
                <a:gd name="T29" fmla="*/ 41 h 50"/>
                <a:gd name="T30" fmla="*/ 35 w 41"/>
                <a:gd name="T31" fmla="*/ 41 h 50"/>
                <a:gd name="T32" fmla="*/ 36 w 41"/>
                <a:gd name="T33" fmla="*/ 40 h 50"/>
                <a:gd name="T34" fmla="*/ 36 w 41"/>
                <a:gd name="T35" fmla="*/ 5 h 50"/>
                <a:gd name="T36" fmla="*/ 20 w 41"/>
                <a:gd name="T37" fmla="*/ 43 h 50"/>
                <a:gd name="T38" fmla="*/ 18 w 41"/>
                <a:gd name="T39" fmla="*/ 45 h 50"/>
                <a:gd name="T40" fmla="*/ 20 w 41"/>
                <a:gd name="T41" fmla="*/ 48 h 50"/>
                <a:gd name="T42" fmla="*/ 23 w 41"/>
                <a:gd name="T43" fmla="*/ 45 h 50"/>
                <a:gd name="T44" fmla="*/ 20 w 4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tx1"/>
            </a:solidFill>
            <a:ln>
              <a:noFill/>
            </a:ln>
          </p:spPr>
          <p:txBody>
            <a:bodyPr lIns="91237" tIns="45619" rIns="91237" bIns="45619"/>
            <a:lstStyle/>
            <a:p>
              <a:endParaRPr lang="zh-CN" altLang="en-US" sz="3200">
                <a:solidFill>
                  <a:srgbClr val="005696"/>
                </a:solidFill>
                <a:latin typeface="+mn-ea"/>
                <a:ea typeface="+mn-ea"/>
              </a:endParaRPr>
            </a:p>
          </p:txBody>
        </p:sp>
        <p:sp>
          <p:nvSpPr>
            <p:cNvPr id="17" name="Rectangle 6"/>
            <p:cNvSpPr>
              <a:spLocks noChangeArrowheads="1"/>
            </p:cNvSpPr>
            <p:nvPr/>
          </p:nvSpPr>
          <p:spPr bwMode="auto">
            <a:xfrm>
              <a:off x="4169570" y="2850357"/>
              <a:ext cx="1914525" cy="1445419"/>
            </a:xfrm>
            <a:prstGeom prst="rect">
              <a:avLst/>
            </a:prstGeom>
            <a:noFill/>
            <a:ln>
              <a:noFill/>
            </a:ln>
          </p:spPr>
          <p:txBody>
            <a:bodyPr lIns="91237" tIns="45619" rIns="91237" bIns="45619"/>
            <a:lstStyle/>
            <a:p>
              <a:pPr algn="ctr" defTabSz="912495"/>
              <a:endParaRPr lang="en-US" sz="3600">
                <a:solidFill>
                  <a:schemeClr val="accent2"/>
                </a:solidFill>
                <a:latin typeface="+mn-ea"/>
              </a:endParaRPr>
            </a:p>
          </p:txBody>
        </p:sp>
        <p:sp>
          <p:nvSpPr>
            <p:cNvPr id="18" name="Freeform 52"/>
            <p:cNvSpPr>
              <a:spLocks noEditPoints="1"/>
            </p:cNvSpPr>
            <p:nvPr/>
          </p:nvSpPr>
          <p:spPr bwMode="auto">
            <a:xfrm>
              <a:off x="4302075" y="3219822"/>
              <a:ext cx="439340" cy="472678"/>
            </a:xfrm>
            <a:custGeom>
              <a:avLst/>
              <a:gdLst>
                <a:gd name="T0" fmla="*/ 67 w 67"/>
                <a:gd name="T1" fmla="*/ 67 h 72"/>
                <a:gd name="T2" fmla="*/ 61 w 67"/>
                <a:gd name="T3" fmla="*/ 72 h 72"/>
                <a:gd name="T4" fmla="*/ 5 w 67"/>
                <a:gd name="T5" fmla="*/ 72 h 72"/>
                <a:gd name="T6" fmla="*/ 0 w 67"/>
                <a:gd name="T7" fmla="*/ 67 h 72"/>
                <a:gd name="T8" fmla="*/ 0 w 67"/>
                <a:gd name="T9" fmla="*/ 16 h 72"/>
                <a:gd name="T10" fmla="*/ 5 w 67"/>
                <a:gd name="T11" fmla="*/ 11 h 72"/>
                <a:gd name="T12" fmla="*/ 10 w 67"/>
                <a:gd name="T13" fmla="*/ 11 h 72"/>
                <a:gd name="T14" fmla="*/ 10 w 67"/>
                <a:gd name="T15" fmla="*/ 7 h 72"/>
                <a:gd name="T16" fmla="*/ 16 w 67"/>
                <a:gd name="T17" fmla="*/ 0 h 72"/>
                <a:gd name="T18" fmla="*/ 19 w 67"/>
                <a:gd name="T19" fmla="*/ 0 h 72"/>
                <a:gd name="T20" fmla="*/ 25 w 67"/>
                <a:gd name="T21" fmla="*/ 7 h 72"/>
                <a:gd name="T22" fmla="*/ 25 w 67"/>
                <a:gd name="T23" fmla="*/ 11 h 72"/>
                <a:gd name="T24" fmla="*/ 41 w 67"/>
                <a:gd name="T25" fmla="*/ 11 h 72"/>
                <a:gd name="T26" fmla="*/ 41 w 67"/>
                <a:gd name="T27" fmla="*/ 7 h 72"/>
                <a:gd name="T28" fmla="*/ 47 w 67"/>
                <a:gd name="T29" fmla="*/ 0 h 72"/>
                <a:gd name="T30" fmla="*/ 50 w 67"/>
                <a:gd name="T31" fmla="*/ 0 h 72"/>
                <a:gd name="T32" fmla="*/ 56 w 67"/>
                <a:gd name="T33" fmla="*/ 7 h 72"/>
                <a:gd name="T34" fmla="*/ 56 w 67"/>
                <a:gd name="T35" fmla="*/ 11 h 72"/>
                <a:gd name="T36" fmla="*/ 61 w 67"/>
                <a:gd name="T37" fmla="*/ 11 h 72"/>
                <a:gd name="T38" fmla="*/ 67 w 67"/>
                <a:gd name="T39" fmla="*/ 16 h 72"/>
                <a:gd name="T40" fmla="*/ 67 w 67"/>
                <a:gd name="T41" fmla="*/ 67 h 72"/>
                <a:gd name="T42" fmla="*/ 61 w 67"/>
                <a:gd name="T43" fmla="*/ 67 h 72"/>
                <a:gd name="T44" fmla="*/ 61 w 67"/>
                <a:gd name="T45" fmla="*/ 26 h 72"/>
                <a:gd name="T46" fmla="*/ 5 w 67"/>
                <a:gd name="T47" fmla="*/ 26 h 72"/>
                <a:gd name="T48" fmla="*/ 5 w 67"/>
                <a:gd name="T49" fmla="*/ 67 h 72"/>
                <a:gd name="T50" fmla="*/ 61 w 67"/>
                <a:gd name="T51" fmla="*/ 67 h 72"/>
                <a:gd name="T52" fmla="*/ 20 w 67"/>
                <a:gd name="T53" fmla="*/ 7 h 72"/>
                <a:gd name="T54" fmla="*/ 19 w 67"/>
                <a:gd name="T55" fmla="*/ 5 h 72"/>
                <a:gd name="T56" fmla="*/ 16 w 67"/>
                <a:gd name="T57" fmla="*/ 5 h 72"/>
                <a:gd name="T58" fmla="*/ 15 w 67"/>
                <a:gd name="T59" fmla="*/ 7 h 72"/>
                <a:gd name="T60" fmla="*/ 15 w 67"/>
                <a:gd name="T61" fmla="*/ 18 h 72"/>
                <a:gd name="T62" fmla="*/ 16 w 67"/>
                <a:gd name="T63" fmla="*/ 20 h 72"/>
                <a:gd name="T64" fmla="*/ 19 w 67"/>
                <a:gd name="T65" fmla="*/ 20 h 72"/>
                <a:gd name="T66" fmla="*/ 20 w 67"/>
                <a:gd name="T67" fmla="*/ 18 h 72"/>
                <a:gd name="T68" fmla="*/ 20 w 67"/>
                <a:gd name="T69" fmla="*/ 7 h 72"/>
                <a:gd name="T70" fmla="*/ 51 w 67"/>
                <a:gd name="T71" fmla="*/ 7 h 72"/>
                <a:gd name="T72" fmla="*/ 50 w 67"/>
                <a:gd name="T73" fmla="*/ 5 h 72"/>
                <a:gd name="T74" fmla="*/ 47 w 67"/>
                <a:gd name="T75" fmla="*/ 5 h 72"/>
                <a:gd name="T76" fmla="*/ 46 w 67"/>
                <a:gd name="T77" fmla="*/ 7 h 72"/>
                <a:gd name="T78" fmla="*/ 46 w 67"/>
                <a:gd name="T79" fmla="*/ 18 h 72"/>
                <a:gd name="T80" fmla="*/ 47 w 67"/>
                <a:gd name="T81" fmla="*/ 20 h 72"/>
                <a:gd name="T82" fmla="*/ 50 w 67"/>
                <a:gd name="T83" fmla="*/ 20 h 72"/>
                <a:gd name="T84" fmla="*/ 51 w 67"/>
                <a:gd name="T85" fmla="*/ 18 h 72"/>
                <a:gd name="T86" fmla="*/ 51 w 67"/>
                <a:gd name="T87" fmla="*/ 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tx1"/>
            </a:solidFill>
            <a:ln>
              <a:noFill/>
            </a:ln>
          </p:spPr>
          <p:txBody>
            <a:bodyPr lIns="91237" tIns="45619" rIns="91237" bIns="45619"/>
            <a:lstStyle/>
            <a:p>
              <a:endParaRPr lang="zh-CN" altLang="en-US" sz="3200">
                <a:solidFill>
                  <a:srgbClr val="005696"/>
                </a:solidFill>
                <a:latin typeface="+mn-ea"/>
                <a:ea typeface="+mn-ea"/>
              </a:endParaRPr>
            </a:p>
          </p:txBody>
        </p:sp>
        <p:sp>
          <p:nvSpPr>
            <p:cNvPr id="19" name="矩形 16"/>
            <p:cNvSpPr>
              <a:spLocks noChangeArrowheads="1"/>
            </p:cNvSpPr>
            <p:nvPr/>
          </p:nvSpPr>
          <p:spPr bwMode="auto">
            <a:xfrm>
              <a:off x="6477444" y="2035343"/>
              <a:ext cx="2273202" cy="17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2800" b="1" dirty="0">
                  <a:solidFill>
                    <a:schemeClr val="bg1"/>
                  </a:solidFill>
                  <a:latin typeface="微软雅黑" panose="020B0503020204020204" pitchFamily="34" charset="-122"/>
                  <a:ea typeface="微软雅黑" panose="020B0503020204020204" pitchFamily="34" charset="-122"/>
                </a:rPr>
                <a:t>添加标题</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just"/>
              <a:endParaRPr lang="en-US" altLang="zh-CN" sz="1400" dirty="0">
                <a:solidFill>
                  <a:schemeClr val="bg1"/>
                </a:solidFill>
                <a:latin typeface="微软雅黑" panose="020B0503020204020204" pitchFamily="34" charset="-122"/>
                <a:ea typeface="微软雅黑" panose="020B0503020204020204" pitchFamily="34" charset="-122"/>
              </a:endParaRPr>
            </a:p>
            <a:p>
              <a:pPr algn="just"/>
              <a:r>
                <a:rPr lang="zh-CN" altLang="en-US" sz="1400" dirty="0">
                  <a:solidFill>
                    <a:schemeClr val="bg1"/>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请输入您的文字对目标进行说明请输入您的文字对目标进行说明请输入您的文字对目标进行说明请输入您的文字对目标进行说明请输入您的文字对目标进行说明请输入您的文字对目标进行说明。</a:t>
              </a: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a:p>
              <a:pPr algn="just"/>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TextBox 13"/>
            <p:cNvSpPr txBox="1">
              <a:spLocks noChangeArrowheads="1"/>
            </p:cNvSpPr>
            <p:nvPr/>
          </p:nvSpPr>
          <p:spPr bwMode="auto">
            <a:xfrm>
              <a:off x="472678" y="3757614"/>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结果一</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475060" y="3971925"/>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en-US" sz="1200">
                  <a:solidFill>
                    <a:schemeClr val="tx1"/>
                  </a:solidFill>
                  <a:latin typeface="微软雅黑" panose="020B0503020204020204" pitchFamily="34" charset="-122"/>
                  <a:ea typeface="微软雅黑" panose="020B0503020204020204" pitchFamily="34" charset="-122"/>
                  <a:sym typeface="Arial" panose="020B0604020202020204" pitchFamily="34" charset="0"/>
                </a:rPr>
                <a:t>add your words here</a:t>
              </a:r>
            </a:p>
          </p:txBody>
        </p:sp>
        <p:sp>
          <p:nvSpPr>
            <p:cNvPr id="22" name="TextBox 13"/>
            <p:cNvSpPr txBox="1">
              <a:spLocks noChangeArrowheads="1"/>
            </p:cNvSpPr>
            <p:nvPr/>
          </p:nvSpPr>
          <p:spPr bwMode="auto">
            <a:xfrm>
              <a:off x="2883917" y="1969295"/>
              <a:ext cx="103346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spcBef>
                  <a:spcPct val="20000"/>
                </a:spcBef>
              </a:pPr>
              <a:r>
                <a:rPr lang="zh-CN" altLang="en-US" sz="20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结果二</a:t>
              </a:r>
              <a:endParaRPr lang="en-US" sz="20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TextBox 13"/>
            <p:cNvSpPr txBox="1">
              <a:spLocks noChangeArrowheads="1"/>
            </p:cNvSpPr>
            <p:nvPr/>
          </p:nvSpPr>
          <p:spPr bwMode="auto">
            <a:xfrm>
              <a:off x="2887490" y="2183606"/>
              <a:ext cx="1177527"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en-US" sz="1200">
                  <a:solidFill>
                    <a:schemeClr val="bg1"/>
                  </a:solidFill>
                  <a:latin typeface="微软雅黑" panose="020B0503020204020204" pitchFamily="34" charset="-122"/>
                  <a:ea typeface="微软雅黑" panose="020B0503020204020204" pitchFamily="34" charset="-122"/>
                  <a:sym typeface="Arial" panose="020B0604020202020204" pitchFamily="34" charset="0"/>
                </a:rPr>
                <a:t>add your words here</a:t>
              </a:r>
            </a:p>
          </p:txBody>
        </p:sp>
        <p:sp>
          <p:nvSpPr>
            <p:cNvPr id="24" name="TextBox 13"/>
            <p:cNvSpPr txBox="1">
              <a:spLocks noChangeArrowheads="1"/>
            </p:cNvSpPr>
            <p:nvPr/>
          </p:nvSpPr>
          <p:spPr bwMode="auto">
            <a:xfrm>
              <a:off x="4893343" y="3318869"/>
              <a:ext cx="1032272" cy="23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a:spcBef>
                  <a:spcPct val="20000"/>
                </a:spcBef>
              </a:pPr>
              <a:r>
                <a:rPr lang="zh-CN" altLang="en-US" sz="2000" b="1">
                  <a:solidFill>
                    <a:schemeClr val="tx1"/>
                  </a:solidFill>
                  <a:latin typeface="微软雅黑" panose="020B0503020204020204" pitchFamily="34" charset="-122"/>
                  <a:ea typeface="微软雅黑" panose="020B0503020204020204" pitchFamily="34" charset="-122"/>
                  <a:sym typeface="Arial" panose="020B0604020202020204" pitchFamily="34" charset="0"/>
                </a:rPr>
                <a:t>结果三</a:t>
              </a:r>
              <a:endParaRPr lang="zh-CN" altLang="en-US" sz="20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13"/>
            <p:cNvSpPr txBox="1">
              <a:spLocks noChangeArrowheads="1"/>
            </p:cNvSpPr>
            <p:nvPr/>
          </p:nvSpPr>
          <p:spPr bwMode="auto">
            <a:xfrm>
              <a:off x="4895724" y="3533180"/>
              <a:ext cx="1178719" cy="138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en-US" sz="12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add your words here</a:t>
              </a:r>
            </a:p>
          </p:txBody>
        </p:sp>
      </p:gr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590803" y="1606819"/>
            <a:ext cx="1038334" cy="1107996"/>
          </a:xfrm>
          <a:prstGeom prst="rect">
            <a:avLst/>
          </a:prstGeom>
          <a:ln>
            <a:solidFill>
              <a:schemeClr val="bg1">
                <a:lumMod val="50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3996690" y="3090545"/>
            <a:ext cx="4229100" cy="676910"/>
          </a:xfrm>
          <a:prstGeom prst="rect">
            <a:avLst/>
          </a:prstGeom>
          <a:ln>
            <a:solidFill>
              <a:schemeClr val="bg1">
                <a:lumMod val="50000"/>
              </a:schemeClr>
            </a:solidFill>
          </a:ln>
        </p:spPr>
        <p:txBody>
          <a:bodyPr wrap="square" lIns="0" tIns="0" rIns="0" bIns="0">
            <a:spAutoFit/>
          </a:bodyPr>
          <a:lstStyle/>
          <a:p>
            <a:pPr algn="dist"/>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未来发展及应用</a:t>
            </a:r>
            <a:endPar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8990440">
            <a:off x="5322687" y="4092876"/>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7" name="Rectangle 47"/>
          <p:cNvSpPr/>
          <p:nvPr/>
        </p:nvSpPr>
        <p:spPr>
          <a:xfrm>
            <a:off x="1100136" y="847173"/>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38719" y="87824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未来发展方向</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直角三角形 5"/>
          <p:cNvSpPr/>
          <p:nvPr/>
        </p:nvSpPr>
        <p:spPr>
          <a:xfrm rot="16200000">
            <a:off x="3368957" y="2948713"/>
            <a:ext cx="2244994"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直角三角形 9"/>
          <p:cNvSpPr/>
          <p:nvPr/>
        </p:nvSpPr>
        <p:spPr>
          <a:xfrm rot="1800000">
            <a:off x="5343050" y="1811621"/>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1" name="矩形 7"/>
          <p:cNvSpPr>
            <a:spLocks noChangeArrowheads="1"/>
          </p:cNvSpPr>
          <p:nvPr/>
        </p:nvSpPr>
        <p:spPr bwMode="auto">
          <a:xfrm rot="1800000">
            <a:off x="5372712" y="2231565"/>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2" name="矩形 7"/>
          <p:cNvSpPr>
            <a:spLocks noChangeArrowheads="1"/>
          </p:cNvSpPr>
          <p:nvPr/>
        </p:nvSpPr>
        <p:spPr bwMode="auto">
          <a:xfrm rot="19800000" flipH="1">
            <a:off x="6371003" y="389212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3" name="矩形 7"/>
          <p:cNvSpPr>
            <a:spLocks noChangeArrowheads="1"/>
          </p:cNvSpPr>
          <p:nvPr/>
        </p:nvSpPr>
        <p:spPr bwMode="auto">
          <a:xfrm flipH="1">
            <a:off x="4270311" y="4076429"/>
            <a:ext cx="868915"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fontAlgn="base">
              <a:spcBef>
                <a:spcPct val="0"/>
              </a:spcBef>
              <a:spcAft>
                <a:spcPct val="0"/>
              </a:spcAft>
            </a:pPr>
            <a:r>
              <a:rPr lang="en-US" altLang="zh-CN" sz="2000" b="1" dirty="0">
                <a:solidFill>
                  <a:srgbClr val="EAE7D4"/>
                </a:solidFill>
                <a:latin typeface="Century Gothic" panose="020B0502020202020204" pitchFamily="34" charset="0"/>
              </a:rPr>
              <a:t>TEXT</a:t>
            </a:r>
            <a:endParaRPr lang="zh-CN" altLang="en-US" sz="2000" b="1" dirty="0">
              <a:solidFill>
                <a:srgbClr val="EAE7D4"/>
              </a:solidFill>
              <a:latin typeface="Century Gothic" panose="020B0502020202020204" pitchFamily="34" charset="0"/>
            </a:endParaRPr>
          </a:p>
        </p:txBody>
      </p:sp>
      <p:sp>
        <p:nvSpPr>
          <p:cNvPr id="14" name="TextBox 18"/>
          <p:cNvSpPr txBox="1"/>
          <p:nvPr/>
        </p:nvSpPr>
        <p:spPr>
          <a:xfrm>
            <a:off x="6805460" y="1744873"/>
            <a:ext cx="2794610" cy="701346"/>
          </a:xfrm>
          <a:prstGeom prst="rect">
            <a:avLst/>
          </a:prstGeom>
          <a:noFill/>
        </p:spPr>
        <p:txBody>
          <a:bodyPr wrap="square" rtlCol="0">
            <a:spAutoFit/>
          </a:bodyPr>
          <a:lstStyle/>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a:t>
            </a:r>
          </a:p>
        </p:txBody>
      </p:sp>
      <p:sp>
        <p:nvSpPr>
          <p:cNvPr id="15" name="TextBox 18"/>
          <p:cNvSpPr txBox="1"/>
          <p:nvPr/>
        </p:nvSpPr>
        <p:spPr>
          <a:xfrm>
            <a:off x="7888755" y="4201747"/>
            <a:ext cx="2794610" cy="701346"/>
          </a:xfrm>
          <a:prstGeom prst="rect">
            <a:avLst/>
          </a:prstGeom>
          <a:noFill/>
        </p:spPr>
        <p:txBody>
          <a:bodyPr wrap="square" rtlCol="0">
            <a:spAutoFit/>
          </a:bodyPr>
          <a:lstStyle/>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a:t>
            </a:r>
          </a:p>
        </p:txBody>
      </p:sp>
      <p:sp>
        <p:nvSpPr>
          <p:cNvPr id="16" name="TextBox 18"/>
          <p:cNvSpPr txBox="1"/>
          <p:nvPr/>
        </p:nvSpPr>
        <p:spPr>
          <a:xfrm>
            <a:off x="1540950" y="3248647"/>
            <a:ext cx="2794610" cy="701346"/>
          </a:xfrm>
          <a:prstGeom prst="rect">
            <a:avLst/>
          </a:prstGeom>
          <a:noFill/>
        </p:spPr>
        <p:txBody>
          <a:bodyPr wrap="square" rtlCol="0">
            <a:spAutoFit/>
          </a:bodyPr>
          <a:lstStyle/>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a:t>
            </a:r>
          </a:p>
        </p:txBody>
      </p:sp>
      <p:sp>
        <p:nvSpPr>
          <p:cNvPr id="17" name="矩形 16"/>
          <p:cNvSpPr/>
          <p:nvPr/>
        </p:nvSpPr>
        <p:spPr>
          <a:xfrm>
            <a:off x="6802089" y="1095428"/>
            <a:ext cx="1218603" cy="738664"/>
          </a:xfrm>
          <a:prstGeom prst="rect">
            <a:avLst/>
          </a:prstGeom>
        </p:spPr>
        <p:txBody>
          <a:bodyPr wrap="none">
            <a:spAutoFit/>
          </a:bodyPr>
          <a:lstStyle/>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观点</a:t>
            </a:r>
            <a:r>
              <a:rPr lang="en-US" altLang="zh-CN" sz="2800" dirty="0">
                <a:solidFill>
                  <a:schemeClr val="tx1"/>
                </a:solidFill>
                <a:latin typeface="微软雅黑" panose="020B0503020204020204" pitchFamily="34" charset="-122"/>
                <a:ea typeface="微软雅黑" panose="020B0503020204020204" pitchFamily="34" charset="-122"/>
              </a:rPr>
              <a:t>1</a:t>
            </a:r>
          </a:p>
        </p:txBody>
      </p:sp>
      <p:sp>
        <p:nvSpPr>
          <p:cNvPr id="18" name="矩形 17"/>
          <p:cNvSpPr/>
          <p:nvPr/>
        </p:nvSpPr>
        <p:spPr>
          <a:xfrm>
            <a:off x="7799324" y="3592768"/>
            <a:ext cx="1218603" cy="738664"/>
          </a:xfrm>
          <a:prstGeom prst="rect">
            <a:avLst/>
          </a:prstGeom>
        </p:spPr>
        <p:txBody>
          <a:bodyPr wrap="none">
            <a:spAutoFit/>
          </a:bodyPr>
          <a:lstStyle/>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观点</a:t>
            </a:r>
            <a:r>
              <a:rPr lang="en-US" altLang="zh-CN" sz="2800" dirty="0">
                <a:solidFill>
                  <a:schemeClr val="tx1"/>
                </a:solidFill>
                <a:latin typeface="微软雅黑" panose="020B0503020204020204" pitchFamily="34" charset="-122"/>
                <a:ea typeface="微软雅黑" panose="020B0503020204020204" pitchFamily="34" charset="-122"/>
              </a:rPr>
              <a:t>2</a:t>
            </a:r>
          </a:p>
        </p:txBody>
      </p:sp>
      <p:sp>
        <p:nvSpPr>
          <p:cNvPr id="19" name="矩形 18"/>
          <p:cNvSpPr/>
          <p:nvPr/>
        </p:nvSpPr>
        <p:spPr>
          <a:xfrm>
            <a:off x="1522109" y="2538105"/>
            <a:ext cx="1218603" cy="738664"/>
          </a:xfrm>
          <a:prstGeom prst="rect">
            <a:avLst/>
          </a:prstGeom>
        </p:spPr>
        <p:txBody>
          <a:bodyPr wrap="none">
            <a:spAutoFit/>
          </a:bodyPr>
          <a:lstStyle/>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chemeClr val="tx1"/>
                </a:solidFill>
                <a:latin typeface="微软雅黑" panose="020B0503020204020204" pitchFamily="34" charset="-122"/>
                <a:ea typeface="微软雅黑" panose="020B0503020204020204" pitchFamily="34" charset="-122"/>
              </a:rPr>
              <a:t>观点</a:t>
            </a:r>
            <a:r>
              <a:rPr lang="en-US" altLang="zh-CN" sz="2800" dirty="0">
                <a:solidFill>
                  <a:schemeClr val="tx1"/>
                </a:solidFill>
                <a:latin typeface="微软雅黑" panose="020B0503020204020204" pitchFamily="34" charset="-122"/>
                <a:ea typeface="微软雅黑" panose="020B0503020204020204" pitchFamily="34" charset="-122"/>
              </a:rPr>
              <a:t>3</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ircle(in)">
                                      <p:cBhvr>
                                        <p:cTn id="34" dur="2000"/>
                                        <p:tgtEl>
                                          <p:spTgt spid="17"/>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in)">
                                      <p:cBhvr>
                                        <p:cTn id="4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10" grpId="0" bldLvl="0" animBg="1"/>
      <p:bldP spid="11" grpId="0"/>
      <p:bldP spid="12" grpId="0"/>
      <p:bldP spid="13" grpId="0"/>
      <p:bldP spid="14" grpId="0"/>
      <p:bldP spid="15" grpId="0"/>
      <p:bldP spid="16" grpId="0"/>
      <p:bldP spid="17"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19186"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6364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未来应用方向</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201"/>
          <p:cNvSpPr/>
          <p:nvPr/>
        </p:nvSpPr>
        <p:spPr bwMode="auto">
          <a:xfrm>
            <a:off x="7160427" y="220077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89"/>
          <p:cNvSpPr>
            <a:spLocks noEditPoints="1"/>
          </p:cNvSpPr>
          <p:nvPr/>
        </p:nvSpPr>
        <p:spPr bwMode="auto">
          <a:xfrm>
            <a:off x="7188565" y="322884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90"/>
          <p:cNvSpPr>
            <a:spLocks noEditPoints="1"/>
          </p:cNvSpPr>
          <p:nvPr/>
        </p:nvSpPr>
        <p:spPr bwMode="auto">
          <a:xfrm>
            <a:off x="7231078" y="263953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95"/>
          <p:cNvSpPr>
            <a:spLocks noEditPoints="1"/>
          </p:cNvSpPr>
          <p:nvPr/>
        </p:nvSpPr>
        <p:spPr bwMode="auto">
          <a:xfrm>
            <a:off x="6674016" y="266885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05"/>
          <p:cNvSpPr>
            <a:spLocks noEditPoints="1"/>
          </p:cNvSpPr>
          <p:nvPr/>
        </p:nvSpPr>
        <p:spPr bwMode="auto">
          <a:xfrm>
            <a:off x="6417474" y="328015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23"/>
          <p:cNvSpPr>
            <a:spLocks noEditPoints="1"/>
          </p:cNvSpPr>
          <p:nvPr/>
        </p:nvSpPr>
        <p:spPr bwMode="auto">
          <a:xfrm>
            <a:off x="7040595" y="3543083"/>
            <a:ext cx="170051" cy="14952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0"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6"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7"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chemeClr val="bg1">
              <a:lumMod val="65000"/>
            </a:scheme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文本框 167"/>
          <p:cNvSpPr txBox="1"/>
          <p:nvPr/>
        </p:nvSpPr>
        <p:spPr>
          <a:xfrm>
            <a:off x="2600128" y="1991235"/>
            <a:ext cx="3560462" cy="1198880"/>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a:t>
            </a:r>
          </a:p>
        </p:txBody>
      </p:sp>
      <p:sp>
        <p:nvSpPr>
          <p:cNvPr id="169" name="Isosceles Triangle 336"/>
          <p:cNvSpPr/>
          <p:nvPr/>
        </p:nvSpPr>
        <p:spPr>
          <a:xfrm rot="5400000">
            <a:off x="2342474" y="1788760"/>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0" name="TextBox 13"/>
          <p:cNvSpPr txBox="1"/>
          <p:nvPr/>
        </p:nvSpPr>
        <p:spPr>
          <a:xfrm>
            <a:off x="2720975" y="1778000"/>
            <a:ext cx="2318385"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单击编辑标题</a:t>
            </a:r>
          </a:p>
        </p:txBody>
      </p:sp>
      <p:sp>
        <p:nvSpPr>
          <p:cNvPr id="171" name="文本框 170"/>
          <p:cNvSpPr txBox="1"/>
          <p:nvPr/>
        </p:nvSpPr>
        <p:spPr>
          <a:xfrm>
            <a:off x="2600128" y="3561198"/>
            <a:ext cx="3560462" cy="1198880"/>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a:t>
            </a:r>
          </a:p>
        </p:txBody>
      </p:sp>
      <p:sp>
        <p:nvSpPr>
          <p:cNvPr id="172" name="Isosceles Triangle 336"/>
          <p:cNvSpPr/>
          <p:nvPr/>
        </p:nvSpPr>
        <p:spPr>
          <a:xfrm rot="5400000">
            <a:off x="2342474" y="3358723"/>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3" name="TextBox 13"/>
          <p:cNvSpPr txBox="1"/>
          <p:nvPr/>
        </p:nvSpPr>
        <p:spPr>
          <a:xfrm>
            <a:off x="2720975" y="3347720"/>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单击编辑标题</a:t>
            </a:r>
          </a:p>
        </p:txBody>
      </p:sp>
      <p:sp>
        <p:nvSpPr>
          <p:cNvPr id="174" name="文本框 173"/>
          <p:cNvSpPr txBox="1"/>
          <p:nvPr/>
        </p:nvSpPr>
        <p:spPr>
          <a:xfrm>
            <a:off x="2600429" y="5190123"/>
            <a:ext cx="3560462" cy="1198880"/>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a:t>
            </a:r>
          </a:p>
        </p:txBody>
      </p:sp>
      <p:sp>
        <p:nvSpPr>
          <p:cNvPr id="175" name="Isosceles Triangle 336"/>
          <p:cNvSpPr/>
          <p:nvPr/>
        </p:nvSpPr>
        <p:spPr>
          <a:xfrm rot="5400000">
            <a:off x="2342775" y="4987648"/>
            <a:ext cx="244042" cy="210382"/>
          </a:xfrm>
          <a:prstGeom prst="triangle">
            <a:avLst/>
          </a:prstGeom>
          <a:solidFill>
            <a:schemeClr val="tx1"/>
          </a:solidFill>
          <a:ln w="12700" cap="flat" cmpd="sng" algn="ctr">
            <a:noFill/>
            <a:prstDash val="solid"/>
            <a:miter lim="800000"/>
          </a:ln>
          <a:effectLst/>
        </p:spPr>
        <p:txBody>
          <a:bodyPr lIns="68580" tIns="34290" rIns="68580" bIns="34290" rtlCol="0" anchor="ctr"/>
          <a:lstStyle/>
          <a:p>
            <a:pPr algn="ctr">
              <a:defRPr/>
            </a:pPr>
            <a:endParaRPr lang="en-US" sz="2400"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6" name="TextBox 13"/>
          <p:cNvSpPr txBox="1"/>
          <p:nvPr/>
        </p:nvSpPr>
        <p:spPr>
          <a:xfrm>
            <a:off x="2720975" y="4976495"/>
            <a:ext cx="2180590" cy="307340"/>
          </a:xfrm>
          <a:prstGeom prst="rect">
            <a:avLst/>
          </a:prstGeom>
          <a:noFill/>
        </p:spPr>
        <p:txBody>
          <a:bodyPr wrap="square" lIns="0" tIns="0" rIns="0" bIns="0" rtlCol="0" anchor="t" anchorCtr="0">
            <a:spAutoFit/>
          </a:bodyPr>
          <a:lstStyle/>
          <a:p>
            <a:pPr defTabSz="912495">
              <a:spcBef>
                <a:spcPct val="20000"/>
              </a:spcBef>
              <a:defRPr/>
            </a:pPr>
            <a:r>
              <a:rPr lang="zh-CN" altLang="en-US" sz="2000" b="1" dirty="0">
                <a:solidFill>
                  <a:schemeClr val="tx1"/>
                </a:solidFill>
                <a:latin typeface="Arial" panose="020B0604020202020204" pitchFamily="34" charset="0"/>
                <a:ea typeface="微软雅黑" panose="020B0503020204020204" pitchFamily="34" charset="-122"/>
                <a:sym typeface="Arial" panose="020B0604020202020204" pitchFamily="34" charset="0"/>
              </a:rPr>
              <a:t>单击编辑标题</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strips(downLeft)">
                                      <p:cBhvr>
                                        <p:cTn id="7" dur="2000"/>
                                        <p:tgtEl>
                                          <p:spTgt spid="16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strips(downLeft)">
                                      <p:cBhvr>
                                        <p:cTn id="10" dur="2000"/>
                                        <p:tgtEl>
                                          <p:spTgt spid="16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strips(downLeft)">
                                      <p:cBhvr>
                                        <p:cTn id="13" dur="2000"/>
                                        <p:tgtEl>
                                          <p:spTgt spid="170"/>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strips(downLeft)">
                                      <p:cBhvr>
                                        <p:cTn id="16" dur="2000"/>
                                        <p:tgtEl>
                                          <p:spTgt spid="171"/>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strips(downLeft)">
                                      <p:cBhvr>
                                        <p:cTn id="19" dur="2000"/>
                                        <p:tgtEl>
                                          <p:spTgt spid="17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strips(downLeft)">
                                      <p:cBhvr>
                                        <p:cTn id="22" dur="2000"/>
                                        <p:tgtEl>
                                          <p:spTgt spid="173"/>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strips(downLeft)">
                                      <p:cBhvr>
                                        <p:cTn id="25" dur="2000"/>
                                        <p:tgtEl>
                                          <p:spTgt spid="174"/>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75"/>
                                        </p:tgtEl>
                                        <p:attrNameLst>
                                          <p:attrName>style.visibility</p:attrName>
                                        </p:attrNameLst>
                                      </p:cBhvr>
                                      <p:to>
                                        <p:strVal val="visible"/>
                                      </p:to>
                                    </p:set>
                                    <p:animEffect transition="in" filter="strips(downLeft)">
                                      <p:cBhvr>
                                        <p:cTn id="28" dur="2000"/>
                                        <p:tgtEl>
                                          <p:spTgt spid="17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76"/>
                                        </p:tgtEl>
                                        <p:attrNameLst>
                                          <p:attrName>style.visibility</p:attrName>
                                        </p:attrNameLst>
                                      </p:cBhvr>
                                      <p:to>
                                        <p:strVal val="visible"/>
                                      </p:to>
                                    </p:set>
                                    <p:animEffect transition="in" filter="strips(downLeft)">
                                      <p:cBhvr>
                                        <p:cTn id="31" dur="2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9" grpId="0" bldLvl="0" animBg="1"/>
      <p:bldP spid="170" grpId="0"/>
      <p:bldP spid="171" grpId="0"/>
      <p:bldP spid="172" grpId="0" bldLvl="0" animBg="1"/>
      <p:bldP spid="173" grpId="0"/>
      <p:bldP spid="174" grpId="0"/>
      <p:bldP spid="175" grpId="0" bldLvl="0" animBg="1"/>
      <p:bldP spid="1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25206" y="85288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9967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未来应用方向</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任意多边形 5"/>
          <p:cNvSpPr/>
          <p:nvPr/>
        </p:nvSpPr>
        <p:spPr>
          <a:xfrm>
            <a:off x="3128790" y="2440847"/>
            <a:ext cx="6290632" cy="4125206"/>
          </a:xfrm>
          <a:custGeom>
            <a:avLst/>
            <a:gdLst>
              <a:gd name="connsiteX0" fmla="*/ 0 w 6290632"/>
              <a:gd name="connsiteY0" fmla="*/ 330506 h 4109292"/>
              <a:gd name="connsiteX1" fmla="*/ 0 w 6290632"/>
              <a:gd name="connsiteY1" fmla="*/ 0 h 4109292"/>
              <a:gd name="connsiteX2" fmla="*/ 2886420 w 6290632"/>
              <a:gd name="connsiteY2" fmla="*/ 253388 h 4109292"/>
              <a:gd name="connsiteX3" fmla="*/ 1740665 w 6290632"/>
              <a:gd name="connsiteY3" fmla="*/ 859316 h 4109292"/>
              <a:gd name="connsiteX4" fmla="*/ 4109292 w 6290632"/>
              <a:gd name="connsiteY4" fmla="*/ 1443210 h 4109292"/>
              <a:gd name="connsiteX5" fmla="*/ 2203374 w 6290632"/>
              <a:gd name="connsiteY5" fmla="*/ 2533880 h 4109292"/>
              <a:gd name="connsiteX6" fmla="*/ 6290632 w 6290632"/>
              <a:gd name="connsiteY6" fmla="*/ 2974555 h 4109292"/>
              <a:gd name="connsiteX7" fmla="*/ 6290632 w 6290632"/>
              <a:gd name="connsiteY7" fmla="*/ 4109292 h 4109292"/>
              <a:gd name="connsiteX8" fmla="*/ 947451 w 6290632"/>
              <a:gd name="connsiteY8" fmla="*/ 2655066 h 4109292"/>
              <a:gd name="connsiteX9" fmla="*/ 2765234 w 6290632"/>
              <a:gd name="connsiteY9" fmla="*/ 1564396 h 4109292"/>
              <a:gd name="connsiteX10" fmla="*/ 771181 w 6290632"/>
              <a:gd name="connsiteY10" fmla="*/ 991519 h 4109292"/>
              <a:gd name="connsiteX11" fmla="*/ 2214391 w 6290632"/>
              <a:gd name="connsiteY11" fmla="*/ 308473 h 4109292"/>
              <a:gd name="connsiteX12" fmla="*/ 0 w 6290632"/>
              <a:gd name="connsiteY12" fmla="*/ 330506 h 4109292"/>
              <a:gd name="connsiteX0-1" fmla="*/ 0 w 6290632"/>
              <a:gd name="connsiteY0-2" fmla="*/ 330506 h 4109292"/>
              <a:gd name="connsiteX1-3" fmla="*/ 0 w 6290632"/>
              <a:gd name="connsiteY1-4" fmla="*/ 0 h 4109292"/>
              <a:gd name="connsiteX2-5" fmla="*/ 2886420 w 6290632"/>
              <a:gd name="connsiteY2-6" fmla="*/ 253388 h 4109292"/>
              <a:gd name="connsiteX3-7" fmla="*/ 1740665 w 6290632"/>
              <a:gd name="connsiteY3-8" fmla="*/ 859316 h 4109292"/>
              <a:gd name="connsiteX4-9" fmla="*/ 4109292 w 6290632"/>
              <a:gd name="connsiteY4-10" fmla="*/ 1443210 h 4109292"/>
              <a:gd name="connsiteX5-11" fmla="*/ 2203374 w 6290632"/>
              <a:gd name="connsiteY5-12" fmla="*/ 2533880 h 4109292"/>
              <a:gd name="connsiteX6-13" fmla="*/ 6290632 w 6290632"/>
              <a:gd name="connsiteY6-14" fmla="*/ 2974555 h 4109292"/>
              <a:gd name="connsiteX7-15" fmla="*/ 6290632 w 6290632"/>
              <a:gd name="connsiteY7-16" fmla="*/ 4109292 h 4109292"/>
              <a:gd name="connsiteX8-17" fmla="*/ 947451 w 6290632"/>
              <a:gd name="connsiteY8-18" fmla="*/ 2655066 h 4109292"/>
              <a:gd name="connsiteX9-19" fmla="*/ 2765234 w 6290632"/>
              <a:gd name="connsiteY9-20" fmla="*/ 1564396 h 4109292"/>
              <a:gd name="connsiteX10-21" fmla="*/ 771181 w 6290632"/>
              <a:gd name="connsiteY10-22" fmla="*/ 991519 h 4109292"/>
              <a:gd name="connsiteX11-23" fmla="*/ 2214391 w 6290632"/>
              <a:gd name="connsiteY11-24" fmla="*/ 308473 h 4109292"/>
              <a:gd name="connsiteX12-25" fmla="*/ 0 w 6290632"/>
              <a:gd name="connsiteY12-26" fmla="*/ 330506 h 4109292"/>
              <a:gd name="connsiteX0-27" fmla="*/ 0 w 6290632"/>
              <a:gd name="connsiteY0-28" fmla="*/ 330506 h 4109292"/>
              <a:gd name="connsiteX1-29" fmla="*/ 0 w 6290632"/>
              <a:gd name="connsiteY1-30" fmla="*/ 0 h 4109292"/>
              <a:gd name="connsiteX2-31" fmla="*/ 2886420 w 6290632"/>
              <a:gd name="connsiteY2-32" fmla="*/ 253388 h 4109292"/>
              <a:gd name="connsiteX3-33" fmla="*/ 1740665 w 6290632"/>
              <a:gd name="connsiteY3-34" fmla="*/ 859316 h 4109292"/>
              <a:gd name="connsiteX4-35" fmla="*/ 4109292 w 6290632"/>
              <a:gd name="connsiteY4-36" fmla="*/ 1443210 h 4109292"/>
              <a:gd name="connsiteX5-37" fmla="*/ 2203374 w 6290632"/>
              <a:gd name="connsiteY5-38" fmla="*/ 2533880 h 4109292"/>
              <a:gd name="connsiteX6-39" fmla="*/ 6290632 w 6290632"/>
              <a:gd name="connsiteY6-40" fmla="*/ 2974555 h 4109292"/>
              <a:gd name="connsiteX7-41" fmla="*/ 6290632 w 6290632"/>
              <a:gd name="connsiteY7-42" fmla="*/ 4109292 h 4109292"/>
              <a:gd name="connsiteX8-43" fmla="*/ 947451 w 6290632"/>
              <a:gd name="connsiteY8-44" fmla="*/ 2655066 h 4109292"/>
              <a:gd name="connsiteX9-45" fmla="*/ 2765234 w 6290632"/>
              <a:gd name="connsiteY9-46" fmla="*/ 1564396 h 4109292"/>
              <a:gd name="connsiteX10-47" fmla="*/ 771181 w 6290632"/>
              <a:gd name="connsiteY10-48" fmla="*/ 991519 h 4109292"/>
              <a:gd name="connsiteX11-49" fmla="*/ 2214391 w 6290632"/>
              <a:gd name="connsiteY11-50" fmla="*/ 308473 h 4109292"/>
              <a:gd name="connsiteX12-51" fmla="*/ 0 w 6290632"/>
              <a:gd name="connsiteY12-52" fmla="*/ 330506 h 4109292"/>
              <a:gd name="connsiteX0-53" fmla="*/ 0 w 6290632"/>
              <a:gd name="connsiteY0-54" fmla="*/ 354602 h 4133388"/>
              <a:gd name="connsiteX1-55" fmla="*/ 0 w 6290632"/>
              <a:gd name="connsiteY1-56" fmla="*/ 24096 h 4133388"/>
              <a:gd name="connsiteX2-57" fmla="*/ 2886420 w 6290632"/>
              <a:gd name="connsiteY2-58" fmla="*/ 277484 h 4133388"/>
              <a:gd name="connsiteX3-59" fmla="*/ 1740665 w 6290632"/>
              <a:gd name="connsiteY3-60" fmla="*/ 883412 h 4133388"/>
              <a:gd name="connsiteX4-61" fmla="*/ 4109292 w 6290632"/>
              <a:gd name="connsiteY4-62" fmla="*/ 1467306 h 4133388"/>
              <a:gd name="connsiteX5-63" fmla="*/ 2203374 w 6290632"/>
              <a:gd name="connsiteY5-64" fmla="*/ 2557976 h 4133388"/>
              <a:gd name="connsiteX6-65" fmla="*/ 6290632 w 6290632"/>
              <a:gd name="connsiteY6-66" fmla="*/ 2998651 h 4133388"/>
              <a:gd name="connsiteX7-67" fmla="*/ 6290632 w 6290632"/>
              <a:gd name="connsiteY7-68" fmla="*/ 4133388 h 4133388"/>
              <a:gd name="connsiteX8-69" fmla="*/ 947451 w 6290632"/>
              <a:gd name="connsiteY8-70" fmla="*/ 2679162 h 4133388"/>
              <a:gd name="connsiteX9-71" fmla="*/ 2765234 w 6290632"/>
              <a:gd name="connsiteY9-72" fmla="*/ 1588492 h 4133388"/>
              <a:gd name="connsiteX10-73" fmla="*/ 771181 w 6290632"/>
              <a:gd name="connsiteY10-74" fmla="*/ 1015615 h 4133388"/>
              <a:gd name="connsiteX11-75" fmla="*/ 2214391 w 6290632"/>
              <a:gd name="connsiteY11-76" fmla="*/ 332569 h 4133388"/>
              <a:gd name="connsiteX12-77" fmla="*/ 0 w 6290632"/>
              <a:gd name="connsiteY12-78" fmla="*/ 354602 h 4133388"/>
              <a:gd name="connsiteX0-79" fmla="*/ 0 w 6290632"/>
              <a:gd name="connsiteY0-80" fmla="*/ 354602 h 4133388"/>
              <a:gd name="connsiteX1-81" fmla="*/ 0 w 6290632"/>
              <a:gd name="connsiteY1-82" fmla="*/ 24096 h 4133388"/>
              <a:gd name="connsiteX2-83" fmla="*/ 2886420 w 6290632"/>
              <a:gd name="connsiteY2-84" fmla="*/ 277484 h 4133388"/>
              <a:gd name="connsiteX3-85" fmla="*/ 1740665 w 6290632"/>
              <a:gd name="connsiteY3-86" fmla="*/ 883412 h 4133388"/>
              <a:gd name="connsiteX4-87" fmla="*/ 4109292 w 6290632"/>
              <a:gd name="connsiteY4-88" fmla="*/ 1467306 h 4133388"/>
              <a:gd name="connsiteX5-89" fmla="*/ 2203374 w 6290632"/>
              <a:gd name="connsiteY5-90" fmla="*/ 2557976 h 4133388"/>
              <a:gd name="connsiteX6-91" fmla="*/ 6290632 w 6290632"/>
              <a:gd name="connsiteY6-92" fmla="*/ 2998651 h 4133388"/>
              <a:gd name="connsiteX7-93" fmla="*/ 6290632 w 6290632"/>
              <a:gd name="connsiteY7-94" fmla="*/ 4133388 h 4133388"/>
              <a:gd name="connsiteX8-95" fmla="*/ 947451 w 6290632"/>
              <a:gd name="connsiteY8-96" fmla="*/ 2679162 h 4133388"/>
              <a:gd name="connsiteX9-97" fmla="*/ 2765234 w 6290632"/>
              <a:gd name="connsiteY9-98" fmla="*/ 1588492 h 4133388"/>
              <a:gd name="connsiteX10-99" fmla="*/ 771181 w 6290632"/>
              <a:gd name="connsiteY10-100" fmla="*/ 1015615 h 4133388"/>
              <a:gd name="connsiteX11-101" fmla="*/ 2214391 w 6290632"/>
              <a:gd name="connsiteY11-102" fmla="*/ 332569 h 4133388"/>
              <a:gd name="connsiteX12-103" fmla="*/ 0 w 6290632"/>
              <a:gd name="connsiteY12-104" fmla="*/ 354602 h 4133388"/>
              <a:gd name="connsiteX0-105" fmla="*/ 0 w 6290632"/>
              <a:gd name="connsiteY0-106" fmla="*/ 354602 h 4133388"/>
              <a:gd name="connsiteX1-107" fmla="*/ 0 w 6290632"/>
              <a:gd name="connsiteY1-108" fmla="*/ 24096 h 4133388"/>
              <a:gd name="connsiteX2-109" fmla="*/ 2886420 w 6290632"/>
              <a:gd name="connsiteY2-110" fmla="*/ 277484 h 4133388"/>
              <a:gd name="connsiteX3-111" fmla="*/ 1740665 w 6290632"/>
              <a:gd name="connsiteY3-112" fmla="*/ 883412 h 4133388"/>
              <a:gd name="connsiteX4-113" fmla="*/ 4109292 w 6290632"/>
              <a:gd name="connsiteY4-114" fmla="*/ 1467306 h 4133388"/>
              <a:gd name="connsiteX5-115" fmla="*/ 2203374 w 6290632"/>
              <a:gd name="connsiteY5-116" fmla="*/ 2557976 h 4133388"/>
              <a:gd name="connsiteX6-117" fmla="*/ 6290632 w 6290632"/>
              <a:gd name="connsiteY6-118" fmla="*/ 2998651 h 4133388"/>
              <a:gd name="connsiteX7-119" fmla="*/ 6290632 w 6290632"/>
              <a:gd name="connsiteY7-120" fmla="*/ 4133388 h 4133388"/>
              <a:gd name="connsiteX8-121" fmla="*/ 947451 w 6290632"/>
              <a:gd name="connsiteY8-122" fmla="*/ 2679162 h 4133388"/>
              <a:gd name="connsiteX9-123" fmla="*/ 2765234 w 6290632"/>
              <a:gd name="connsiteY9-124" fmla="*/ 1588492 h 4133388"/>
              <a:gd name="connsiteX10-125" fmla="*/ 771181 w 6290632"/>
              <a:gd name="connsiteY10-126" fmla="*/ 1015615 h 4133388"/>
              <a:gd name="connsiteX11-127" fmla="*/ 2214391 w 6290632"/>
              <a:gd name="connsiteY11-128" fmla="*/ 332569 h 4133388"/>
              <a:gd name="connsiteX12-129" fmla="*/ 0 w 6290632"/>
              <a:gd name="connsiteY12-130" fmla="*/ 354602 h 4133388"/>
              <a:gd name="connsiteX0-131" fmla="*/ 0 w 6290632"/>
              <a:gd name="connsiteY0-132" fmla="*/ 354602 h 4133388"/>
              <a:gd name="connsiteX1-133" fmla="*/ 0 w 6290632"/>
              <a:gd name="connsiteY1-134" fmla="*/ 24096 h 4133388"/>
              <a:gd name="connsiteX2-135" fmla="*/ 2886420 w 6290632"/>
              <a:gd name="connsiteY2-136" fmla="*/ 277484 h 4133388"/>
              <a:gd name="connsiteX3-137" fmla="*/ 1740665 w 6290632"/>
              <a:gd name="connsiteY3-138" fmla="*/ 883412 h 4133388"/>
              <a:gd name="connsiteX4-139" fmla="*/ 4109292 w 6290632"/>
              <a:gd name="connsiteY4-140" fmla="*/ 1467306 h 4133388"/>
              <a:gd name="connsiteX5-141" fmla="*/ 2203374 w 6290632"/>
              <a:gd name="connsiteY5-142" fmla="*/ 2557976 h 4133388"/>
              <a:gd name="connsiteX6-143" fmla="*/ 6290632 w 6290632"/>
              <a:gd name="connsiteY6-144" fmla="*/ 2998651 h 4133388"/>
              <a:gd name="connsiteX7-145" fmla="*/ 6290632 w 6290632"/>
              <a:gd name="connsiteY7-146" fmla="*/ 4133388 h 4133388"/>
              <a:gd name="connsiteX8-147" fmla="*/ 947451 w 6290632"/>
              <a:gd name="connsiteY8-148" fmla="*/ 2679162 h 4133388"/>
              <a:gd name="connsiteX9-149" fmla="*/ 2765234 w 6290632"/>
              <a:gd name="connsiteY9-150" fmla="*/ 1588492 h 4133388"/>
              <a:gd name="connsiteX10-151" fmla="*/ 771181 w 6290632"/>
              <a:gd name="connsiteY10-152" fmla="*/ 1015615 h 4133388"/>
              <a:gd name="connsiteX11-153" fmla="*/ 2214391 w 6290632"/>
              <a:gd name="connsiteY11-154" fmla="*/ 332569 h 4133388"/>
              <a:gd name="connsiteX12-155" fmla="*/ 0 w 6290632"/>
              <a:gd name="connsiteY12-156" fmla="*/ 354602 h 4133388"/>
              <a:gd name="connsiteX0-157" fmla="*/ 0 w 6290632"/>
              <a:gd name="connsiteY0-158" fmla="*/ 354602 h 4133388"/>
              <a:gd name="connsiteX1-159" fmla="*/ 0 w 6290632"/>
              <a:gd name="connsiteY1-160" fmla="*/ 24096 h 4133388"/>
              <a:gd name="connsiteX2-161" fmla="*/ 2886420 w 6290632"/>
              <a:gd name="connsiteY2-162" fmla="*/ 277484 h 4133388"/>
              <a:gd name="connsiteX3-163" fmla="*/ 1740665 w 6290632"/>
              <a:gd name="connsiteY3-164" fmla="*/ 883412 h 4133388"/>
              <a:gd name="connsiteX4-165" fmla="*/ 4109292 w 6290632"/>
              <a:gd name="connsiteY4-166" fmla="*/ 1467306 h 4133388"/>
              <a:gd name="connsiteX5-167" fmla="*/ 2203374 w 6290632"/>
              <a:gd name="connsiteY5-168" fmla="*/ 2557976 h 4133388"/>
              <a:gd name="connsiteX6-169" fmla="*/ 6290632 w 6290632"/>
              <a:gd name="connsiteY6-170" fmla="*/ 2998651 h 4133388"/>
              <a:gd name="connsiteX7-171" fmla="*/ 6290632 w 6290632"/>
              <a:gd name="connsiteY7-172" fmla="*/ 4133388 h 4133388"/>
              <a:gd name="connsiteX8-173" fmla="*/ 947451 w 6290632"/>
              <a:gd name="connsiteY8-174" fmla="*/ 2679162 h 4133388"/>
              <a:gd name="connsiteX9-175" fmla="*/ 2765234 w 6290632"/>
              <a:gd name="connsiteY9-176" fmla="*/ 1588492 h 4133388"/>
              <a:gd name="connsiteX10-177" fmla="*/ 771181 w 6290632"/>
              <a:gd name="connsiteY10-178" fmla="*/ 1015615 h 4133388"/>
              <a:gd name="connsiteX11-179" fmla="*/ 2214391 w 6290632"/>
              <a:gd name="connsiteY11-180" fmla="*/ 332569 h 4133388"/>
              <a:gd name="connsiteX12-181" fmla="*/ 0 w 6290632"/>
              <a:gd name="connsiteY12-182" fmla="*/ 354602 h 4133388"/>
              <a:gd name="connsiteX0-183" fmla="*/ 0 w 6290632"/>
              <a:gd name="connsiteY0-184" fmla="*/ 354602 h 4133388"/>
              <a:gd name="connsiteX1-185" fmla="*/ 0 w 6290632"/>
              <a:gd name="connsiteY1-186" fmla="*/ 24096 h 4133388"/>
              <a:gd name="connsiteX2-187" fmla="*/ 2886420 w 6290632"/>
              <a:gd name="connsiteY2-188" fmla="*/ 277484 h 4133388"/>
              <a:gd name="connsiteX3-189" fmla="*/ 1740665 w 6290632"/>
              <a:gd name="connsiteY3-190" fmla="*/ 883412 h 4133388"/>
              <a:gd name="connsiteX4-191" fmla="*/ 4109292 w 6290632"/>
              <a:gd name="connsiteY4-192" fmla="*/ 1467306 h 4133388"/>
              <a:gd name="connsiteX5-193" fmla="*/ 2203374 w 6290632"/>
              <a:gd name="connsiteY5-194" fmla="*/ 2557976 h 4133388"/>
              <a:gd name="connsiteX6-195" fmla="*/ 6290632 w 6290632"/>
              <a:gd name="connsiteY6-196" fmla="*/ 2998651 h 4133388"/>
              <a:gd name="connsiteX7-197" fmla="*/ 6290632 w 6290632"/>
              <a:gd name="connsiteY7-198" fmla="*/ 4133388 h 4133388"/>
              <a:gd name="connsiteX8-199" fmla="*/ 947451 w 6290632"/>
              <a:gd name="connsiteY8-200" fmla="*/ 2679162 h 4133388"/>
              <a:gd name="connsiteX9-201" fmla="*/ 2765234 w 6290632"/>
              <a:gd name="connsiteY9-202" fmla="*/ 1588492 h 4133388"/>
              <a:gd name="connsiteX10-203" fmla="*/ 771181 w 6290632"/>
              <a:gd name="connsiteY10-204" fmla="*/ 1015615 h 4133388"/>
              <a:gd name="connsiteX11-205" fmla="*/ 2214391 w 6290632"/>
              <a:gd name="connsiteY11-206" fmla="*/ 332569 h 4133388"/>
              <a:gd name="connsiteX12-207" fmla="*/ 0 w 6290632"/>
              <a:gd name="connsiteY12-208" fmla="*/ 354602 h 4133388"/>
              <a:gd name="connsiteX0-209" fmla="*/ 0 w 6290632"/>
              <a:gd name="connsiteY0-210" fmla="*/ 354602 h 4133388"/>
              <a:gd name="connsiteX1-211" fmla="*/ 0 w 6290632"/>
              <a:gd name="connsiteY1-212" fmla="*/ 24096 h 4133388"/>
              <a:gd name="connsiteX2-213" fmla="*/ 2886420 w 6290632"/>
              <a:gd name="connsiteY2-214" fmla="*/ 277484 h 4133388"/>
              <a:gd name="connsiteX3-215" fmla="*/ 1740665 w 6290632"/>
              <a:gd name="connsiteY3-216" fmla="*/ 883412 h 4133388"/>
              <a:gd name="connsiteX4-217" fmla="*/ 4109292 w 6290632"/>
              <a:gd name="connsiteY4-218" fmla="*/ 1467306 h 4133388"/>
              <a:gd name="connsiteX5-219" fmla="*/ 2203374 w 6290632"/>
              <a:gd name="connsiteY5-220" fmla="*/ 2557976 h 4133388"/>
              <a:gd name="connsiteX6-221" fmla="*/ 6290632 w 6290632"/>
              <a:gd name="connsiteY6-222" fmla="*/ 2998651 h 4133388"/>
              <a:gd name="connsiteX7-223" fmla="*/ 6290632 w 6290632"/>
              <a:gd name="connsiteY7-224" fmla="*/ 4133388 h 4133388"/>
              <a:gd name="connsiteX8-225" fmla="*/ 947451 w 6290632"/>
              <a:gd name="connsiteY8-226" fmla="*/ 2679162 h 4133388"/>
              <a:gd name="connsiteX9-227" fmla="*/ 2765234 w 6290632"/>
              <a:gd name="connsiteY9-228" fmla="*/ 1588492 h 4133388"/>
              <a:gd name="connsiteX10-229" fmla="*/ 771181 w 6290632"/>
              <a:gd name="connsiteY10-230" fmla="*/ 1015615 h 4133388"/>
              <a:gd name="connsiteX11-231" fmla="*/ 2214391 w 6290632"/>
              <a:gd name="connsiteY11-232" fmla="*/ 332569 h 4133388"/>
              <a:gd name="connsiteX12-233" fmla="*/ 0 w 6290632"/>
              <a:gd name="connsiteY12-234" fmla="*/ 354602 h 4133388"/>
              <a:gd name="connsiteX0-235" fmla="*/ 0 w 6290632"/>
              <a:gd name="connsiteY0-236" fmla="*/ 354602 h 4133388"/>
              <a:gd name="connsiteX1-237" fmla="*/ 0 w 6290632"/>
              <a:gd name="connsiteY1-238" fmla="*/ 24096 h 4133388"/>
              <a:gd name="connsiteX2-239" fmla="*/ 2886420 w 6290632"/>
              <a:gd name="connsiteY2-240" fmla="*/ 277484 h 4133388"/>
              <a:gd name="connsiteX3-241" fmla="*/ 1740665 w 6290632"/>
              <a:gd name="connsiteY3-242" fmla="*/ 883412 h 4133388"/>
              <a:gd name="connsiteX4-243" fmla="*/ 4109292 w 6290632"/>
              <a:gd name="connsiteY4-244" fmla="*/ 1467306 h 4133388"/>
              <a:gd name="connsiteX5-245" fmla="*/ 2203374 w 6290632"/>
              <a:gd name="connsiteY5-246" fmla="*/ 2557976 h 4133388"/>
              <a:gd name="connsiteX6-247" fmla="*/ 6290632 w 6290632"/>
              <a:gd name="connsiteY6-248" fmla="*/ 2998651 h 4133388"/>
              <a:gd name="connsiteX7-249" fmla="*/ 6290632 w 6290632"/>
              <a:gd name="connsiteY7-250" fmla="*/ 4133388 h 4133388"/>
              <a:gd name="connsiteX8-251" fmla="*/ 947451 w 6290632"/>
              <a:gd name="connsiteY8-252" fmla="*/ 2679162 h 4133388"/>
              <a:gd name="connsiteX9-253" fmla="*/ 2765234 w 6290632"/>
              <a:gd name="connsiteY9-254" fmla="*/ 1588492 h 4133388"/>
              <a:gd name="connsiteX10-255" fmla="*/ 771181 w 6290632"/>
              <a:gd name="connsiteY10-256" fmla="*/ 1015615 h 4133388"/>
              <a:gd name="connsiteX11-257" fmla="*/ 2214391 w 6290632"/>
              <a:gd name="connsiteY11-258" fmla="*/ 332569 h 4133388"/>
              <a:gd name="connsiteX12-259" fmla="*/ 0 w 6290632"/>
              <a:gd name="connsiteY12-260" fmla="*/ 354602 h 4133388"/>
              <a:gd name="connsiteX0-261" fmla="*/ 0 w 6290632"/>
              <a:gd name="connsiteY0-262" fmla="*/ 354602 h 4133388"/>
              <a:gd name="connsiteX1-263" fmla="*/ 0 w 6290632"/>
              <a:gd name="connsiteY1-264" fmla="*/ 24096 h 4133388"/>
              <a:gd name="connsiteX2-265" fmla="*/ 2886420 w 6290632"/>
              <a:gd name="connsiteY2-266" fmla="*/ 277484 h 4133388"/>
              <a:gd name="connsiteX3-267" fmla="*/ 1740665 w 6290632"/>
              <a:gd name="connsiteY3-268" fmla="*/ 883412 h 4133388"/>
              <a:gd name="connsiteX4-269" fmla="*/ 4109292 w 6290632"/>
              <a:gd name="connsiteY4-270" fmla="*/ 1467306 h 4133388"/>
              <a:gd name="connsiteX5-271" fmla="*/ 2203374 w 6290632"/>
              <a:gd name="connsiteY5-272" fmla="*/ 2557976 h 4133388"/>
              <a:gd name="connsiteX6-273" fmla="*/ 6290632 w 6290632"/>
              <a:gd name="connsiteY6-274" fmla="*/ 2998651 h 4133388"/>
              <a:gd name="connsiteX7-275" fmla="*/ 6290632 w 6290632"/>
              <a:gd name="connsiteY7-276" fmla="*/ 4133388 h 4133388"/>
              <a:gd name="connsiteX8-277" fmla="*/ 947451 w 6290632"/>
              <a:gd name="connsiteY8-278" fmla="*/ 2679162 h 4133388"/>
              <a:gd name="connsiteX9-279" fmla="*/ 2765234 w 6290632"/>
              <a:gd name="connsiteY9-280" fmla="*/ 1588492 h 4133388"/>
              <a:gd name="connsiteX10-281" fmla="*/ 771181 w 6290632"/>
              <a:gd name="connsiteY10-282" fmla="*/ 1015615 h 4133388"/>
              <a:gd name="connsiteX11-283" fmla="*/ 2214391 w 6290632"/>
              <a:gd name="connsiteY11-284" fmla="*/ 332569 h 4133388"/>
              <a:gd name="connsiteX12-285" fmla="*/ 0 w 6290632"/>
              <a:gd name="connsiteY12-286" fmla="*/ 354602 h 4133388"/>
              <a:gd name="connsiteX0-287" fmla="*/ 0 w 6290632"/>
              <a:gd name="connsiteY0-288" fmla="*/ 354602 h 4133388"/>
              <a:gd name="connsiteX1-289" fmla="*/ 0 w 6290632"/>
              <a:gd name="connsiteY1-290" fmla="*/ 24096 h 4133388"/>
              <a:gd name="connsiteX2-291" fmla="*/ 2886420 w 6290632"/>
              <a:gd name="connsiteY2-292" fmla="*/ 277484 h 4133388"/>
              <a:gd name="connsiteX3-293" fmla="*/ 1740665 w 6290632"/>
              <a:gd name="connsiteY3-294" fmla="*/ 883412 h 4133388"/>
              <a:gd name="connsiteX4-295" fmla="*/ 4109292 w 6290632"/>
              <a:gd name="connsiteY4-296" fmla="*/ 1467306 h 4133388"/>
              <a:gd name="connsiteX5-297" fmla="*/ 2203374 w 6290632"/>
              <a:gd name="connsiteY5-298" fmla="*/ 2557976 h 4133388"/>
              <a:gd name="connsiteX6-299" fmla="*/ 6290632 w 6290632"/>
              <a:gd name="connsiteY6-300" fmla="*/ 2998651 h 4133388"/>
              <a:gd name="connsiteX7-301" fmla="*/ 6290632 w 6290632"/>
              <a:gd name="connsiteY7-302" fmla="*/ 4133388 h 4133388"/>
              <a:gd name="connsiteX8-303" fmla="*/ 947451 w 6290632"/>
              <a:gd name="connsiteY8-304" fmla="*/ 2679162 h 4133388"/>
              <a:gd name="connsiteX9-305" fmla="*/ 2765234 w 6290632"/>
              <a:gd name="connsiteY9-306" fmla="*/ 1588492 h 4133388"/>
              <a:gd name="connsiteX10-307" fmla="*/ 771181 w 6290632"/>
              <a:gd name="connsiteY10-308" fmla="*/ 1015615 h 4133388"/>
              <a:gd name="connsiteX11-309" fmla="*/ 2214391 w 6290632"/>
              <a:gd name="connsiteY11-310" fmla="*/ 332569 h 4133388"/>
              <a:gd name="connsiteX12-311" fmla="*/ 0 w 6290632"/>
              <a:gd name="connsiteY12-312" fmla="*/ 354602 h 4133388"/>
              <a:gd name="connsiteX0-313" fmla="*/ 0 w 6290632"/>
              <a:gd name="connsiteY0-314" fmla="*/ 354602 h 4133388"/>
              <a:gd name="connsiteX1-315" fmla="*/ 0 w 6290632"/>
              <a:gd name="connsiteY1-316" fmla="*/ 24096 h 4133388"/>
              <a:gd name="connsiteX2-317" fmla="*/ 2886420 w 6290632"/>
              <a:gd name="connsiteY2-318" fmla="*/ 277484 h 4133388"/>
              <a:gd name="connsiteX3-319" fmla="*/ 1740665 w 6290632"/>
              <a:gd name="connsiteY3-320" fmla="*/ 883412 h 4133388"/>
              <a:gd name="connsiteX4-321" fmla="*/ 4109292 w 6290632"/>
              <a:gd name="connsiteY4-322" fmla="*/ 1467306 h 4133388"/>
              <a:gd name="connsiteX5-323" fmla="*/ 2203374 w 6290632"/>
              <a:gd name="connsiteY5-324" fmla="*/ 2557976 h 4133388"/>
              <a:gd name="connsiteX6-325" fmla="*/ 6290632 w 6290632"/>
              <a:gd name="connsiteY6-326" fmla="*/ 2998651 h 4133388"/>
              <a:gd name="connsiteX7-327" fmla="*/ 6290632 w 6290632"/>
              <a:gd name="connsiteY7-328" fmla="*/ 4133388 h 4133388"/>
              <a:gd name="connsiteX8-329" fmla="*/ 947451 w 6290632"/>
              <a:gd name="connsiteY8-330" fmla="*/ 2679162 h 4133388"/>
              <a:gd name="connsiteX9-331" fmla="*/ 2765234 w 6290632"/>
              <a:gd name="connsiteY9-332" fmla="*/ 1588492 h 4133388"/>
              <a:gd name="connsiteX10-333" fmla="*/ 771181 w 6290632"/>
              <a:gd name="connsiteY10-334" fmla="*/ 1015615 h 4133388"/>
              <a:gd name="connsiteX11-335" fmla="*/ 2214391 w 6290632"/>
              <a:gd name="connsiteY11-336" fmla="*/ 332569 h 4133388"/>
              <a:gd name="connsiteX12-337" fmla="*/ 0 w 6290632"/>
              <a:gd name="connsiteY12-338" fmla="*/ 354602 h 4133388"/>
              <a:gd name="connsiteX0-339" fmla="*/ 0 w 6290632"/>
              <a:gd name="connsiteY0-340" fmla="*/ 354602 h 4133388"/>
              <a:gd name="connsiteX1-341" fmla="*/ 0 w 6290632"/>
              <a:gd name="connsiteY1-342" fmla="*/ 24096 h 4133388"/>
              <a:gd name="connsiteX2-343" fmla="*/ 2886420 w 6290632"/>
              <a:gd name="connsiteY2-344" fmla="*/ 277484 h 4133388"/>
              <a:gd name="connsiteX3-345" fmla="*/ 1740665 w 6290632"/>
              <a:gd name="connsiteY3-346" fmla="*/ 883412 h 4133388"/>
              <a:gd name="connsiteX4-347" fmla="*/ 4109292 w 6290632"/>
              <a:gd name="connsiteY4-348" fmla="*/ 1467306 h 4133388"/>
              <a:gd name="connsiteX5-349" fmla="*/ 2203374 w 6290632"/>
              <a:gd name="connsiteY5-350" fmla="*/ 2557976 h 4133388"/>
              <a:gd name="connsiteX6-351" fmla="*/ 6290632 w 6290632"/>
              <a:gd name="connsiteY6-352" fmla="*/ 2998651 h 4133388"/>
              <a:gd name="connsiteX7-353" fmla="*/ 6290632 w 6290632"/>
              <a:gd name="connsiteY7-354" fmla="*/ 4133388 h 4133388"/>
              <a:gd name="connsiteX8-355" fmla="*/ 947451 w 6290632"/>
              <a:gd name="connsiteY8-356" fmla="*/ 2679162 h 4133388"/>
              <a:gd name="connsiteX9-357" fmla="*/ 2765234 w 6290632"/>
              <a:gd name="connsiteY9-358" fmla="*/ 1588492 h 4133388"/>
              <a:gd name="connsiteX10-359" fmla="*/ 771181 w 6290632"/>
              <a:gd name="connsiteY10-360" fmla="*/ 1015615 h 4133388"/>
              <a:gd name="connsiteX11-361" fmla="*/ 2214391 w 6290632"/>
              <a:gd name="connsiteY11-362" fmla="*/ 332569 h 4133388"/>
              <a:gd name="connsiteX12-363" fmla="*/ 0 w 6290632"/>
              <a:gd name="connsiteY12-364" fmla="*/ 354602 h 4133388"/>
              <a:gd name="connsiteX0-365" fmla="*/ 0 w 6290632"/>
              <a:gd name="connsiteY0-366" fmla="*/ 354602 h 4133388"/>
              <a:gd name="connsiteX1-367" fmla="*/ 0 w 6290632"/>
              <a:gd name="connsiteY1-368" fmla="*/ 24096 h 4133388"/>
              <a:gd name="connsiteX2-369" fmla="*/ 2886420 w 6290632"/>
              <a:gd name="connsiteY2-370" fmla="*/ 277484 h 4133388"/>
              <a:gd name="connsiteX3-371" fmla="*/ 1740665 w 6290632"/>
              <a:gd name="connsiteY3-372" fmla="*/ 883412 h 4133388"/>
              <a:gd name="connsiteX4-373" fmla="*/ 4109292 w 6290632"/>
              <a:gd name="connsiteY4-374" fmla="*/ 1467306 h 4133388"/>
              <a:gd name="connsiteX5-375" fmla="*/ 2203374 w 6290632"/>
              <a:gd name="connsiteY5-376" fmla="*/ 2557976 h 4133388"/>
              <a:gd name="connsiteX6-377" fmla="*/ 6290632 w 6290632"/>
              <a:gd name="connsiteY6-378" fmla="*/ 2998651 h 4133388"/>
              <a:gd name="connsiteX7-379" fmla="*/ 6290632 w 6290632"/>
              <a:gd name="connsiteY7-380" fmla="*/ 4133388 h 4133388"/>
              <a:gd name="connsiteX8-381" fmla="*/ 947451 w 6290632"/>
              <a:gd name="connsiteY8-382" fmla="*/ 2679162 h 4133388"/>
              <a:gd name="connsiteX9-383" fmla="*/ 2765234 w 6290632"/>
              <a:gd name="connsiteY9-384" fmla="*/ 1588492 h 4133388"/>
              <a:gd name="connsiteX10-385" fmla="*/ 771181 w 6290632"/>
              <a:gd name="connsiteY10-386" fmla="*/ 1015615 h 4133388"/>
              <a:gd name="connsiteX11-387" fmla="*/ 2214391 w 6290632"/>
              <a:gd name="connsiteY11-388" fmla="*/ 332569 h 4133388"/>
              <a:gd name="connsiteX12-389" fmla="*/ 0 w 6290632"/>
              <a:gd name="connsiteY12-390" fmla="*/ 354602 h 4133388"/>
              <a:gd name="connsiteX0-391" fmla="*/ 0 w 6290632"/>
              <a:gd name="connsiteY0-392" fmla="*/ 354602 h 4133388"/>
              <a:gd name="connsiteX1-393" fmla="*/ 0 w 6290632"/>
              <a:gd name="connsiteY1-394" fmla="*/ 24096 h 4133388"/>
              <a:gd name="connsiteX2-395" fmla="*/ 2886420 w 6290632"/>
              <a:gd name="connsiteY2-396" fmla="*/ 277484 h 4133388"/>
              <a:gd name="connsiteX3-397" fmla="*/ 1740665 w 6290632"/>
              <a:gd name="connsiteY3-398" fmla="*/ 883412 h 4133388"/>
              <a:gd name="connsiteX4-399" fmla="*/ 4109292 w 6290632"/>
              <a:gd name="connsiteY4-400" fmla="*/ 1467306 h 4133388"/>
              <a:gd name="connsiteX5-401" fmla="*/ 2203374 w 6290632"/>
              <a:gd name="connsiteY5-402" fmla="*/ 2557976 h 4133388"/>
              <a:gd name="connsiteX6-403" fmla="*/ 6290632 w 6290632"/>
              <a:gd name="connsiteY6-404" fmla="*/ 2998651 h 4133388"/>
              <a:gd name="connsiteX7-405" fmla="*/ 6290632 w 6290632"/>
              <a:gd name="connsiteY7-406" fmla="*/ 4133388 h 4133388"/>
              <a:gd name="connsiteX8-407" fmla="*/ 947451 w 6290632"/>
              <a:gd name="connsiteY8-408" fmla="*/ 2679162 h 4133388"/>
              <a:gd name="connsiteX9-409" fmla="*/ 2765234 w 6290632"/>
              <a:gd name="connsiteY9-410" fmla="*/ 1588492 h 4133388"/>
              <a:gd name="connsiteX10-411" fmla="*/ 771181 w 6290632"/>
              <a:gd name="connsiteY10-412" fmla="*/ 1015615 h 4133388"/>
              <a:gd name="connsiteX11-413" fmla="*/ 2214391 w 6290632"/>
              <a:gd name="connsiteY11-414" fmla="*/ 332569 h 4133388"/>
              <a:gd name="connsiteX12-415" fmla="*/ 0 w 6290632"/>
              <a:gd name="connsiteY12-416" fmla="*/ 354602 h 4133388"/>
              <a:gd name="connsiteX0-417" fmla="*/ 0 w 6290632"/>
              <a:gd name="connsiteY0-418" fmla="*/ 354602 h 4133388"/>
              <a:gd name="connsiteX1-419" fmla="*/ 0 w 6290632"/>
              <a:gd name="connsiteY1-420" fmla="*/ 24096 h 4133388"/>
              <a:gd name="connsiteX2-421" fmla="*/ 2886420 w 6290632"/>
              <a:gd name="connsiteY2-422" fmla="*/ 277484 h 4133388"/>
              <a:gd name="connsiteX3-423" fmla="*/ 1740665 w 6290632"/>
              <a:gd name="connsiteY3-424" fmla="*/ 883412 h 4133388"/>
              <a:gd name="connsiteX4-425" fmla="*/ 4109292 w 6290632"/>
              <a:gd name="connsiteY4-426" fmla="*/ 1467306 h 4133388"/>
              <a:gd name="connsiteX5-427" fmla="*/ 2203374 w 6290632"/>
              <a:gd name="connsiteY5-428" fmla="*/ 2557976 h 4133388"/>
              <a:gd name="connsiteX6-429" fmla="*/ 6290632 w 6290632"/>
              <a:gd name="connsiteY6-430" fmla="*/ 2998651 h 4133388"/>
              <a:gd name="connsiteX7-431" fmla="*/ 6290632 w 6290632"/>
              <a:gd name="connsiteY7-432" fmla="*/ 4133388 h 4133388"/>
              <a:gd name="connsiteX8-433" fmla="*/ 947451 w 6290632"/>
              <a:gd name="connsiteY8-434" fmla="*/ 2679162 h 4133388"/>
              <a:gd name="connsiteX9-435" fmla="*/ 2765234 w 6290632"/>
              <a:gd name="connsiteY9-436" fmla="*/ 1588492 h 4133388"/>
              <a:gd name="connsiteX10-437" fmla="*/ 771181 w 6290632"/>
              <a:gd name="connsiteY10-438" fmla="*/ 1015615 h 4133388"/>
              <a:gd name="connsiteX11-439" fmla="*/ 2214391 w 6290632"/>
              <a:gd name="connsiteY11-440" fmla="*/ 332569 h 4133388"/>
              <a:gd name="connsiteX12-441" fmla="*/ 0 w 6290632"/>
              <a:gd name="connsiteY12-442" fmla="*/ 354602 h 4133388"/>
              <a:gd name="connsiteX0-443" fmla="*/ 0 w 6290632"/>
              <a:gd name="connsiteY0-444" fmla="*/ 354602 h 4133388"/>
              <a:gd name="connsiteX1-445" fmla="*/ 0 w 6290632"/>
              <a:gd name="connsiteY1-446" fmla="*/ 24096 h 4133388"/>
              <a:gd name="connsiteX2-447" fmla="*/ 2886420 w 6290632"/>
              <a:gd name="connsiteY2-448" fmla="*/ 277484 h 4133388"/>
              <a:gd name="connsiteX3-449" fmla="*/ 1740665 w 6290632"/>
              <a:gd name="connsiteY3-450" fmla="*/ 883412 h 4133388"/>
              <a:gd name="connsiteX4-451" fmla="*/ 4109292 w 6290632"/>
              <a:gd name="connsiteY4-452" fmla="*/ 1467306 h 4133388"/>
              <a:gd name="connsiteX5-453" fmla="*/ 2203374 w 6290632"/>
              <a:gd name="connsiteY5-454" fmla="*/ 2557976 h 4133388"/>
              <a:gd name="connsiteX6-455" fmla="*/ 6290632 w 6290632"/>
              <a:gd name="connsiteY6-456" fmla="*/ 2998651 h 4133388"/>
              <a:gd name="connsiteX7-457" fmla="*/ 6290632 w 6290632"/>
              <a:gd name="connsiteY7-458" fmla="*/ 4133388 h 4133388"/>
              <a:gd name="connsiteX8-459" fmla="*/ 947451 w 6290632"/>
              <a:gd name="connsiteY8-460" fmla="*/ 2679162 h 4133388"/>
              <a:gd name="connsiteX9-461" fmla="*/ 2765234 w 6290632"/>
              <a:gd name="connsiteY9-462" fmla="*/ 1588492 h 4133388"/>
              <a:gd name="connsiteX10-463" fmla="*/ 771181 w 6290632"/>
              <a:gd name="connsiteY10-464" fmla="*/ 1015615 h 4133388"/>
              <a:gd name="connsiteX11-465" fmla="*/ 2214391 w 6290632"/>
              <a:gd name="connsiteY11-466" fmla="*/ 332569 h 4133388"/>
              <a:gd name="connsiteX12-467" fmla="*/ 0 w 6290632"/>
              <a:gd name="connsiteY12-468" fmla="*/ 354602 h 4133388"/>
              <a:gd name="connsiteX0-469" fmla="*/ 0 w 6290632"/>
              <a:gd name="connsiteY0-470" fmla="*/ 346420 h 4125206"/>
              <a:gd name="connsiteX1-471" fmla="*/ 0 w 6290632"/>
              <a:gd name="connsiteY1-472" fmla="*/ 15914 h 4125206"/>
              <a:gd name="connsiteX2-473" fmla="*/ 2886420 w 6290632"/>
              <a:gd name="connsiteY2-474" fmla="*/ 269302 h 4125206"/>
              <a:gd name="connsiteX3-475" fmla="*/ 1740665 w 6290632"/>
              <a:gd name="connsiteY3-476" fmla="*/ 875230 h 4125206"/>
              <a:gd name="connsiteX4-477" fmla="*/ 4109292 w 6290632"/>
              <a:gd name="connsiteY4-478" fmla="*/ 1459124 h 4125206"/>
              <a:gd name="connsiteX5-479" fmla="*/ 2203374 w 6290632"/>
              <a:gd name="connsiteY5-480" fmla="*/ 2549794 h 4125206"/>
              <a:gd name="connsiteX6-481" fmla="*/ 6290632 w 6290632"/>
              <a:gd name="connsiteY6-482" fmla="*/ 2990469 h 4125206"/>
              <a:gd name="connsiteX7-483" fmla="*/ 6290632 w 6290632"/>
              <a:gd name="connsiteY7-484" fmla="*/ 4125206 h 4125206"/>
              <a:gd name="connsiteX8-485" fmla="*/ 947451 w 6290632"/>
              <a:gd name="connsiteY8-486" fmla="*/ 2670980 h 4125206"/>
              <a:gd name="connsiteX9-487" fmla="*/ 2765234 w 6290632"/>
              <a:gd name="connsiteY9-488" fmla="*/ 1580310 h 4125206"/>
              <a:gd name="connsiteX10-489" fmla="*/ 771181 w 6290632"/>
              <a:gd name="connsiteY10-490" fmla="*/ 1007433 h 4125206"/>
              <a:gd name="connsiteX11-491" fmla="*/ 2214391 w 6290632"/>
              <a:gd name="connsiteY11-492" fmla="*/ 324387 h 4125206"/>
              <a:gd name="connsiteX12-493" fmla="*/ 0 w 6290632"/>
              <a:gd name="connsiteY12-494" fmla="*/ 346420 h 4125206"/>
              <a:gd name="connsiteX0-495" fmla="*/ 0 w 6290632"/>
              <a:gd name="connsiteY0-496" fmla="*/ 346420 h 4125206"/>
              <a:gd name="connsiteX1-497" fmla="*/ 0 w 6290632"/>
              <a:gd name="connsiteY1-498" fmla="*/ 15914 h 4125206"/>
              <a:gd name="connsiteX2-499" fmla="*/ 2886420 w 6290632"/>
              <a:gd name="connsiteY2-500" fmla="*/ 269302 h 4125206"/>
              <a:gd name="connsiteX3-501" fmla="*/ 1740665 w 6290632"/>
              <a:gd name="connsiteY3-502" fmla="*/ 875230 h 4125206"/>
              <a:gd name="connsiteX4-503" fmla="*/ 4109292 w 6290632"/>
              <a:gd name="connsiteY4-504" fmla="*/ 1459124 h 4125206"/>
              <a:gd name="connsiteX5-505" fmla="*/ 2203374 w 6290632"/>
              <a:gd name="connsiteY5-506" fmla="*/ 2549794 h 4125206"/>
              <a:gd name="connsiteX6-507" fmla="*/ 6290632 w 6290632"/>
              <a:gd name="connsiteY6-508" fmla="*/ 2990469 h 4125206"/>
              <a:gd name="connsiteX7-509" fmla="*/ 6290632 w 6290632"/>
              <a:gd name="connsiteY7-510" fmla="*/ 4125206 h 4125206"/>
              <a:gd name="connsiteX8-511" fmla="*/ 947451 w 6290632"/>
              <a:gd name="connsiteY8-512" fmla="*/ 2670980 h 4125206"/>
              <a:gd name="connsiteX9-513" fmla="*/ 2765234 w 6290632"/>
              <a:gd name="connsiteY9-514" fmla="*/ 1580310 h 4125206"/>
              <a:gd name="connsiteX10-515" fmla="*/ 771181 w 6290632"/>
              <a:gd name="connsiteY10-516" fmla="*/ 1007433 h 4125206"/>
              <a:gd name="connsiteX11-517" fmla="*/ 2214391 w 6290632"/>
              <a:gd name="connsiteY11-518" fmla="*/ 324387 h 4125206"/>
              <a:gd name="connsiteX12-519" fmla="*/ 0 w 6290632"/>
              <a:gd name="connsiteY12-520" fmla="*/ 346420 h 4125206"/>
              <a:gd name="connsiteX0-521" fmla="*/ 0 w 6290632"/>
              <a:gd name="connsiteY0-522" fmla="*/ 346420 h 4125206"/>
              <a:gd name="connsiteX1-523" fmla="*/ 0 w 6290632"/>
              <a:gd name="connsiteY1-524" fmla="*/ 15914 h 4125206"/>
              <a:gd name="connsiteX2-525" fmla="*/ 2886420 w 6290632"/>
              <a:gd name="connsiteY2-526" fmla="*/ 269302 h 4125206"/>
              <a:gd name="connsiteX3-527" fmla="*/ 1740665 w 6290632"/>
              <a:gd name="connsiteY3-528" fmla="*/ 875230 h 4125206"/>
              <a:gd name="connsiteX4-529" fmla="*/ 4109292 w 6290632"/>
              <a:gd name="connsiteY4-530" fmla="*/ 1459124 h 4125206"/>
              <a:gd name="connsiteX5-531" fmla="*/ 2203374 w 6290632"/>
              <a:gd name="connsiteY5-532" fmla="*/ 2549794 h 4125206"/>
              <a:gd name="connsiteX6-533" fmla="*/ 6290632 w 6290632"/>
              <a:gd name="connsiteY6-534" fmla="*/ 2990469 h 4125206"/>
              <a:gd name="connsiteX7-535" fmla="*/ 6290632 w 6290632"/>
              <a:gd name="connsiteY7-536" fmla="*/ 4125206 h 4125206"/>
              <a:gd name="connsiteX8-537" fmla="*/ 947451 w 6290632"/>
              <a:gd name="connsiteY8-538" fmla="*/ 2670980 h 4125206"/>
              <a:gd name="connsiteX9-539" fmla="*/ 2765234 w 6290632"/>
              <a:gd name="connsiteY9-540" fmla="*/ 1580310 h 4125206"/>
              <a:gd name="connsiteX10-541" fmla="*/ 771181 w 6290632"/>
              <a:gd name="connsiteY10-542" fmla="*/ 1007433 h 4125206"/>
              <a:gd name="connsiteX11-543" fmla="*/ 2214391 w 6290632"/>
              <a:gd name="connsiteY11-544" fmla="*/ 324387 h 4125206"/>
              <a:gd name="connsiteX12-545" fmla="*/ 0 w 6290632"/>
              <a:gd name="connsiteY12-546" fmla="*/ 346420 h 4125206"/>
              <a:gd name="connsiteX0-547" fmla="*/ 0 w 6290632"/>
              <a:gd name="connsiteY0-548" fmla="*/ 346420 h 4125206"/>
              <a:gd name="connsiteX1-549" fmla="*/ 0 w 6290632"/>
              <a:gd name="connsiteY1-550" fmla="*/ 15914 h 4125206"/>
              <a:gd name="connsiteX2-551" fmla="*/ 2886420 w 6290632"/>
              <a:gd name="connsiteY2-552" fmla="*/ 269302 h 4125206"/>
              <a:gd name="connsiteX3-553" fmla="*/ 1740665 w 6290632"/>
              <a:gd name="connsiteY3-554" fmla="*/ 875230 h 4125206"/>
              <a:gd name="connsiteX4-555" fmla="*/ 4109292 w 6290632"/>
              <a:gd name="connsiteY4-556" fmla="*/ 1459124 h 4125206"/>
              <a:gd name="connsiteX5-557" fmla="*/ 2203374 w 6290632"/>
              <a:gd name="connsiteY5-558" fmla="*/ 2549794 h 4125206"/>
              <a:gd name="connsiteX6-559" fmla="*/ 6290632 w 6290632"/>
              <a:gd name="connsiteY6-560" fmla="*/ 2990469 h 4125206"/>
              <a:gd name="connsiteX7-561" fmla="*/ 6290632 w 6290632"/>
              <a:gd name="connsiteY7-562" fmla="*/ 4125206 h 4125206"/>
              <a:gd name="connsiteX8-563" fmla="*/ 947451 w 6290632"/>
              <a:gd name="connsiteY8-564" fmla="*/ 2670980 h 4125206"/>
              <a:gd name="connsiteX9-565" fmla="*/ 2765234 w 6290632"/>
              <a:gd name="connsiteY9-566" fmla="*/ 1580310 h 4125206"/>
              <a:gd name="connsiteX10-567" fmla="*/ 771181 w 6290632"/>
              <a:gd name="connsiteY10-568" fmla="*/ 1007433 h 4125206"/>
              <a:gd name="connsiteX11-569" fmla="*/ 2214391 w 6290632"/>
              <a:gd name="connsiteY11-570" fmla="*/ 324387 h 4125206"/>
              <a:gd name="connsiteX12-571" fmla="*/ 0 w 6290632"/>
              <a:gd name="connsiteY12-572" fmla="*/ 346420 h 41252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290632" h="4125206">
                <a:moveTo>
                  <a:pt x="0" y="346420"/>
                </a:moveTo>
                <a:lnTo>
                  <a:pt x="0" y="15914"/>
                </a:lnTo>
                <a:cubicBezTo>
                  <a:pt x="984174" y="1225"/>
                  <a:pt x="2893765" y="-68549"/>
                  <a:pt x="2886420" y="269302"/>
                </a:cubicBezTo>
                <a:cubicBezTo>
                  <a:pt x="2868059" y="515344"/>
                  <a:pt x="1736993" y="684271"/>
                  <a:pt x="1740665" y="875230"/>
                </a:cubicBezTo>
                <a:cubicBezTo>
                  <a:pt x="1748010" y="1036811"/>
                  <a:pt x="4090931" y="1143308"/>
                  <a:pt x="4109292" y="1459124"/>
                </a:cubicBezTo>
                <a:cubicBezTo>
                  <a:pt x="4101947" y="1701495"/>
                  <a:pt x="2188685" y="2208270"/>
                  <a:pt x="2203374" y="2549794"/>
                </a:cubicBezTo>
                <a:cubicBezTo>
                  <a:pt x="2221736" y="2740753"/>
                  <a:pt x="4035847" y="3074931"/>
                  <a:pt x="6290632" y="2990469"/>
                </a:cubicBezTo>
                <a:lnTo>
                  <a:pt x="6290632" y="4125206"/>
                </a:lnTo>
                <a:cubicBezTo>
                  <a:pt x="2702806" y="4103172"/>
                  <a:pt x="965812" y="3475211"/>
                  <a:pt x="947451" y="2670980"/>
                </a:cubicBezTo>
                <a:cubicBezTo>
                  <a:pt x="980502" y="2020984"/>
                  <a:pt x="2754217" y="1723530"/>
                  <a:pt x="2765234" y="1580310"/>
                </a:cubicBezTo>
                <a:cubicBezTo>
                  <a:pt x="2761562" y="1411385"/>
                  <a:pt x="785870" y="1264493"/>
                  <a:pt x="771181" y="1007433"/>
                </a:cubicBezTo>
                <a:cubicBezTo>
                  <a:pt x="778526" y="779751"/>
                  <a:pt x="1733321" y="552069"/>
                  <a:pt x="2214391" y="324387"/>
                </a:cubicBezTo>
                <a:lnTo>
                  <a:pt x="0" y="34642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任意多边形 7"/>
          <p:cNvSpPr/>
          <p:nvPr/>
        </p:nvSpPr>
        <p:spPr>
          <a:xfrm>
            <a:off x="3117773" y="2606257"/>
            <a:ext cx="6290632" cy="3442003"/>
          </a:xfrm>
          <a:custGeom>
            <a:avLst/>
            <a:gdLst>
              <a:gd name="connsiteX0" fmla="*/ 0 w 6290632"/>
              <a:gd name="connsiteY0" fmla="*/ 4741 h 3442003"/>
              <a:gd name="connsiteX1" fmla="*/ 2577947 w 6290632"/>
              <a:gd name="connsiteY1" fmla="*/ 114909 h 3442003"/>
              <a:gd name="connsiteX2" fmla="*/ 1112704 w 6290632"/>
              <a:gd name="connsiteY2" fmla="*/ 775921 h 3442003"/>
              <a:gd name="connsiteX3" fmla="*/ 3470314 w 6290632"/>
              <a:gd name="connsiteY3" fmla="*/ 1293714 h 3442003"/>
              <a:gd name="connsiteX4" fmla="*/ 1564396 w 6290632"/>
              <a:gd name="connsiteY4" fmla="*/ 2571671 h 3442003"/>
              <a:gd name="connsiteX5" fmla="*/ 6290632 w 6290632"/>
              <a:gd name="connsiteY5" fmla="*/ 3442003 h 3442003"/>
              <a:gd name="connsiteX0-1" fmla="*/ 0 w 6290632"/>
              <a:gd name="connsiteY0-2" fmla="*/ 4741 h 3442003"/>
              <a:gd name="connsiteX1-3" fmla="*/ 2577947 w 6290632"/>
              <a:gd name="connsiteY1-4" fmla="*/ 114909 h 3442003"/>
              <a:gd name="connsiteX2-5" fmla="*/ 1112704 w 6290632"/>
              <a:gd name="connsiteY2-6" fmla="*/ 775921 h 3442003"/>
              <a:gd name="connsiteX3-7" fmla="*/ 3470314 w 6290632"/>
              <a:gd name="connsiteY3-8" fmla="*/ 1293714 h 3442003"/>
              <a:gd name="connsiteX4-9" fmla="*/ 1564396 w 6290632"/>
              <a:gd name="connsiteY4-10" fmla="*/ 2571671 h 3442003"/>
              <a:gd name="connsiteX5-11" fmla="*/ 6290632 w 6290632"/>
              <a:gd name="connsiteY5-12" fmla="*/ 3442003 h 34420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290632" h="3442003">
                <a:moveTo>
                  <a:pt x="0" y="4741"/>
                </a:moveTo>
                <a:cubicBezTo>
                  <a:pt x="1196248" y="-4440"/>
                  <a:pt x="2392496" y="-13621"/>
                  <a:pt x="2577947" y="114909"/>
                </a:cubicBezTo>
                <a:cubicBezTo>
                  <a:pt x="2763398" y="243439"/>
                  <a:pt x="963976" y="579454"/>
                  <a:pt x="1112704" y="775921"/>
                </a:cubicBezTo>
                <a:cubicBezTo>
                  <a:pt x="1261432" y="972388"/>
                  <a:pt x="3395032" y="994422"/>
                  <a:pt x="3470314" y="1293714"/>
                </a:cubicBezTo>
                <a:cubicBezTo>
                  <a:pt x="3545596" y="1593006"/>
                  <a:pt x="1094343" y="1960235"/>
                  <a:pt x="1564396" y="2571671"/>
                </a:cubicBezTo>
                <a:cubicBezTo>
                  <a:pt x="2034449" y="3183107"/>
                  <a:pt x="4162540" y="3185861"/>
                  <a:pt x="6290632" y="3442003"/>
                </a:cubicBezTo>
              </a:path>
            </a:pathLst>
          </a:cu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任意多边形 9"/>
          <p:cNvSpPr/>
          <p:nvPr/>
        </p:nvSpPr>
        <p:spPr>
          <a:xfrm>
            <a:off x="7524517" y="4087255"/>
            <a:ext cx="1465246" cy="1877262"/>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7734372" y="4295572"/>
            <a:ext cx="1031852" cy="10318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6400800" y="2401281"/>
            <a:ext cx="1193608" cy="152924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椭圆 12"/>
          <p:cNvSpPr/>
          <p:nvPr/>
        </p:nvSpPr>
        <p:spPr>
          <a:xfrm>
            <a:off x="6571751" y="2570979"/>
            <a:ext cx="840560" cy="840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任意多边形 13"/>
          <p:cNvSpPr/>
          <p:nvPr/>
        </p:nvSpPr>
        <p:spPr>
          <a:xfrm flipH="1">
            <a:off x="4177992" y="3749846"/>
            <a:ext cx="1385526" cy="1775125"/>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a:xfrm flipH="1">
            <a:off x="4389369" y="3946829"/>
            <a:ext cx="975712" cy="9757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6" name="任意多边形 15"/>
          <p:cNvSpPr/>
          <p:nvPr/>
        </p:nvSpPr>
        <p:spPr>
          <a:xfrm flipH="1">
            <a:off x="4197426" y="1345335"/>
            <a:ext cx="1033749" cy="1324431"/>
          </a:xfrm>
          <a:custGeom>
            <a:avLst/>
            <a:gdLst>
              <a:gd name="connsiteX0" fmla="*/ 732623 w 1465246"/>
              <a:gd name="connsiteY0" fmla="*/ 0 h 1877262"/>
              <a:gd name="connsiteX1" fmla="*/ 1465246 w 1465246"/>
              <a:gd name="connsiteY1" fmla="*/ 732623 h 1877262"/>
              <a:gd name="connsiteX2" fmla="*/ 1340126 w 1465246"/>
              <a:gd name="connsiteY2" fmla="*/ 1142240 h 1877262"/>
              <a:gd name="connsiteX3" fmla="*/ 1300533 w 1465246"/>
              <a:gd name="connsiteY3" fmla="*/ 1190227 h 1877262"/>
              <a:gd name="connsiteX4" fmla="*/ 1302729 w 1465246"/>
              <a:gd name="connsiteY4" fmla="*/ 1189968 h 1877262"/>
              <a:gd name="connsiteX5" fmla="*/ 1285462 w 1465246"/>
              <a:gd name="connsiteY5" fmla="*/ 1208493 h 1877262"/>
              <a:gd name="connsiteX6" fmla="*/ 1250666 w 1465246"/>
              <a:gd name="connsiteY6" fmla="*/ 1250666 h 1877262"/>
              <a:gd name="connsiteX7" fmla="*/ 1231119 w 1465246"/>
              <a:gd name="connsiteY7" fmla="*/ 1266794 h 1877262"/>
              <a:gd name="connsiteX8" fmla="*/ 1182207 w 1465246"/>
              <a:gd name="connsiteY8" fmla="*/ 1319268 h 1877262"/>
              <a:gd name="connsiteX9" fmla="*/ 466023 w 1465246"/>
              <a:gd name="connsiteY9" fmla="*/ 1877262 h 1877262"/>
              <a:gd name="connsiteX10" fmla="*/ 364330 w 1465246"/>
              <a:gd name="connsiteY10" fmla="*/ 1413618 h 1877262"/>
              <a:gd name="connsiteX11" fmla="*/ 288079 w 1465246"/>
              <a:gd name="connsiteY11" fmla="*/ 1311308 h 1877262"/>
              <a:gd name="connsiteX12" fmla="*/ 214580 w 1465246"/>
              <a:gd name="connsiteY12" fmla="*/ 1250666 h 1877262"/>
              <a:gd name="connsiteX13" fmla="*/ 0 w 1465246"/>
              <a:gd name="connsiteY13" fmla="*/ 732623 h 1877262"/>
              <a:gd name="connsiteX14" fmla="*/ 732623 w 1465246"/>
              <a:gd name="connsiteY14" fmla="*/ 0 h 187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5246" h="1877262">
                <a:moveTo>
                  <a:pt x="732623" y="0"/>
                </a:moveTo>
                <a:cubicBezTo>
                  <a:pt x="1137240" y="0"/>
                  <a:pt x="1465246" y="328006"/>
                  <a:pt x="1465246" y="732623"/>
                </a:cubicBezTo>
                <a:cubicBezTo>
                  <a:pt x="1465246" y="884355"/>
                  <a:pt x="1419120" y="1025313"/>
                  <a:pt x="1340126" y="1142240"/>
                </a:cubicBezTo>
                <a:lnTo>
                  <a:pt x="1300533" y="1190227"/>
                </a:lnTo>
                <a:lnTo>
                  <a:pt x="1302729" y="1189968"/>
                </a:lnTo>
                <a:lnTo>
                  <a:pt x="1285462" y="1208493"/>
                </a:lnTo>
                <a:lnTo>
                  <a:pt x="1250666" y="1250666"/>
                </a:lnTo>
                <a:lnTo>
                  <a:pt x="1231119" y="1266794"/>
                </a:lnTo>
                <a:lnTo>
                  <a:pt x="1182207" y="1319268"/>
                </a:lnTo>
                <a:cubicBezTo>
                  <a:pt x="910305" y="1597924"/>
                  <a:pt x="699604" y="1723866"/>
                  <a:pt x="466023" y="1877262"/>
                </a:cubicBezTo>
                <a:cubicBezTo>
                  <a:pt x="501882" y="1654638"/>
                  <a:pt x="440250" y="1522782"/>
                  <a:pt x="364330" y="1413618"/>
                </a:cubicBezTo>
                <a:lnTo>
                  <a:pt x="288079" y="1311308"/>
                </a:lnTo>
                <a:lnTo>
                  <a:pt x="214580" y="1250666"/>
                </a:lnTo>
                <a:cubicBezTo>
                  <a:pt x="82002" y="1118087"/>
                  <a:pt x="0" y="934932"/>
                  <a:pt x="0" y="732623"/>
                </a:cubicBezTo>
                <a:cubicBezTo>
                  <a:pt x="0" y="328006"/>
                  <a:pt x="328006" y="0"/>
                  <a:pt x="732623"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p:nvPr/>
        </p:nvSpPr>
        <p:spPr>
          <a:xfrm flipH="1">
            <a:off x="4355136" y="1492305"/>
            <a:ext cx="727984" cy="7279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p:cNvSpPr/>
          <p:nvPr/>
        </p:nvSpPr>
        <p:spPr>
          <a:xfrm>
            <a:off x="4330105" y="1634353"/>
            <a:ext cx="744491" cy="338554"/>
          </a:xfrm>
          <a:prstGeom prst="rect">
            <a:avLst/>
          </a:prstGeom>
        </p:spPr>
        <p:txBody>
          <a:bodyPr wrap="square">
            <a:spAutoFit/>
          </a:body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rPr>
              <a:t>意义</a:t>
            </a:r>
            <a:r>
              <a:rPr lang="en-US" altLang="zh-CN" sz="1600" b="1">
                <a:solidFill>
                  <a:schemeClr val="bg1">
                    <a:lumMod val="50000"/>
                  </a:schemeClr>
                </a:solidFill>
                <a:latin typeface="微软雅黑" panose="020B0503020204020204" pitchFamily="34" charset="-122"/>
                <a:ea typeface="微软雅黑" panose="020B0503020204020204" pitchFamily="34" charset="-122"/>
              </a:rPr>
              <a:t>1</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482494" y="2766760"/>
            <a:ext cx="1039393" cy="400110"/>
          </a:xfrm>
          <a:prstGeom prst="rect">
            <a:avLst/>
          </a:prstGeom>
        </p:spPr>
        <p:txBody>
          <a:bodyPr wrap="square">
            <a:spAutoFit/>
          </a:bodyPr>
          <a:lstStyle/>
          <a:p>
            <a:pPr algn="ctr"/>
            <a:r>
              <a:rPr lang="zh-CN" altLang="en-US" sz="2000" b="1">
                <a:solidFill>
                  <a:schemeClr val="bg1">
                    <a:lumMod val="50000"/>
                  </a:schemeClr>
                </a:solidFill>
                <a:latin typeface="微软雅黑" panose="020B0503020204020204" pitchFamily="34" charset="-122"/>
                <a:ea typeface="微软雅黑" panose="020B0503020204020204" pitchFamily="34" charset="-122"/>
              </a:rPr>
              <a:t>意义</a:t>
            </a:r>
            <a:r>
              <a:rPr lang="en-US" altLang="zh-CN" sz="2000" b="1">
                <a:solidFill>
                  <a:schemeClr val="bg1">
                    <a:lumMod val="50000"/>
                  </a:schemeClr>
                </a:solidFill>
                <a:latin typeface="微软雅黑" panose="020B0503020204020204" pitchFamily="34" charset="-122"/>
                <a:ea typeface="微软雅黑" panose="020B0503020204020204" pitchFamily="34" charset="-122"/>
              </a:rPr>
              <a:t>2</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4334721" y="4189620"/>
            <a:ext cx="1039393" cy="400110"/>
          </a:xfrm>
          <a:prstGeom prst="rect">
            <a:avLst/>
          </a:prstGeom>
        </p:spPr>
        <p:txBody>
          <a:bodyPr wrap="square">
            <a:spAutoFit/>
          </a:bodyPr>
          <a:lstStyle/>
          <a:p>
            <a:pPr algn="ctr"/>
            <a:r>
              <a:rPr lang="zh-CN" altLang="en-US" sz="2000" b="1">
                <a:solidFill>
                  <a:schemeClr val="bg1">
                    <a:lumMod val="50000"/>
                  </a:schemeClr>
                </a:solidFill>
                <a:latin typeface="微软雅黑" panose="020B0503020204020204" pitchFamily="34" charset="-122"/>
                <a:ea typeface="微软雅黑" panose="020B0503020204020204" pitchFamily="34" charset="-122"/>
              </a:rPr>
              <a:t>意义</a:t>
            </a:r>
            <a:r>
              <a:rPr lang="en-US" altLang="zh-CN" sz="2000" b="1">
                <a:solidFill>
                  <a:schemeClr val="bg1">
                    <a:lumMod val="50000"/>
                  </a:schemeClr>
                </a:solidFill>
                <a:latin typeface="微软雅黑" panose="020B0503020204020204" pitchFamily="34" charset="-122"/>
                <a:ea typeface="微软雅黑" panose="020B0503020204020204" pitchFamily="34" charset="-122"/>
              </a:rPr>
              <a:t>3</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726831" y="4552920"/>
            <a:ext cx="1039393" cy="400110"/>
          </a:xfrm>
          <a:prstGeom prst="rect">
            <a:avLst/>
          </a:prstGeom>
        </p:spPr>
        <p:txBody>
          <a:bodyPr wrap="square">
            <a:spAutoFit/>
          </a:bodyPr>
          <a:lstStyle/>
          <a:p>
            <a:pPr algn="ctr"/>
            <a:r>
              <a:rPr lang="zh-CN" altLang="en-US" sz="2000" b="1">
                <a:solidFill>
                  <a:schemeClr val="bg1">
                    <a:lumMod val="50000"/>
                  </a:schemeClr>
                </a:solidFill>
                <a:latin typeface="微软雅黑" panose="020B0503020204020204" pitchFamily="34" charset="-122"/>
                <a:ea typeface="微软雅黑" panose="020B0503020204020204" pitchFamily="34" charset="-122"/>
              </a:rPr>
              <a:t>意义</a:t>
            </a:r>
            <a:r>
              <a:rPr lang="en-US" altLang="zh-CN" sz="2000" b="1">
                <a:solidFill>
                  <a:schemeClr val="bg1">
                    <a:lumMod val="50000"/>
                  </a:schemeClr>
                </a:solidFill>
                <a:latin typeface="微软雅黑" panose="020B0503020204020204" pitchFamily="34" charset="-122"/>
                <a:ea typeface="微软雅黑" panose="020B0503020204020204" pitchFamily="34" charset="-122"/>
              </a:rPr>
              <a:t>4</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94289" y="1737210"/>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81794" y="2134831"/>
            <a:ext cx="2298621" cy="787523"/>
          </a:xfrm>
          <a:prstGeom prst="rect">
            <a:avLst/>
          </a:prstGeom>
          <a:noFill/>
        </p:spPr>
        <p:txBody>
          <a:bodyPr wrap="square" rtlCol="0">
            <a:spAutoFit/>
          </a:bodyPr>
          <a:lstStyle/>
          <a:p>
            <a:pPr algn="ct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a:t>
            </a:r>
          </a:p>
        </p:txBody>
      </p:sp>
      <p:sp>
        <p:nvSpPr>
          <p:cNvPr id="24" name="文本框 23"/>
          <p:cNvSpPr txBox="1"/>
          <p:nvPr/>
        </p:nvSpPr>
        <p:spPr>
          <a:xfrm>
            <a:off x="8327689" y="2516224"/>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915194" y="2913845"/>
            <a:ext cx="2298621" cy="787523"/>
          </a:xfrm>
          <a:prstGeom prst="rect">
            <a:avLst/>
          </a:prstGeom>
          <a:noFill/>
        </p:spPr>
        <p:txBody>
          <a:bodyPr wrap="square" rtlCol="0">
            <a:spAutoFit/>
          </a:bodyPr>
          <a:lstStyle/>
          <a:p>
            <a:pPr algn="ct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a:t>
            </a:r>
          </a:p>
        </p:txBody>
      </p:sp>
      <p:sp>
        <p:nvSpPr>
          <p:cNvPr id="26" name="文本框 25"/>
          <p:cNvSpPr txBox="1"/>
          <p:nvPr/>
        </p:nvSpPr>
        <p:spPr>
          <a:xfrm>
            <a:off x="1973971" y="4068929"/>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561476" y="4466550"/>
            <a:ext cx="2298621" cy="787523"/>
          </a:xfrm>
          <a:prstGeom prst="rect">
            <a:avLst/>
          </a:prstGeom>
          <a:noFill/>
        </p:spPr>
        <p:txBody>
          <a:bodyPr wrap="square" rtlCol="0">
            <a:spAutoFit/>
          </a:bodyPr>
          <a:lstStyle/>
          <a:p>
            <a:pPr algn="ct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a:t>
            </a:r>
          </a:p>
        </p:txBody>
      </p:sp>
      <p:sp>
        <p:nvSpPr>
          <p:cNvPr id="28" name="文本框 27"/>
          <p:cNvSpPr txBox="1"/>
          <p:nvPr/>
        </p:nvSpPr>
        <p:spPr>
          <a:xfrm>
            <a:off x="9790549" y="4630965"/>
            <a:ext cx="1523315" cy="400110"/>
          </a:xfrm>
          <a:prstGeom prst="rect">
            <a:avLst/>
          </a:prstGeom>
          <a:noFill/>
        </p:spPr>
        <p:txBody>
          <a:bodyPr wrap="square" rtlCol="0">
            <a:spAutoFit/>
          </a:bodyPr>
          <a:lstStyle/>
          <a:p>
            <a:r>
              <a:rPr lang="zh-CN" altLang="en-US" sz="2000">
                <a:solidFill>
                  <a:schemeClr val="tx1"/>
                </a:solidFill>
                <a:latin typeface="微软雅黑" panose="020B0503020204020204" pitchFamily="34" charset="-122"/>
                <a:ea typeface="微软雅黑" panose="020B0503020204020204" pitchFamily="34" charset="-122"/>
              </a:rPr>
              <a:t>这是小标题</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378054" y="5028586"/>
            <a:ext cx="2298621" cy="787523"/>
          </a:xfrm>
          <a:prstGeom prst="rect">
            <a:avLst/>
          </a:prstGeom>
          <a:noFill/>
        </p:spPr>
        <p:txBody>
          <a:bodyPr wrap="square" rtlCol="0">
            <a:spAutoFit/>
          </a:bodyPr>
          <a:lstStyle/>
          <a:p>
            <a:pPr algn="ct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50"/>
                                        <p:tgtEl>
                                          <p:spTgt spid="10"/>
                                        </p:tgtEl>
                                      </p:cBhvr>
                                    </p:animEffect>
                                    <p:anim calcmode="lin" valueType="num">
                                      <p:cBhvr>
                                        <p:cTn id="20" dur="250" fill="hold"/>
                                        <p:tgtEl>
                                          <p:spTgt spid="10"/>
                                        </p:tgtEl>
                                        <p:attrNameLst>
                                          <p:attrName>ppt_x</p:attrName>
                                        </p:attrNameLst>
                                      </p:cBhvr>
                                      <p:tavLst>
                                        <p:tav tm="0">
                                          <p:val>
                                            <p:strVal val="#ppt_x"/>
                                          </p:val>
                                        </p:tav>
                                        <p:tav tm="100000">
                                          <p:val>
                                            <p:strVal val="#ppt_x"/>
                                          </p:val>
                                        </p:tav>
                                      </p:tavLst>
                                    </p:anim>
                                    <p:anim calcmode="lin" valueType="num">
                                      <p:cBhvr>
                                        <p:cTn id="21" dur="250" fill="hold"/>
                                        <p:tgtEl>
                                          <p:spTgt spid="1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50"/>
                                        <p:tgtEl>
                                          <p:spTgt spid="11"/>
                                        </p:tgtEl>
                                      </p:cBhvr>
                                    </p:animEffect>
                                    <p:anim calcmode="lin" valueType="num">
                                      <p:cBhvr>
                                        <p:cTn id="26" dur="250" fill="hold"/>
                                        <p:tgtEl>
                                          <p:spTgt spid="11"/>
                                        </p:tgtEl>
                                        <p:attrNameLst>
                                          <p:attrName>ppt_x</p:attrName>
                                        </p:attrNameLst>
                                      </p:cBhvr>
                                      <p:tavLst>
                                        <p:tav tm="0">
                                          <p:val>
                                            <p:strVal val="#ppt_x"/>
                                          </p:val>
                                        </p:tav>
                                        <p:tav tm="100000">
                                          <p:val>
                                            <p:strVal val="#ppt_x"/>
                                          </p:val>
                                        </p:tav>
                                      </p:tavLst>
                                    </p:anim>
                                    <p:anim calcmode="lin" valueType="num">
                                      <p:cBhvr>
                                        <p:cTn id="27" dur="250" fill="hold"/>
                                        <p:tgtEl>
                                          <p:spTgt spid="1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250"/>
                                        <p:tgtEl>
                                          <p:spTgt spid="12"/>
                                        </p:tgtEl>
                                      </p:cBhvr>
                                    </p:animEffect>
                                    <p:anim calcmode="lin" valueType="num">
                                      <p:cBhvr>
                                        <p:cTn id="32" dur="250" fill="hold"/>
                                        <p:tgtEl>
                                          <p:spTgt spid="12"/>
                                        </p:tgtEl>
                                        <p:attrNameLst>
                                          <p:attrName>ppt_x</p:attrName>
                                        </p:attrNameLst>
                                      </p:cBhvr>
                                      <p:tavLst>
                                        <p:tav tm="0">
                                          <p:val>
                                            <p:strVal val="#ppt_x"/>
                                          </p:val>
                                        </p:tav>
                                        <p:tav tm="100000">
                                          <p:val>
                                            <p:strVal val="#ppt_x"/>
                                          </p:val>
                                        </p:tav>
                                      </p:tavLst>
                                    </p:anim>
                                    <p:anim calcmode="lin" valueType="num">
                                      <p:cBhvr>
                                        <p:cTn id="33" dur="25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250"/>
                                        <p:tgtEl>
                                          <p:spTgt spid="13"/>
                                        </p:tgtEl>
                                      </p:cBhvr>
                                    </p:animEffect>
                                    <p:anim calcmode="lin" valueType="num">
                                      <p:cBhvr>
                                        <p:cTn id="38" dur="250" fill="hold"/>
                                        <p:tgtEl>
                                          <p:spTgt spid="13"/>
                                        </p:tgtEl>
                                        <p:attrNameLst>
                                          <p:attrName>ppt_x</p:attrName>
                                        </p:attrNameLst>
                                      </p:cBhvr>
                                      <p:tavLst>
                                        <p:tav tm="0">
                                          <p:val>
                                            <p:strVal val="#ppt_x"/>
                                          </p:val>
                                        </p:tav>
                                        <p:tav tm="100000">
                                          <p:val>
                                            <p:strVal val="#ppt_x"/>
                                          </p:val>
                                        </p:tav>
                                      </p:tavLst>
                                    </p:anim>
                                    <p:anim calcmode="lin" valueType="num">
                                      <p:cBhvr>
                                        <p:cTn id="39" dur="250" fill="hold"/>
                                        <p:tgtEl>
                                          <p:spTgt spid="13"/>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250"/>
                                        <p:tgtEl>
                                          <p:spTgt spid="14"/>
                                        </p:tgtEl>
                                      </p:cBhvr>
                                    </p:animEffect>
                                    <p:anim calcmode="lin" valueType="num">
                                      <p:cBhvr>
                                        <p:cTn id="44" dur="250" fill="hold"/>
                                        <p:tgtEl>
                                          <p:spTgt spid="14"/>
                                        </p:tgtEl>
                                        <p:attrNameLst>
                                          <p:attrName>ppt_x</p:attrName>
                                        </p:attrNameLst>
                                      </p:cBhvr>
                                      <p:tavLst>
                                        <p:tav tm="0">
                                          <p:val>
                                            <p:strVal val="#ppt_x"/>
                                          </p:val>
                                        </p:tav>
                                        <p:tav tm="100000">
                                          <p:val>
                                            <p:strVal val="#ppt_x"/>
                                          </p:val>
                                        </p:tav>
                                      </p:tavLst>
                                    </p:anim>
                                    <p:anim calcmode="lin" valueType="num">
                                      <p:cBhvr>
                                        <p:cTn id="45" dur="250" fill="hold"/>
                                        <p:tgtEl>
                                          <p:spTgt spid="14"/>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50"/>
                                        <p:tgtEl>
                                          <p:spTgt spid="15"/>
                                        </p:tgtEl>
                                      </p:cBhvr>
                                    </p:animEffect>
                                    <p:anim calcmode="lin" valueType="num">
                                      <p:cBhvr>
                                        <p:cTn id="50" dur="250" fill="hold"/>
                                        <p:tgtEl>
                                          <p:spTgt spid="15"/>
                                        </p:tgtEl>
                                        <p:attrNameLst>
                                          <p:attrName>ppt_x</p:attrName>
                                        </p:attrNameLst>
                                      </p:cBhvr>
                                      <p:tavLst>
                                        <p:tav tm="0">
                                          <p:val>
                                            <p:strVal val="#ppt_x"/>
                                          </p:val>
                                        </p:tav>
                                        <p:tav tm="100000">
                                          <p:val>
                                            <p:strVal val="#ppt_x"/>
                                          </p:val>
                                        </p:tav>
                                      </p:tavLst>
                                    </p:anim>
                                    <p:anim calcmode="lin" valueType="num">
                                      <p:cBhvr>
                                        <p:cTn id="51" dur="250" fill="hold"/>
                                        <p:tgtEl>
                                          <p:spTgt spid="15"/>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50"/>
                                        <p:tgtEl>
                                          <p:spTgt spid="16"/>
                                        </p:tgtEl>
                                      </p:cBhvr>
                                    </p:animEffect>
                                    <p:anim calcmode="lin" valueType="num">
                                      <p:cBhvr>
                                        <p:cTn id="56" dur="250" fill="hold"/>
                                        <p:tgtEl>
                                          <p:spTgt spid="16"/>
                                        </p:tgtEl>
                                        <p:attrNameLst>
                                          <p:attrName>ppt_x</p:attrName>
                                        </p:attrNameLst>
                                      </p:cBhvr>
                                      <p:tavLst>
                                        <p:tav tm="0">
                                          <p:val>
                                            <p:strVal val="#ppt_x"/>
                                          </p:val>
                                        </p:tav>
                                        <p:tav tm="100000">
                                          <p:val>
                                            <p:strVal val="#ppt_x"/>
                                          </p:val>
                                        </p:tav>
                                      </p:tavLst>
                                    </p:anim>
                                    <p:anim calcmode="lin" valueType="num">
                                      <p:cBhvr>
                                        <p:cTn id="57" dur="250" fill="hold"/>
                                        <p:tgtEl>
                                          <p:spTgt spid="16"/>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50"/>
                                        <p:tgtEl>
                                          <p:spTgt spid="17"/>
                                        </p:tgtEl>
                                      </p:cBhvr>
                                    </p:animEffect>
                                    <p:anim calcmode="lin" valueType="num">
                                      <p:cBhvr>
                                        <p:cTn id="62" dur="250" fill="hold"/>
                                        <p:tgtEl>
                                          <p:spTgt spid="17"/>
                                        </p:tgtEl>
                                        <p:attrNameLst>
                                          <p:attrName>ppt_x</p:attrName>
                                        </p:attrNameLst>
                                      </p:cBhvr>
                                      <p:tavLst>
                                        <p:tav tm="0">
                                          <p:val>
                                            <p:strVal val="#ppt_x"/>
                                          </p:val>
                                        </p:tav>
                                        <p:tav tm="100000">
                                          <p:val>
                                            <p:strVal val="#ppt_x"/>
                                          </p:val>
                                        </p:tav>
                                      </p:tavLst>
                                    </p:anim>
                                    <p:anim calcmode="lin" valueType="num">
                                      <p:cBhvr>
                                        <p:cTn id="63" dur="250" fill="hold"/>
                                        <p:tgtEl>
                                          <p:spTgt spid="17"/>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250"/>
                                        <p:tgtEl>
                                          <p:spTgt spid="18"/>
                                        </p:tgtEl>
                                      </p:cBhvr>
                                    </p:animEffect>
                                    <p:anim calcmode="lin" valueType="num">
                                      <p:cBhvr>
                                        <p:cTn id="68" dur="250" fill="hold"/>
                                        <p:tgtEl>
                                          <p:spTgt spid="18"/>
                                        </p:tgtEl>
                                        <p:attrNameLst>
                                          <p:attrName>ppt_x</p:attrName>
                                        </p:attrNameLst>
                                      </p:cBhvr>
                                      <p:tavLst>
                                        <p:tav tm="0">
                                          <p:val>
                                            <p:strVal val="#ppt_x"/>
                                          </p:val>
                                        </p:tav>
                                        <p:tav tm="100000">
                                          <p:val>
                                            <p:strVal val="#ppt_x"/>
                                          </p:val>
                                        </p:tav>
                                      </p:tavLst>
                                    </p:anim>
                                    <p:anim calcmode="lin" valueType="num">
                                      <p:cBhvr>
                                        <p:cTn id="69" dur="250" fill="hold"/>
                                        <p:tgtEl>
                                          <p:spTgt spid="18"/>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anim calcmode="lin" valueType="num">
                                      <p:cBhvr>
                                        <p:cTn id="74" dur="250" fill="hold"/>
                                        <p:tgtEl>
                                          <p:spTgt spid="19"/>
                                        </p:tgtEl>
                                        <p:attrNameLst>
                                          <p:attrName>ppt_x</p:attrName>
                                        </p:attrNameLst>
                                      </p:cBhvr>
                                      <p:tavLst>
                                        <p:tav tm="0">
                                          <p:val>
                                            <p:strVal val="#ppt_x"/>
                                          </p:val>
                                        </p:tav>
                                        <p:tav tm="100000">
                                          <p:val>
                                            <p:strVal val="#ppt_x"/>
                                          </p:val>
                                        </p:tav>
                                      </p:tavLst>
                                    </p:anim>
                                    <p:anim calcmode="lin" valueType="num">
                                      <p:cBhvr>
                                        <p:cTn id="75" dur="250" fill="hold"/>
                                        <p:tgtEl>
                                          <p:spTgt spid="19"/>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250"/>
                                        <p:tgtEl>
                                          <p:spTgt spid="20"/>
                                        </p:tgtEl>
                                      </p:cBhvr>
                                    </p:animEffect>
                                    <p:anim calcmode="lin" valueType="num">
                                      <p:cBhvr>
                                        <p:cTn id="80" dur="250" fill="hold"/>
                                        <p:tgtEl>
                                          <p:spTgt spid="20"/>
                                        </p:tgtEl>
                                        <p:attrNameLst>
                                          <p:attrName>ppt_x</p:attrName>
                                        </p:attrNameLst>
                                      </p:cBhvr>
                                      <p:tavLst>
                                        <p:tav tm="0">
                                          <p:val>
                                            <p:strVal val="#ppt_x"/>
                                          </p:val>
                                        </p:tav>
                                        <p:tav tm="100000">
                                          <p:val>
                                            <p:strVal val="#ppt_x"/>
                                          </p:val>
                                        </p:tav>
                                      </p:tavLst>
                                    </p:anim>
                                    <p:anim calcmode="lin" valueType="num">
                                      <p:cBhvr>
                                        <p:cTn id="81" dur="250" fill="hold"/>
                                        <p:tgtEl>
                                          <p:spTgt spid="20"/>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250"/>
                                        <p:tgtEl>
                                          <p:spTgt spid="21"/>
                                        </p:tgtEl>
                                      </p:cBhvr>
                                    </p:animEffect>
                                    <p:anim calcmode="lin" valueType="num">
                                      <p:cBhvr>
                                        <p:cTn id="86" dur="250" fill="hold"/>
                                        <p:tgtEl>
                                          <p:spTgt spid="21"/>
                                        </p:tgtEl>
                                        <p:attrNameLst>
                                          <p:attrName>ppt_x</p:attrName>
                                        </p:attrNameLst>
                                      </p:cBhvr>
                                      <p:tavLst>
                                        <p:tav tm="0">
                                          <p:val>
                                            <p:strVal val="#ppt_x"/>
                                          </p:val>
                                        </p:tav>
                                        <p:tav tm="100000">
                                          <p:val>
                                            <p:strVal val="#ppt_x"/>
                                          </p:val>
                                        </p:tav>
                                      </p:tavLst>
                                    </p:anim>
                                    <p:anim calcmode="lin" valueType="num">
                                      <p:cBhvr>
                                        <p:cTn id="87"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bldLvl="0" animBg="1"/>
      <p:bldP spid="11" grpId="0" animBg="1"/>
      <p:bldP spid="12" grpId="0" bldLvl="0" animBg="1"/>
      <p:bldP spid="13" grpId="0" animBg="1"/>
      <p:bldP spid="14" grpId="0" bldLvl="0" animBg="1"/>
      <p:bldP spid="15" grpId="0" animBg="1"/>
      <p:bldP spid="16" grpId="0" bldLvl="0" animBg="1"/>
      <p:bldP spid="17" grpId="0" animBg="1"/>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dd490d4226540cc8deaaccd1d6d84e37"/>
          <p:cNvPicPr>
            <a:picLocks noChangeAspect="1"/>
          </p:cNvPicPr>
          <p:nvPr/>
        </p:nvPicPr>
        <p:blipFill>
          <a:blip r:embed="rId3"/>
          <a:stretch>
            <a:fillRect/>
          </a:stretch>
        </p:blipFill>
        <p:spPr>
          <a:xfrm>
            <a:off x="2540" y="1539875"/>
            <a:ext cx="12186920" cy="5301615"/>
          </a:xfrm>
          <a:prstGeom prst="rect">
            <a:avLst/>
          </a:prstGeom>
        </p:spPr>
      </p:pic>
      <p:sp>
        <p:nvSpPr>
          <p:cNvPr id="15" name="Rectangle 47"/>
          <p:cNvSpPr/>
          <p:nvPr/>
        </p:nvSpPr>
        <p:spPr>
          <a:xfrm>
            <a:off x="4866208" y="2277065"/>
            <a:ext cx="308579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研究背景及意义</a:t>
            </a:r>
          </a:p>
        </p:txBody>
      </p:sp>
      <p:sp>
        <p:nvSpPr>
          <p:cNvPr id="16" name="Rectangle 47"/>
          <p:cNvSpPr/>
          <p:nvPr/>
        </p:nvSpPr>
        <p:spPr>
          <a:xfrm>
            <a:off x="4844433" y="3183530"/>
            <a:ext cx="308579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研究现状及成果</a:t>
            </a:r>
          </a:p>
        </p:txBody>
      </p:sp>
      <p:sp>
        <p:nvSpPr>
          <p:cNvPr id="17" name="Rectangle 47"/>
          <p:cNvSpPr/>
          <p:nvPr/>
        </p:nvSpPr>
        <p:spPr>
          <a:xfrm>
            <a:off x="4844433" y="4089995"/>
            <a:ext cx="308579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实验方案及结论</a:t>
            </a:r>
          </a:p>
        </p:txBody>
      </p:sp>
      <p:sp>
        <p:nvSpPr>
          <p:cNvPr id="18" name="Rectangle 47"/>
          <p:cNvSpPr/>
          <p:nvPr/>
        </p:nvSpPr>
        <p:spPr>
          <a:xfrm>
            <a:off x="4844433" y="5013476"/>
            <a:ext cx="3085793" cy="430887"/>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未来发展及应用</a:t>
            </a:r>
          </a:p>
        </p:txBody>
      </p:sp>
      <p:sp>
        <p:nvSpPr>
          <p:cNvPr id="27" name="Rectangle 47"/>
          <p:cNvSpPr/>
          <p:nvPr/>
        </p:nvSpPr>
        <p:spPr>
          <a:xfrm>
            <a:off x="4287673" y="227706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01.</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Rectangle 47"/>
          <p:cNvSpPr/>
          <p:nvPr/>
        </p:nvSpPr>
        <p:spPr>
          <a:xfrm>
            <a:off x="4287673" y="318353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02.</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47"/>
          <p:cNvSpPr/>
          <p:nvPr/>
        </p:nvSpPr>
        <p:spPr>
          <a:xfrm>
            <a:off x="4287673" y="408999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03.</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47"/>
          <p:cNvSpPr/>
          <p:nvPr/>
        </p:nvSpPr>
        <p:spPr>
          <a:xfrm>
            <a:off x="4287673" y="499646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04.</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30"/>
          <p:cNvSpPr txBox="1"/>
          <p:nvPr/>
        </p:nvSpPr>
        <p:spPr>
          <a:xfrm>
            <a:off x="5445760" y="605155"/>
            <a:ext cx="1300480" cy="645160"/>
          </a:xfrm>
          <a:prstGeom prst="rect">
            <a:avLst/>
          </a:prstGeom>
          <a:noFill/>
        </p:spPr>
        <p:txBody>
          <a:bodyPr wrap="square" rtlCol="0">
            <a:spAutoFit/>
          </a:bodyPr>
          <a:lstStyle/>
          <a:p>
            <a:pPr algn="l"/>
            <a:r>
              <a:rPr lang="en-US" altLang="zh-CN" sz="3600" b="1" dirty="0">
                <a:solidFill>
                  <a:schemeClr val="tx1"/>
                </a:solidFill>
                <a:latin typeface="微软雅黑" panose="020B0503020204020204" pitchFamily="34" charset="-122"/>
                <a:ea typeface="微软雅黑" panose="020B0503020204020204" pitchFamily="34" charset="-122"/>
              </a:rPr>
              <a:t> </a:t>
            </a:r>
            <a:r>
              <a:rPr lang="zh-CN" altLang="en-US" sz="3600" b="1" dirty="0">
                <a:solidFill>
                  <a:schemeClr val="tx1"/>
                </a:solidFill>
                <a:latin typeface="微软雅黑" panose="020B0503020204020204" pitchFamily="34" charset="-122"/>
                <a:ea typeface="微软雅黑" panose="020B0503020204020204" pitchFamily="34" charset="-122"/>
              </a:rPr>
              <a:t>目录</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2000"/>
                                        <p:tgtEl>
                                          <p:spTgt spid="1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2000"/>
                                        <p:tgtEl>
                                          <p:spTgt spid="16"/>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trips(downLeft)">
                                      <p:cBhvr>
                                        <p:cTn id="13" dur="2000"/>
                                        <p:tgtEl>
                                          <p:spTgt spid="17"/>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Left)">
                                      <p:cBhvr>
                                        <p:cTn id="16" dur="2000"/>
                                        <p:tgtEl>
                                          <p:spTgt spid="1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trips(downLeft)">
                                      <p:cBhvr>
                                        <p:cTn id="19" dur="2000"/>
                                        <p:tgtEl>
                                          <p:spTgt spid="27"/>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strips(downLeft)">
                                      <p:cBhvr>
                                        <p:cTn id="22" dur="2000"/>
                                        <p:tgtEl>
                                          <p:spTgt spid="28"/>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strips(downLeft)">
                                      <p:cBhvr>
                                        <p:cTn id="25" dur="2000"/>
                                        <p:tgtEl>
                                          <p:spTgt spid="29"/>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strips(downLeft)">
                                      <p:cBhvr>
                                        <p:cTn id="28" dur="2000"/>
                                        <p:tgtEl>
                                          <p:spTgt spid="3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trips(downLeft)">
                                      <p:cBhvr>
                                        <p:cTn id="3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7" grpId="0"/>
      <p:bldP spid="28" grpId="0"/>
      <p:bldP spid="29"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07756" y="86304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670469" y="92460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未来应用方向</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1670932" y="2285604"/>
            <a:ext cx="6996681" cy="2953955"/>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676" y="1209594"/>
            <a:ext cx="3247872" cy="5132918"/>
          </a:xfrm>
          <a:prstGeom prst="rect">
            <a:avLst/>
          </a:prstGeom>
        </p:spPr>
      </p:pic>
      <p:sp>
        <p:nvSpPr>
          <p:cNvPr id="32" name="矩形 31"/>
          <p:cNvSpPr/>
          <p:nvPr/>
        </p:nvSpPr>
        <p:spPr>
          <a:xfrm>
            <a:off x="1890462" y="2743460"/>
            <a:ext cx="4732189" cy="2012855"/>
          </a:xfrm>
          <a:prstGeom prst="rect">
            <a:avLst/>
          </a:prstGeom>
        </p:spPr>
        <p:txBody>
          <a:bodyPr wrap="square" lIns="91436" tIns="45718" rIns="91436" bIns="45718">
            <a:spAutoFit/>
          </a:bodyPr>
          <a:lstStyle/>
          <a:p>
            <a:pPr>
              <a:lnSpc>
                <a:spcPct val="130000"/>
              </a:lnSpc>
            </a:pPr>
            <a:r>
              <a:rPr lang="zh-CN" altLang="en-US" sz="2400" b="1" dirty="0">
                <a:solidFill>
                  <a:schemeClr val="tx1"/>
                </a:solidFill>
                <a:latin typeface="微软雅黑" panose="020B0503020204020204" pitchFamily="34" charset="-122"/>
                <a:ea typeface="微软雅黑" panose="020B0503020204020204" pitchFamily="34" charset="-122"/>
              </a:rPr>
              <a:t>添加小标题</a:t>
            </a: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ircle(in)">
                                      <p:cBhvr>
                                        <p:cTn id="7" dur="2000"/>
                                        <p:tgtEl>
                                          <p:spTgt spid="3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81314" y="1967074"/>
            <a:ext cx="2060294" cy="922020"/>
          </a:xfrm>
          <a:prstGeom prst="rect">
            <a:avLst/>
          </a:prstGeom>
          <a:noFill/>
          <a:ln>
            <a:solidFill>
              <a:schemeClr val="bg1">
                <a:lumMod val="65000"/>
              </a:schemeClr>
            </a:solidFill>
          </a:ln>
        </p:spPr>
        <p:txBody>
          <a:bodyPr wrap="square" rtlCol="0">
            <a:spAutoFit/>
          </a:bodyPr>
          <a:lstStyle/>
          <a:p>
            <a:r>
              <a:rPr lang="en-US" altLang="zh-CN" sz="5400" dirty="0">
                <a:solidFill>
                  <a:schemeClr val="tx1"/>
                </a:solidFill>
                <a:latin typeface="微软雅黑" panose="020B0503020204020204" pitchFamily="34" charset="-122"/>
                <a:ea typeface="微软雅黑" panose="020B0503020204020204" pitchFamily="34" charset="-122"/>
              </a:rPr>
              <a:t>201X</a:t>
            </a:r>
          </a:p>
        </p:txBody>
      </p:sp>
      <p:sp>
        <p:nvSpPr>
          <p:cNvPr id="7" name="文本框 6"/>
          <p:cNvSpPr txBox="1"/>
          <p:nvPr/>
        </p:nvSpPr>
        <p:spPr>
          <a:xfrm>
            <a:off x="3432175" y="3013710"/>
            <a:ext cx="5358130" cy="829945"/>
          </a:xfrm>
          <a:prstGeom prst="rect">
            <a:avLst/>
          </a:prstGeom>
          <a:noFill/>
          <a:ln>
            <a:solidFill>
              <a:schemeClr val="bg1">
                <a:lumMod val="65000"/>
              </a:schemeClr>
            </a:solidFill>
          </a:ln>
        </p:spPr>
        <p:txBody>
          <a:bodyPr wrap="square" rtlCol="0">
            <a:spAutoFit/>
          </a:bodyPr>
          <a:lstStyle/>
          <a:p>
            <a:pPr algn="dist"/>
            <a:r>
              <a:rPr lang="zh-CN" altLang="en-US" sz="4800">
                <a:solidFill>
                  <a:schemeClr val="tx1">
                    <a:lumMod val="85000"/>
                    <a:lumOff val="15000"/>
                  </a:schemeClr>
                </a:solidFill>
                <a:latin typeface="微软雅黑" panose="020B0503020204020204" pitchFamily="34" charset="-122"/>
                <a:ea typeface="微软雅黑" panose="020B0503020204020204" pitchFamily="34" charset="-122"/>
              </a:rPr>
              <a:t>感谢导师们的倾听</a:t>
            </a:r>
          </a:p>
        </p:txBody>
      </p:sp>
      <p:cxnSp>
        <p:nvCxnSpPr>
          <p:cNvPr id="9" name="直接连接符 8"/>
          <p:cNvCxnSpPr/>
          <p:nvPr/>
        </p:nvCxnSpPr>
        <p:spPr>
          <a:xfrm>
            <a:off x="5549832" y="4064176"/>
            <a:ext cx="112274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688080" y="5542915"/>
            <a:ext cx="4816475" cy="368300"/>
          </a:xfrm>
          <a:prstGeom prst="rect">
            <a:avLst/>
          </a:prstGeom>
          <a:noFill/>
          <a:ln>
            <a:solidFill>
              <a:schemeClr val="bg1">
                <a:lumMod val="65000"/>
              </a:schemeClr>
            </a:solidFill>
          </a:ln>
        </p:spPr>
        <p:txBody>
          <a:bodyPr wrap="square" rtlCol="0">
            <a:spAutoFit/>
          </a:bodyPr>
          <a:lstStyle/>
          <a:p>
            <a:pPr algn="ct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7"/>
                                        </p:tgtEl>
                                        <p:attrNameLst>
                                          <p:attrName>ppt_y</p:attrName>
                                        </p:attrNameLst>
                                      </p:cBhvr>
                                      <p:tavLst>
                                        <p:tav tm="0">
                                          <p:val>
                                            <p:strVal val="#ppt_y"/>
                                          </p:val>
                                        </p:tav>
                                        <p:tav tm="100000">
                                          <p:val>
                                            <p:strVal val="#ppt_y"/>
                                          </p:val>
                                        </p:tav>
                                      </p:tavLst>
                                    </p:anim>
                                    <p:anim calcmode="lin" valueType="num">
                                      <p:cBhvr>
                                        <p:cTn id="9" dur="2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circle(in)">
                                      <p:cBhvr>
                                        <p:cTn id="2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317365" y="3548380"/>
            <a:ext cx="3588385" cy="615315"/>
          </a:xfrm>
          <a:prstGeom prst="rect">
            <a:avLst/>
          </a:prstGeom>
          <a:ln>
            <a:solidFill>
              <a:schemeClr val="bg1">
                <a:lumMod val="65000"/>
              </a:schemeClr>
            </a:solidFill>
          </a:ln>
        </p:spPr>
        <p:txBody>
          <a:bodyPr wrap="square" lIns="0" tIns="0" rIns="0" bIns="0">
            <a:spAutoFit/>
          </a:bodyPr>
          <a:lstStyle/>
          <a:p>
            <a:pPr algn="dist"/>
            <a:r>
              <a:rPr lang="zh-CN" altLang="en-US" sz="4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研究背景及意义</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608874" y="89348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选题背景概述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p:cNvSpPr/>
          <p:nvPr/>
        </p:nvSpPr>
        <p:spPr>
          <a:xfrm>
            <a:off x="1084896" y="86304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矩形 7"/>
          <p:cNvSpPr>
            <a:spLocks noChangeArrowheads="1"/>
          </p:cNvSpPr>
          <p:nvPr/>
        </p:nvSpPr>
        <p:spPr bwMode="auto">
          <a:xfrm>
            <a:off x="2045108" y="2636900"/>
            <a:ext cx="8101498" cy="3079006"/>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9" name="Rectangle 47"/>
          <p:cNvSpPr/>
          <p:nvPr/>
        </p:nvSpPr>
        <p:spPr>
          <a:xfrm>
            <a:off x="2045108" y="2025017"/>
            <a:ext cx="3317818" cy="430887"/>
          </a:xfrm>
          <a:prstGeom prst="rect">
            <a:avLst/>
          </a:prstGeom>
        </p:spPr>
        <p:txBody>
          <a:bodyPr wrap="square" lIns="0" tIns="0" rIns="0" bIns="0">
            <a:spAutoFit/>
          </a:bodyPr>
          <a:lstStyle/>
          <a:p>
            <a:r>
              <a:rPr lang="zh-CN" altLang="en-US" sz="2800" b="1">
                <a:solidFill>
                  <a:schemeClr val="tx1"/>
                </a:solidFill>
                <a:latin typeface="微软雅黑" panose="020B0503020204020204" pitchFamily="34" charset="-122"/>
                <a:ea typeface="微软雅黑" panose="020B0503020204020204" pitchFamily="34" charset="-122"/>
                <a:cs typeface="Arial" panose="020B0604020202020204" pitchFamily="34" charset="0"/>
              </a:rPr>
              <a:t>背景概述</a:t>
            </a:r>
            <a:r>
              <a:rPr lang="en-US" altLang="zh-CN" b="1">
                <a:solidFill>
                  <a:schemeClr val="tx1"/>
                </a:solidFill>
                <a:latin typeface="微软雅黑" panose="020B0503020204020204" pitchFamily="34" charset="-122"/>
                <a:ea typeface="微软雅黑" panose="020B0503020204020204" pitchFamily="34" charset="-122"/>
              </a:rPr>
              <a:t>PREFACE</a:t>
            </a:r>
          </a:p>
        </p:txBody>
      </p:sp>
      <p:sp>
        <p:nvSpPr>
          <p:cNvPr id="10" name="文本框 9"/>
          <p:cNvSpPr txBox="1"/>
          <p:nvPr/>
        </p:nvSpPr>
        <p:spPr>
          <a:xfrm>
            <a:off x="2528238" y="2831164"/>
            <a:ext cx="7135373" cy="1569660"/>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文艺让生活更有范，文艺让生活更有范。文艺让更有范文艺文艺让生活更有范文艺。让生活更有范文艺文艺，文艺让更有范文艺文艺让生活更有范文艺。让生活更有范文艺文艺。</a:t>
            </a:r>
          </a:p>
        </p:txBody>
      </p:sp>
      <p:sp>
        <p:nvSpPr>
          <p:cNvPr id="12" name="文本框 11"/>
          <p:cNvSpPr txBox="1"/>
          <p:nvPr/>
        </p:nvSpPr>
        <p:spPr>
          <a:xfrm>
            <a:off x="2528552" y="4593864"/>
            <a:ext cx="7135373" cy="830997"/>
          </a:xfrm>
          <a:prstGeom prst="rect">
            <a:avLst/>
          </a:prstGeom>
          <a:noFill/>
        </p:spPr>
        <p:txBody>
          <a:bodyPr wrap="square" rtlCol="0">
            <a:spAutoFit/>
          </a:bodyPr>
          <a:lstStyle/>
          <a:p>
            <a:pPr>
              <a:lnSpc>
                <a:spcPct val="150000"/>
              </a:lnSpc>
            </a:pPr>
            <a:r>
              <a:rPr lang="zh-CN" altLang="en-US" sz="1600">
                <a:solidFill>
                  <a:schemeClr val="tx1"/>
                </a:solidFill>
                <a:latin typeface="微软雅黑" panose="020B0503020204020204" pitchFamily="34" charset="-122"/>
                <a:ea typeface="微软雅黑" panose="020B0503020204020204" pitchFamily="34" charset="-122"/>
              </a:rPr>
              <a:t>文艺让生活更有范，文艺让生活更有范，文艺文艺让生活更有范文艺让生活更有范。文艺让生活更有范，文艺让生活更有范。</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Left)">
                                      <p:cBhvr>
                                        <p:cTn id="15" dur="500"/>
                                        <p:tgtEl>
                                          <p:spTgt spid="10"/>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strips(down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74736" y="81605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57439" y="846499"/>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选题意义概述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矩形 9"/>
          <p:cNvSpPr/>
          <p:nvPr/>
        </p:nvSpPr>
        <p:spPr>
          <a:xfrm>
            <a:off x="1964575" y="1761203"/>
            <a:ext cx="8174327" cy="2047168"/>
          </a:xfrm>
          <a:prstGeom prst="rect">
            <a:avLst/>
          </a:prstGeom>
          <a:blipFill rotWithShape="1">
            <a:blip r:embed="rId3"/>
            <a:srcRect/>
            <a:stretch>
              <a:fillRect t="-97244" b="-90144"/>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964575" y="1761203"/>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7905" y="3924661"/>
            <a:ext cx="2634562" cy="204872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4457" y="3924661"/>
            <a:ext cx="2634562" cy="20487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04339" y="3924661"/>
            <a:ext cx="2634562" cy="204872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614037" y="1943551"/>
            <a:ext cx="1653163" cy="707886"/>
          </a:xfrm>
          <a:prstGeom prst="rect">
            <a:avLst/>
          </a:prstGeom>
          <a:noFill/>
        </p:spPr>
        <p:txBody>
          <a:bodyPr wrap="square" rtlCol="0">
            <a:spAutoFit/>
          </a:bodyPr>
          <a:lstStyle/>
          <a:p>
            <a:r>
              <a:rPr lang="en-US" altLang="zh-CN" sz="4000" dirty="0">
                <a:solidFill>
                  <a:schemeClr val="bg1"/>
                </a:solidFill>
              </a:rPr>
              <a:t>6,000</a:t>
            </a:r>
            <a:endParaRPr lang="zh-CN" altLang="en-US" sz="4000" dirty="0">
              <a:solidFill>
                <a:schemeClr val="bg1"/>
              </a:solidFill>
            </a:endParaRPr>
          </a:p>
        </p:txBody>
      </p:sp>
      <p:cxnSp>
        <p:nvCxnSpPr>
          <p:cNvPr id="16" name="直接连接符 15"/>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18"/>
          <p:cNvSpPr txBox="1"/>
          <p:nvPr/>
        </p:nvSpPr>
        <p:spPr>
          <a:xfrm>
            <a:off x="2195512" y="2689966"/>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a:t>
            </a:r>
          </a:p>
        </p:txBody>
      </p:sp>
      <p:sp>
        <p:nvSpPr>
          <p:cNvPr id="18" name="文本框 17"/>
          <p:cNvSpPr txBox="1"/>
          <p:nvPr/>
        </p:nvSpPr>
        <p:spPr>
          <a:xfrm>
            <a:off x="2614037" y="4029248"/>
            <a:ext cx="1653163" cy="707886"/>
          </a:xfrm>
          <a:prstGeom prst="rect">
            <a:avLst/>
          </a:prstGeom>
          <a:noFill/>
        </p:spPr>
        <p:txBody>
          <a:bodyPr wrap="square" rtlCol="0">
            <a:spAutoFit/>
          </a:bodyPr>
          <a:lstStyle/>
          <a:p>
            <a:r>
              <a:rPr lang="en-US" altLang="zh-CN" sz="4000" dirty="0">
                <a:solidFill>
                  <a:schemeClr val="bg1"/>
                </a:solidFill>
              </a:rPr>
              <a:t>4,800</a:t>
            </a:r>
            <a:endParaRPr lang="zh-CN" altLang="en-US" sz="4000" dirty="0">
              <a:solidFill>
                <a:schemeClr val="bg1"/>
              </a:solidFill>
            </a:endParaRPr>
          </a:p>
        </p:txBody>
      </p:sp>
      <p:cxnSp>
        <p:nvCxnSpPr>
          <p:cNvPr id="19" name="直接连接符 18"/>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p:cNvSpPr txBox="1"/>
          <p:nvPr/>
        </p:nvSpPr>
        <p:spPr>
          <a:xfrm>
            <a:off x="219551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a:t>
            </a:r>
          </a:p>
        </p:txBody>
      </p:sp>
      <p:sp>
        <p:nvSpPr>
          <p:cNvPr id="21" name="文本框 20"/>
          <p:cNvSpPr txBox="1"/>
          <p:nvPr/>
        </p:nvSpPr>
        <p:spPr>
          <a:xfrm>
            <a:off x="5373287" y="4029248"/>
            <a:ext cx="1653163" cy="707886"/>
          </a:xfrm>
          <a:prstGeom prst="rect">
            <a:avLst/>
          </a:prstGeom>
          <a:noFill/>
        </p:spPr>
        <p:txBody>
          <a:bodyPr wrap="square" rtlCol="0">
            <a:spAutoFit/>
          </a:bodyPr>
          <a:lstStyle/>
          <a:p>
            <a:r>
              <a:rPr lang="en-US" altLang="zh-CN" sz="4000" dirty="0">
                <a:solidFill>
                  <a:schemeClr val="bg1"/>
                </a:solidFill>
              </a:rPr>
              <a:t>8,200</a:t>
            </a:r>
            <a:endParaRPr lang="zh-CN" altLang="en-US" sz="4000" dirty="0">
              <a:solidFill>
                <a:schemeClr val="bg1"/>
              </a:solidFill>
            </a:endParaRPr>
          </a:p>
        </p:txBody>
      </p:sp>
      <p:cxnSp>
        <p:nvCxnSpPr>
          <p:cNvPr id="22" name="直接连接符 21"/>
          <p:cNvCxnSpPr/>
          <p:nvPr/>
        </p:nvCxnSpPr>
        <p:spPr>
          <a:xfrm>
            <a:off x="553521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18"/>
          <p:cNvSpPr txBox="1"/>
          <p:nvPr/>
        </p:nvSpPr>
        <p:spPr>
          <a:xfrm>
            <a:off x="495476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anose="02010502060101010101" pitchFamily="2" charset="-79"/>
              </a:rPr>
              <a:t>标题数字等都可以通过点击和重新输入进行更改，顶部“开始”面板中可以对字体、字号、颜色、行距等进行修改。</a:t>
            </a:r>
          </a:p>
        </p:txBody>
      </p:sp>
      <p:grpSp>
        <p:nvGrpSpPr>
          <p:cNvPr id="24" name="组合 23"/>
          <p:cNvGrpSpPr/>
          <p:nvPr/>
        </p:nvGrpSpPr>
        <p:grpSpPr>
          <a:xfrm>
            <a:off x="8297745" y="4260992"/>
            <a:ext cx="1047750" cy="977900"/>
            <a:chOff x="1674813" y="965200"/>
            <a:chExt cx="1047750" cy="977900"/>
          </a:xfrm>
          <a:solidFill>
            <a:schemeClr val="bg1"/>
          </a:solidFill>
        </p:grpSpPr>
        <p:sp>
          <p:nvSpPr>
            <p:cNvPr id="25" name="Freeform 16"/>
            <p:cNvSpPr>
              <a:spLocks noEditPoints="1"/>
            </p:cNvSpPr>
            <p:nvPr/>
          </p:nvSpPr>
          <p:spPr bwMode="auto">
            <a:xfrm>
              <a:off x="1674813" y="965200"/>
              <a:ext cx="635000" cy="977900"/>
            </a:xfrm>
            <a:custGeom>
              <a:avLst/>
              <a:gdLst/>
              <a:ahLst/>
              <a:cxnLst>
                <a:cxn ang="0">
                  <a:pos x="266" y="0"/>
                </a:cxn>
                <a:cxn ang="0">
                  <a:pos x="286" y="20"/>
                </a:cxn>
                <a:cxn ang="0">
                  <a:pos x="296" y="62"/>
                </a:cxn>
                <a:cxn ang="0">
                  <a:pos x="294" y="66"/>
                </a:cxn>
                <a:cxn ang="0">
                  <a:pos x="276" y="52"/>
                </a:cxn>
                <a:cxn ang="0">
                  <a:pos x="266" y="54"/>
                </a:cxn>
                <a:cxn ang="0">
                  <a:pos x="26" y="106"/>
                </a:cxn>
                <a:cxn ang="0">
                  <a:pos x="26" y="112"/>
                </a:cxn>
                <a:cxn ang="0">
                  <a:pos x="122" y="546"/>
                </a:cxn>
                <a:cxn ang="0">
                  <a:pos x="152" y="540"/>
                </a:cxn>
                <a:cxn ang="0">
                  <a:pos x="356" y="422"/>
                </a:cxn>
                <a:cxn ang="0">
                  <a:pos x="372" y="414"/>
                </a:cxn>
                <a:cxn ang="0">
                  <a:pos x="400" y="546"/>
                </a:cxn>
                <a:cxn ang="0">
                  <a:pos x="388" y="562"/>
                </a:cxn>
                <a:cxn ang="0">
                  <a:pos x="144" y="616"/>
                </a:cxn>
                <a:cxn ang="0">
                  <a:pos x="126" y="614"/>
                </a:cxn>
                <a:cxn ang="0">
                  <a:pos x="118" y="606"/>
                </a:cxn>
                <a:cxn ang="0">
                  <a:pos x="2" y="84"/>
                </a:cxn>
                <a:cxn ang="0">
                  <a:pos x="2" y="66"/>
                </a:cxn>
                <a:cxn ang="0">
                  <a:pos x="8" y="56"/>
                </a:cxn>
                <a:cxn ang="0">
                  <a:pos x="20" y="52"/>
                </a:cxn>
                <a:cxn ang="0">
                  <a:pos x="186" y="34"/>
                </a:cxn>
                <a:cxn ang="0">
                  <a:pos x="134" y="46"/>
                </a:cxn>
                <a:cxn ang="0">
                  <a:pos x="126" y="56"/>
                </a:cxn>
                <a:cxn ang="0">
                  <a:pos x="130" y="62"/>
                </a:cxn>
                <a:cxn ang="0">
                  <a:pos x="138" y="64"/>
                </a:cxn>
                <a:cxn ang="0">
                  <a:pos x="194" y="52"/>
                </a:cxn>
                <a:cxn ang="0">
                  <a:pos x="198" y="44"/>
                </a:cxn>
                <a:cxn ang="0">
                  <a:pos x="192" y="34"/>
                </a:cxn>
                <a:cxn ang="0">
                  <a:pos x="96" y="54"/>
                </a:cxn>
                <a:cxn ang="0">
                  <a:pos x="90" y="62"/>
                </a:cxn>
                <a:cxn ang="0">
                  <a:pos x="92" y="68"/>
                </a:cxn>
                <a:cxn ang="0">
                  <a:pos x="98" y="72"/>
                </a:cxn>
                <a:cxn ang="0">
                  <a:pos x="108" y="66"/>
                </a:cxn>
                <a:cxn ang="0">
                  <a:pos x="108" y="58"/>
                </a:cxn>
                <a:cxn ang="0">
                  <a:pos x="96" y="54"/>
                </a:cxn>
                <a:cxn ang="0">
                  <a:pos x="250" y="538"/>
                </a:cxn>
                <a:cxn ang="0">
                  <a:pos x="236" y="550"/>
                </a:cxn>
                <a:cxn ang="0">
                  <a:pos x="238" y="562"/>
                </a:cxn>
                <a:cxn ang="0">
                  <a:pos x="254" y="574"/>
                </a:cxn>
                <a:cxn ang="0">
                  <a:pos x="268" y="568"/>
                </a:cxn>
                <a:cxn ang="0">
                  <a:pos x="272" y="554"/>
                </a:cxn>
                <a:cxn ang="0">
                  <a:pos x="258" y="538"/>
                </a:cxn>
              </a:cxnLst>
              <a:rect l="0" t="0" r="r" b="b"/>
              <a:pathLst>
                <a:path w="400" h="616">
                  <a:moveTo>
                    <a:pt x="258" y="2"/>
                  </a:moveTo>
                  <a:lnTo>
                    <a:pt x="258" y="2"/>
                  </a:lnTo>
                  <a:lnTo>
                    <a:pt x="266" y="0"/>
                  </a:lnTo>
                  <a:lnTo>
                    <a:pt x="276" y="4"/>
                  </a:lnTo>
                  <a:lnTo>
                    <a:pt x="282" y="10"/>
                  </a:lnTo>
                  <a:lnTo>
                    <a:pt x="286" y="20"/>
                  </a:lnTo>
                  <a:lnTo>
                    <a:pt x="286" y="20"/>
                  </a:lnTo>
                  <a:lnTo>
                    <a:pt x="296" y="62"/>
                  </a:lnTo>
                  <a:lnTo>
                    <a:pt x="296" y="62"/>
                  </a:lnTo>
                  <a:lnTo>
                    <a:pt x="296" y="64"/>
                  </a:lnTo>
                  <a:lnTo>
                    <a:pt x="294" y="66"/>
                  </a:lnTo>
                  <a:lnTo>
                    <a:pt x="294" y="66"/>
                  </a:lnTo>
                  <a:lnTo>
                    <a:pt x="282" y="80"/>
                  </a:lnTo>
                  <a:lnTo>
                    <a:pt x="282" y="80"/>
                  </a:lnTo>
                  <a:lnTo>
                    <a:pt x="276" y="52"/>
                  </a:lnTo>
                  <a:lnTo>
                    <a:pt x="276" y="52"/>
                  </a:lnTo>
                  <a:lnTo>
                    <a:pt x="266" y="54"/>
                  </a:lnTo>
                  <a:lnTo>
                    <a:pt x="266" y="54"/>
                  </a:lnTo>
                  <a:lnTo>
                    <a:pt x="58" y="98"/>
                  </a:lnTo>
                  <a:lnTo>
                    <a:pt x="58" y="98"/>
                  </a:lnTo>
                  <a:lnTo>
                    <a:pt x="26" y="106"/>
                  </a:lnTo>
                  <a:lnTo>
                    <a:pt x="26" y="106"/>
                  </a:lnTo>
                  <a:lnTo>
                    <a:pt x="26" y="112"/>
                  </a:lnTo>
                  <a:lnTo>
                    <a:pt x="26" y="112"/>
                  </a:lnTo>
                  <a:lnTo>
                    <a:pt x="84" y="378"/>
                  </a:lnTo>
                  <a:lnTo>
                    <a:pt x="84" y="378"/>
                  </a:lnTo>
                  <a:lnTo>
                    <a:pt x="122" y="546"/>
                  </a:lnTo>
                  <a:lnTo>
                    <a:pt x="122" y="546"/>
                  </a:lnTo>
                  <a:lnTo>
                    <a:pt x="152" y="540"/>
                  </a:lnTo>
                  <a:lnTo>
                    <a:pt x="152" y="540"/>
                  </a:lnTo>
                  <a:lnTo>
                    <a:pt x="372" y="494"/>
                  </a:lnTo>
                  <a:lnTo>
                    <a:pt x="372" y="494"/>
                  </a:lnTo>
                  <a:lnTo>
                    <a:pt x="356" y="422"/>
                  </a:lnTo>
                  <a:lnTo>
                    <a:pt x="356" y="422"/>
                  </a:lnTo>
                  <a:lnTo>
                    <a:pt x="372" y="414"/>
                  </a:lnTo>
                  <a:lnTo>
                    <a:pt x="372" y="414"/>
                  </a:lnTo>
                  <a:lnTo>
                    <a:pt x="400" y="536"/>
                  </a:lnTo>
                  <a:lnTo>
                    <a:pt x="400" y="536"/>
                  </a:lnTo>
                  <a:lnTo>
                    <a:pt x="400" y="546"/>
                  </a:lnTo>
                  <a:lnTo>
                    <a:pt x="396" y="556"/>
                  </a:lnTo>
                  <a:lnTo>
                    <a:pt x="396" y="556"/>
                  </a:lnTo>
                  <a:lnTo>
                    <a:pt x="388" y="562"/>
                  </a:lnTo>
                  <a:lnTo>
                    <a:pt x="380" y="566"/>
                  </a:lnTo>
                  <a:lnTo>
                    <a:pt x="380" y="566"/>
                  </a:lnTo>
                  <a:lnTo>
                    <a:pt x="144" y="616"/>
                  </a:lnTo>
                  <a:lnTo>
                    <a:pt x="144" y="616"/>
                  </a:lnTo>
                  <a:lnTo>
                    <a:pt x="134" y="616"/>
                  </a:lnTo>
                  <a:lnTo>
                    <a:pt x="126" y="614"/>
                  </a:lnTo>
                  <a:lnTo>
                    <a:pt x="126" y="614"/>
                  </a:lnTo>
                  <a:lnTo>
                    <a:pt x="122" y="610"/>
                  </a:lnTo>
                  <a:lnTo>
                    <a:pt x="118" y="606"/>
                  </a:lnTo>
                  <a:lnTo>
                    <a:pt x="112" y="596"/>
                  </a:lnTo>
                  <a:lnTo>
                    <a:pt x="112" y="596"/>
                  </a:lnTo>
                  <a:lnTo>
                    <a:pt x="2" y="84"/>
                  </a:lnTo>
                  <a:lnTo>
                    <a:pt x="2" y="84"/>
                  </a:lnTo>
                  <a:lnTo>
                    <a:pt x="0" y="74"/>
                  </a:lnTo>
                  <a:lnTo>
                    <a:pt x="2" y="66"/>
                  </a:lnTo>
                  <a:lnTo>
                    <a:pt x="2" y="66"/>
                  </a:lnTo>
                  <a:lnTo>
                    <a:pt x="4" y="62"/>
                  </a:lnTo>
                  <a:lnTo>
                    <a:pt x="8" y="56"/>
                  </a:lnTo>
                  <a:lnTo>
                    <a:pt x="14" y="54"/>
                  </a:lnTo>
                  <a:lnTo>
                    <a:pt x="20" y="52"/>
                  </a:lnTo>
                  <a:lnTo>
                    <a:pt x="20" y="52"/>
                  </a:lnTo>
                  <a:lnTo>
                    <a:pt x="258" y="2"/>
                  </a:lnTo>
                  <a:lnTo>
                    <a:pt x="258" y="2"/>
                  </a:lnTo>
                  <a:close/>
                  <a:moveTo>
                    <a:pt x="186" y="34"/>
                  </a:moveTo>
                  <a:lnTo>
                    <a:pt x="186" y="34"/>
                  </a:lnTo>
                  <a:lnTo>
                    <a:pt x="134" y="46"/>
                  </a:lnTo>
                  <a:lnTo>
                    <a:pt x="134" y="46"/>
                  </a:lnTo>
                  <a:lnTo>
                    <a:pt x="128" y="50"/>
                  </a:lnTo>
                  <a:lnTo>
                    <a:pt x="126" y="52"/>
                  </a:lnTo>
                  <a:lnTo>
                    <a:pt x="126" y="56"/>
                  </a:lnTo>
                  <a:lnTo>
                    <a:pt x="126" y="56"/>
                  </a:lnTo>
                  <a:lnTo>
                    <a:pt x="128" y="58"/>
                  </a:lnTo>
                  <a:lnTo>
                    <a:pt x="130" y="62"/>
                  </a:lnTo>
                  <a:lnTo>
                    <a:pt x="134" y="64"/>
                  </a:lnTo>
                  <a:lnTo>
                    <a:pt x="138" y="64"/>
                  </a:lnTo>
                  <a:lnTo>
                    <a:pt x="138" y="64"/>
                  </a:lnTo>
                  <a:lnTo>
                    <a:pt x="190" y="52"/>
                  </a:lnTo>
                  <a:lnTo>
                    <a:pt x="190" y="52"/>
                  </a:lnTo>
                  <a:lnTo>
                    <a:pt x="194" y="52"/>
                  </a:lnTo>
                  <a:lnTo>
                    <a:pt x="196" y="50"/>
                  </a:lnTo>
                  <a:lnTo>
                    <a:pt x="196" y="50"/>
                  </a:lnTo>
                  <a:lnTo>
                    <a:pt x="198" y="44"/>
                  </a:lnTo>
                  <a:lnTo>
                    <a:pt x="196" y="38"/>
                  </a:lnTo>
                  <a:lnTo>
                    <a:pt x="196" y="38"/>
                  </a:lnTo>
                  <a:lnTo>
                    <a:pt x="192" y="34"/>
                  </a:lnTo>
                  <a:lnTo>
                    <a:pt x="186" y="34"/>
                  </a:lnTo>
                  <a:lnTo>
                    <a:pt x="186" y="34"/>
                  </a:lnTo>
                  <a:close/>
                  <a:moveTo>
                    <a:pt x="96" y="54"/>
                  </a:moveTo>
                  <a:lnTo>
                    <a:pt x="96" y="54"/>
                  </a:lnTo>
                  <a:lnTo>
                    <a:pt x="92" y="56"/>
                  </a:lnTo>
                  <a:lnTo>
                    <a:pt x="90" y="62"/>
                  </a:lnTo>
                  <a:lnTo>
                    <a:pt x="90" y="62"/>
                  </a:lnTo>
                  <a:lnTo>
                    <a:pt x="90" y="64"/>
                  </a:lnTo>
                  <a:lnTo>
                    <a:pt x="92" y="68"/>
                  </a:lnTo>
                  <a:lnTo>
                    <a:pt x="94" y="70"/>
                  </a:lnTo>
                  <a:lnTo>
                    <a:pt x="98" y="72"/>
                  </a:lnTo>
                  <a:lnTo>
                    <a:pt x="98" y="72"/>
                  </a:lnTo>
                  <a:lnTo>
                    <a:pt x="102" y="70"/>
                  </a:lnTo>
                  <a:lnTo>
                    <a:pt x="106" y="68"/>
                  </a:lnTo>
                  <a:lnTo>
                    <a:pt x="108" y="66"/>
                  </a:lnTo>
                  <a:lnTo>
                    <a:pt x="108" y="62"/>
                  </a:lnTo>
                  <a:lnTo>
                    <a:pt x="108" y="62"/>
                  </a:lnTo>
                  <a:lnTo>
                    <a:pt x="108" y="58"/>
                  </a:lnTo>
                  <a:lnTo>
                    <a:pt x="104" y="54"/>
                  </a:lnTo>
                  <a:lnTo>
                    <a:pt x="100" y="54"/>
                  </a:lnTo>
                  <a:lnTo>
                    <a:pt x="96" y="54"/>
                  </a:lnTo>
                  <a:lnTo>
                    <a:pt x="96" y="54"/>
                  </a:lnTo>
                  <a:close/>
                  <a:moveTo>
                    <a:pt x="250" y="538"/>
                  </a:moveTo>
                  <a:lnTo>
                    <a:pt x="250" y="538"/>
                  </a:lnTo>
                  <a:lnTo>
                    <a:pt x="244" y="540"/>
                  </a:lnTo>
                  <a:lnTo>
                    <a:pt x="240" y="544"/>
                  </a:lnTo>
                  <a:lnTo>
                    <a:pt x="236" y="550"/>
                  </a:lnTo>
                  <a:lnTo>
                    <a:pt x="236" y="556"/>
                  </a:lnTo>
                  <a:lnTo>
                    <a:pt x="236" y="556"/>
                  </a:lnTo>
                  <a:lnTo>
                    <a:pt x="238" y="562"/>
                  </a:lnTo>
                  <a:lnTo>
                    <a:pt x="242" y="568"/>
                  </a:lnTo>
                  <a:lnTo>
                    <a:pt x="248" y="572"/>
                  </a:lnTo>
                  <a:lnTo>
                    <a:pt x="254" y="574"/>
                  </a:lnTo>
                  <a:lnTo>
                    <a:pt x="254" y="574"/>
                  </a:lnTo>
                  <a:lnTo>
                    <a:pt x="262" y="572"/>
                  </a:lnTo>
                  <a:lnTo>
                    <a:pt x="268" y="568"/>
                  </a:lnTo>
                  <a:lnTo>
                    <a:pt x="272" y="560"/>
                  </a:lnTo>
                  <a:lnTo>
                    <a:pt x="272" y="554"/>
                  </a:lnTo>
                  <a:lnTo>
                    <a:pt x="272" y="554"/>
                  </a:lnTo>
                  <a:lnTo>
                    <a:pt x="270" y="546"/>
                  </a:lnTo>
                  <a:lnTo>
                    <a:pt x="264" y="540"/>
                  </a:lnTo>
                  <a:lnTo>
                    <a:pt x="258" y="538"/>
                  </a:lnTo>
                  <a:lnTo>
                    <a:pt x="250" y="538"/>
                  </a:lnTo>
                  <a:lnTo>
                    <a:pt x="250" y="5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17"/>
            <p:cNvSpPr>
              <a:spLocks noEditPoints="1"/>
            </p:cNvSpPr>
            <p:nvPr/>
          </p:nvSpPr>
          <p:spPr bwMode="auto">
            <a:xfrm>
              <a:off x="2074863" y="977900"/>
              <a:ext cx="647700" cy="660400"/>
            </a:xfrm>
            <a:custGeom>
              <a:avLst/>
              <a:gdLst/>
              <a:ahLst/>
              <a:cxnLst>
                <a:cxn ang="0">
                  <a:pos x="194" y="0"/>
                </a:cxn>
                <a:cxn ang="0">
                  <a:pos x="228" y="2"/>
                </a:cxn>
                <a:cxn ang="0">
                  <a:pos x="262" y="8"/>
                </a:cxn>
                <a:cxn ang="0">
                  <a:pos x="288" y="18"/>
                </a:cxn>
                <a:cxn ang="0">
                  <a:pos x="332" y="46"/>
                </a:cxn>
                <a:cxn ang="0">
                  <a:pos x="352" y="64"/>
                </a:cxn>
                <a:cxn ang="0">
                  <a:pos x="384" y="104"/>
                </a:cxn>
                <a:cxn ang="0">
                  <a:pos x="402" y="154"/>
                </a:cxn>
                <a:cxn ang="0">
                  <a:pos x="406" y="176"/>
                </a:cxn>
                <a:cxn ang="0">
                  <a:pos x="408" y="220"/>
                </a:cxn>
                <a:cxn ang="0">
                  <a:pos x="404" y="242"/>
                </a:cxn>
                <a:cxn ang="0">
                  <a:pos x="382" y="298"/>
                </a:cxn>
                <a:cxn ang="0">
                  <a:pos x="346" y="346"/>
                </a:cxn>
                <a:cxn ang="0">
                  <a:pos x="324" y="364"/>
                </a:cxn>
                <a:cxn ang="0">
                  <a:pos x="298" y="380"/>
                </a:cxn>
                <a:cxn ang="0">
                  <a:pos x="266" y="392"/>
                </a:cxn>
                <a:cxn ang="0">
                  <a:pos x="234" y="400"/>
                </a:cxn>
                <a:cxn ang="0">
                  <a:pos x="212" y="402"/>
                </a:cxn>
                <a:cxn ang="0">
                  <a:pos x="168" y="398"/>
                </a:cxn>
                <a:cxn ang="0">
                  <a:pos x="146" y="394"/>
                </a:cxn>
                <a:cxn ang="0">
                  <a:pos x="128" y="388"/>
                </a:cxn>
                <a:cxn ang="0">
                  <a:pos x="126" y="388"/>
                </a:cxn>
                <a:cxn ang="0">
                  <a:pos x="92" y="404"/>
                </a:cxn>
                <a:cxn ang="0">
                  <a:pos x="56" y="414"/>
                </a:cxn>
                <a:cxn ang="0">
                  <a:pos x="42" y="416"/>
                </a:cxn>
                <a:cxn ang="0">
                  <a:pos x="40" y="414"/>
                </a:cxn>
                <a:cxn ang="0">
                  <a:pos x="40" y="414"/>
                </a:cxn>
                <a:cxn ang="0">
                  <a:pos x="44" y="406"/>
                </a:cxn>
                <a:cxn ang="0">
                  <a:pos x="58" y="388"/>
                </a:cxn>
                <a:cxn ang="0">
                  <a:pos x="70" y="370"/>
                </a:cxn>
                <a:cxn ang="0">
                  <a:pos x="72" y="364"/>
                </a:cxn>
                <a:cxn ang="0">
                  <a:pos x="74" y="358"/>
                </a:cxn>
                <a:cxn ang="0">
                  <a:pos x="72" y="354"/>
                </a:cxn>
                <a:cxn ang="0">
                  <a:pos x="38" y="318"/>
                </a:cxn>
                <a:cxn ang="0">
                  <a:pos x="14" y="276"/>
                </a:cxn>
                <a:cxn ang="0">
                  <a:pos x="4" y="246"/>
                </a:cxn>
                <a:cxn ang="0">
                  <a:pos x="0" y="216"/>
                </a:cxn>
                <a:cxn ang="0">
                  <a:pos x="2" y="166"/>
                </a:cxn>
                <a:cxn ang="0">
                  <a:pos x="18" y="116"/>
                </a:cxn>
                <a:cxn ang="0">
                  <a:pos x="28" y="96"/>
                </a:cxn>
                <a:cxn ang="0">
                  <a:pos x="58" y="58"/>
                </a:cxn>
                <a:cxn ang="0">
                  <a:pos x="76" y="44"/>
                </a:cxn>
                <a:cxn ang="0">
                  <a:pos x="118" y="18"/>
                </a:cxn>
                <a:cxn ang="0">
                  <a:pos x="164" y="4"/>
                </a:cxn>
                <a:cxn ang="0">
                  <a:pos x="194" y="0"/>
                </a:cxn>
                <a:cxn ang="0">
                  <a:pos x="76" y="112"/>
                </a:cxn>
                <a:cxn ang="0">
                  <a:pos x="76" y="288"/>
                </a:cxn>
                <a:cxn ang="0">
                  <a:pos x="330" y="288"/>
                </a:cxn>
                <a:cxn ang="0">
                  <a:pos x="330" y="112"/>
                </a:cxn>
                <a:cxn ang="0">
                  <a:pos x="76" y="112"/>
                </a:cxn>
              </a:cxnLst>
              <a:rect l="0" t="0" r="r" b="b"/>
              <a:pathLst>
                <a:path w="408" h="416">
                  <a:moveTo>
                    <a:pt x="194" y="0"/>
                  </a:moveTo>
                  <a:lnTo>
                    <a:pt x="194" y="0"/>
                  </a:lnTo>
                  <a:lnTo>
                    <a:pt x="212" y="0"/>
                  </a:lnTo>
                  <a:lnTo>
                    <a:pt x="228" y="2"/>
                  </a:lnTo>
                  <a:lnTo>
                    <a:pt x="246" y="4"/>
                  </a:lnTo>
                  <a:lnTo>
                    <a:pt x="262" y="8"/>
                  </a:lnTo>
                  <a:lnTo>
                    <a:pt x="262" y="8"/>
                  </a:lnTo>
                  <a:lnTo>
                    <a:pt x="288" y="18"/>
                  </a:lnTo>
                  <a:lnTo>
                    <a:pt x="310" y="30"/>
                  </a:lnTo>
                  <a:lnTo>
                    <a:pt x="332" y="46"/>
                  </a:lnTo>
                  <a:lnTo>
                    <a:pt x="352" y="64"/>
                  </a:lnTo>
                  <a:lnTo>
                    <a:pt x="352" y="64"/>
                  </a:lnTo>
                  <a:lnTo>
                    <a:pt x="370" y="82"/>
                  </a:lnTo>
                  <a:lnTo>
                    <a:pt x="384" y="104"/>
                  </a:lnTo>
                  <a:lnTo>
                    <a:pt x="394" y="128"/>
                  </a:lnTo>
                  <a:lnTo>
                    <a:pt x="402" y="154"/>
                  </a:lnTo>
                  <a:lnTo>
                    <a:pt x="402" y="154"/>
                  </a:lnTo>
                  <a:lnTo>
                    <a:pt x="406" y="176"/>
                  </a:lnTo>
                  <a:lnTo>
                    <a:pt x="408" y="198"/>
                  </a:lnTo>
                  <a:lnTo>
                    <a:pt x="408" y="220"/>
                  </a:lnTo>
                  <a:lnTo>
                    <a:pt x="404" y="242"/>
                  </a:lnTo>
                  <a:lnTo>
                    <a:pt x="404" y="242"/>
                  </a:lnTo>
                  <a:lnTo>
                    <a:pt x="396" y="272"/>
                  </a:lnTo>
                  <a:lnTo>
                    <a:pt x="382" y="298"/>
                  </a:lnTo>
                  <a:lnTo>
                    <a:pt x="366" y="324"/>
                  </a:lnTo>
                  <a:lnTo>
                    <a:pt x="346" y="346"/>
                  </a:lnTo>
                  <a:lnTo>
                    <a:pt x="346" y="346"/>
                  </a:lnTo>
                  <a:lnTo>
                    <a:pt x="324" y="364"/>
                  </a:lnTo>
                  <a:lnTo>
                    <a:pt x="298" y="380"/>
                  </a:lnTo>
                  <a:lnTo>
                    <a:pt x="298" y="380"/>
                  </a:lnTo>
                  <a:lnTo>
                    <a:pt x="282" y="386"/>
                  </a:lnTo>
                  <a:lnTo>
                    <a:pt x="266" y="392"/>
                  </a:lnTo>
                  <a:lnTo>
                    <a:pt x="250" y="396"/>
                  </a:lnTo>
                  <a:lnTo>
                    <a:pt x="234" y="400"/>
                  </a:lnTo>
                  <a:lnTo>
                    <a:pt x="234" y="400"/>
                  </a:lnTo>
                  <a:lnTo>
                    <a:pt x="212" y="402"/>
                  </a:lnTo>
                  <a:lnTo>
                    <a:pt x="190" y="402"/>
                  </a:lnTo>
                  <a:lnTo>
                    <a:pt x="168" y="398"/>
                  </a:lnTo>
                  <a:lnTo>
                    <a:pt x="146" y="394"/>
                  </a:lnTo>
                  <a:lnTo>
                    <a:pt x="146" y="394"/>
                  </a:lnTo>
                  <a:lnTo>
                    <a:pt x="128" y="388"/>
                  </a:lnTo>
                  <a:lnTo>
                    <a:pt x="128" y="388"/>
                  </a:lnTo>
                  <a:lnTo>
                    <a:pt x="126" y="388"/>
                  </a:lnTo>
                  <a:lnTo>
                    <a:pt x="126" y="388"/>
                  </a:lnTo>
                  <a:lnTo>
                    <a:pt x="110" y="396"/>
                  </a:lnTo>
                  <a:lnTo>
                    <a:pt x="92" y="404"/>
                  </a:lnTo>
                  <a:lnTo>
                    <a:pt x="56" y="414"/>
                  </a:lnTo>
                  <a:lnTo>
                    <a:pt x="56" y="414"/>
                  </a:lnTo>
                  <a:lnTo>
                    <a:pt x="50" y="416"/>
                  </a:lnTo>
                  <a:lnTo>
                    <a:pt x="42" y="416"/>
                  </a:lnTo>
                  <a:lnTo>
                    <a:pt x="42" y="416"/>
                  </a:lnTo>
                  <a:lnTo>
                    <a:pt x="40" y="414"/>
                  </a:lnTo>
                  <a:lnTo>
                    <a:pt x="40" y="414"/>
                  </a:lnTo>
                  <a:lnTo>
                    <a:pt x="40" y="414"/>
                  </a:lnTo>
                  <a:lnTo>
                    <a:pt x="42" y="410"/>
                  </a:lnTo>
                  <a:lnTo>
                    <a:pt x="44" y="406"/>
                  </a:lnTo>
                  <a:lnTo>
                    <a:pt x="44" y="406"/>
                  </a:lnTo>
                  <a:lnTo>
                    <a:pt x="58" y="388"/>
                  </a:lnTo>
                  <a:lnTo>
                    <a:pt x="64" y="380"/>
                  </a:lnTo>
                  <a:lnTo>
                    <a:pt x="70" y="370"/>
                  </a:lnTo>
                  <a:lnTo>
                    <a:pt x="70" y="370"/>
                  </a:lnTo>
                  <a:lnTo>
                    <a:pt x="72" y="364"/>
                  </a:lnTo>
                  <a:lnTo>
                    <a:pt x="74" y="358"/>
                  </a:lnTo>
                  <a:lnTo>
                    <a:pt x="74" y="358"/>
                  </a:lnTo>
                  <a:lnTo>
                    <a:pt x="72" y="354"/>
                  </a:lnTo>
                  <a:lnTo>
                    <a:pt x="72" y="354"/>
                  </a:lnTo>
                  <a:lnTo>
                    <a:pt x="54" y="338"/>
                  </a:lnTo>
                  <a:lnTo>
                    <a:pt x="38" y="318"/>
                  </a:lnTo>
                  <a:lnTo>
                    <a:pt x="24" y="298"/>
                  </a:lnTo>
                  <a:lnTo>
                    <a:pt x="14" y="276"/>
                  </a:lnTo>
                  <a:lnTo>
                    <a:pt x="14" y="276"/>
                  </a:lnTo>
                  <a:lnTo>
                    <a:pt x="4" y="246"/>
                  </a:lnTo>
                  <a:lnTo>
                    <a:pt x="0" y="216"/>
                  </a:lnTo>
                  <a:lnTo>
                    <a:pt x="0" y="216"/>
                  </a:lnTo>
                  <a:lnTo>
                    <a:pt x="0" y="190"/>
                  </a:lnTo>
                  <a:lnTo>
                    <a:pt x="2" y="166"/>
                  </a:lnTo>
                  <a:lnTo>
                    <a:pt x="8" y="140"/>
                  </a:lnTo>
                  <a:lnTo>
                    <a:pt x="18" y="116"/>
                  </a:lnTo>
                  <a:lnTo>
                    <a:pt x="18" y="116"/>
                  </a:lnTo>
                  <a:lnTo>
                    <a:pt x="28" y="96"/>
                  </a:lnTo>
                  <a:lnTo>
                    <a:pt x="42" y="76"/>
                  </a:lnTo>
                  <a:lnTo>
                    <a:pt x="58" y="58"/>
                  </a:lnTo>
                  <a:lnTo>
                    <a:pt x="76" y="44"/>
                  </a:lnTo>
                  <a:lnTo>
                    <a:pt x="76" y="44"/>
                  </a:lnTo>
                  <a:lnTo>
                    <a:pt x="96" y="30"/>
                  </a:lnTo>
                  <a:lnTo>
                    <a:pt x="118" y="18"/>
                  </a:lnTo>
                  <a:lnTo>
                    <a:pt x="140" y="10"/>
                  </a:lnTo>
                  <a:lnTo>
                    <a:pt x="164" y="4"/>
                  </a:lnTo>
                  <a:lnTo>
                    <a:pt x="164" y="4"/>
                  </a:lnTo>
                  <a:lnTo>
                    <a:pt x="194" y="0"/>
                  </a:lnTo>
                  <a:lnTo>
                    <a:pt x="194" y="0"/>
                  </a:lnTo>
                  <a:close/>
                  <a:moveTo>
                    <a:pt x="76" y="112"/>
                  </a:moveTo>
                  <a:lnTo>
                    <a:pt x="76" y="112"/>
                  </a:lnTo>
                  <a:lnTo>
                    <a:pt x="76" y="288"/>
                  </a:lnTo>
                  <a:lnTo>
                    <a:pt x="76" y="288"/>
                  </a:lnTo>
                  <a:lnTo>
                    <a:pt x="330" y="288"/>
                  </a:lnTo>
                  <a:lnTo>
                    <a:pt x="330" y="288"/>
                  </a:lnTo>
                  <a:lnTo>
                    <a:pt x="330" y="112"/>
                  </a:lnTo>
                  <a:lnTo>
                    <a:pt x="330" y="112"/>
                  </a:lnTo>
                  <a:lnTo>
                    <a:pt x="76" y="112"/>
                  </a:lnTo>
                  <a:lnTo>
                    <a:pt x="76" y="1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18"/>
            <p:cNvSpPr>
              <a:spLocks noEditPoints="1"/>
            </p:cNvSpPr>
            <p:nvPr/>
          </p:nvSpPr>
          <p:spPr bwMode="auto">
            <a:xfrm>
              <a:off x="2220913" y="1181100"/>
              <a:ext cx="352425" cy="228600"/>
            </a:xfrm>
            <a:custGeom>
              <a:avLst/>
              <a:gdLst/>
              <a:ahLst/>
              <a:cxnLst>
                <a:cxn ang="0">
                  <a:pos x="0" y="0"/>
                </a:cxn>
                <a:cxn ang="0">
                  <a:pos x="160" y="0"/>
                </a:cxn>
                <a:cxn ang="0">
                  <a:pos x="222" y="0"/>
                </a:cxn>
                <a:cxn ang="0">
                  <a:pos x="222" y="76"/>
                </a:cxn>
                <a:cxn ang="0">
                  <a:pos x="222" y="144"/>
                </a:cxn>
                <a:cxn ang="0">
                  <a:pos x="84" y="144"/>
                </a:cxn>
                <a:cxn ang="0">
                  <a:pos x="0" y="144"/>
                </a:cxn>
                <a:cxn ang="0">
                  <a:pos x="0" y="0"/>
                </a:cxn>
                <a:cxn ang="0">
                  <a:pos x="54" y="18"/>
                </a:cxn>
                <a:cxn ang="0">
                  <a:pos x="36" y="28"/>
                </a:cxn>
                <a:cxn ang="0">
                  <a:pos x="32" y="38"/>
                </a:cxn>
                <a:cxn ang="0">
                  <a:pos x="32" y="48"/>
                </a:cxn>
                <a:cxn ang="0">
                  <a:pos x="44" y="62"/>
                </a:cxn>
                <a:cxn ang="0">
                  <a:pos x="52" y="66"/>
                </a:cxn>
                <a:cxn ang="0">
                  <a:pos x="60" y="66"/>
                </a:cxn>
                <a:cxn ang="0">
                  <a:pos x="70" y="62"/>
                </a:cxn>
                <a:cxn ang="0">
                  <a:pos x="76" y="54"/>
                </a:cxn>
                <a:cxn ang="0">
                  <a:pos x="80" y="46"/>
                </a:cxn>
                <a:cxn ang="0">
                  <a:pos x="80" y="38"/>
                </a:cxn>
                <a:cxn ang="0">
                  <a:pos x="68" y="22"/>
                </a:cxn>
                <a:cxn ang="0">
                  <a:pos x="60" y="18"/>
                </a:cxn>
                <a:cxn ang="0">
                  <a:pos x="54" y="18"/>
                </a:cxn>
                <a:cxn ang="0">
                  <a:pos x="142" y="48"/>
                </a:cxn>
                <a:cxn ang="0">
                  <a:pos x="112" y="94"/>
                </a:cxn>
                <a:cxn ang="0">
                  <a:pos x="106" y="92"/>
                </a:cxn>
                <a:cxn ang="0">
                  <a:pos x="80" y="78"/>
                </a:cxn>
                <a:cxn ang="0">
                  <a:pos x="34" y="124"/>
                </a:cxn>
                <a:cxn ang="0">
                  <a:pos x="32" y="126"/>
                </a:cxn>
                <a:cxn ang="0">
                  <a:pos x="190" y="126"/>
                </a:cxn>
                <a:cxn ang="0">
                  <a:pos x="190" y="124"/>
                </a:cxn>
                <a:cxn ang="0">
                  <a:pos x="144" y="46"/>
                </a:cxn>
                <a:cxn ang="0">
                  <a:pos x="142" y="48"/>
                </a:cxn>
              </a:cxnLst>
              <a:rect l="0" t="0" r="r" b="b"/>
              <a:pathLst>
                <a:path w="222" h="144">
                  <a:moveTo>
                    <a:pt x="0" y="0"/>
                  </a:moveTo>
                  <a:lnTo>
                    <a:pt x="0" y="0"/>
                  </a:lnTo>
                  <a:lnTo>
                    <a:pt x="160" y="0"/>
                  </a:lnTo>
                  <a:lnTo>
                    <a:pt x="160" y="0"/>
                  </a:lnTo>
                  <a:lnTo>
                    <a:pt x="222" y="0"/>
                  </a:lnTo>
                  <a:lnTo>
                    <a:pt x="222" y="0"/>
                  </a:lnTo>
                  <a:lnTo>
                    <a:pt x="222" y="76"/>
                  </a:lnTo>
                  <a:lnTo>
                    <a:pt x="222" y="76"/>
                  </a:lnTo>
                  <a:lnTo>
                    <a:pt x="222" y="144"/>
                  </a:lnTo>
                  <a:lnTo>
                    <a:pt x="222" y="144"/>
                  </a:lnTo>
                  <a:lnTo>
                    <a:pt x="84" y="144"/>
                  </a:lnTo>
                  <a:lnTo>
                    <a:pt x="84" y="144"/>
                  </a:lnTo>
                  <a:lnTo>
                    <a:pt x="0" y="144"/>
                  </a:lnTo>
                  <a:lnTo>
                    <a:pt x="0" y="144"/>
                  </a:lnTo>
                  <a:lnTo>
                    <a:pt x="0" y="0"/>
                  </a:lnTo>
                  <a:lnTo>
                    <a:pt x="0" y="0"/>
                  </a:lnTo>
                  <a:close/>
                  <a:moveTo>
                    <a:pt x="54" y="18"/>
                  </a:moveTo>
                  <a:lnTo>
                    <a:pt x="54" y="18"/>
                  </a:lnTo>
                  <a:lnTo>
                    <a:pt x="44" y="22"/>
                  </a:lnTo>
                  <a:lnTo>
                    <a:pt x="36" y="28"/>
                  </a:lnTo>
                  <a:lnTo>
                    <a:pt x="36" y="28"/>
                  </a:lnTo>
                  <a:lnTo>
                    <a:pt x="32" y="38"/>
                  </a:lnTo>
                  <a:lnTo>
                    <a:pt x="32" y="48"/>
                  </a:lnTo>
                  <a:lnTo>
                    <a:pt x="32" y="48"/>
                  </a:lnTo>
                  <a:lnTo>
                    <a:pt x="36" y="56"/>
                  </a:lnTo>
                  <a:lnTo>
                    <a:pt x="44" y="62"/>
                  </a:lnTo>
                  <a:lnTo>
                    <a:pt x="44" y="62"/>
                  </a:lnTo>
                  <a:lnTo>
                    <a:pt x="52" y="66"/>
                  </a:lnTo>
                  <a:lnTo>
                    <a:pt x="60" y="66"/>
                  </a:lnTo>
                  <a:lnTo>
                    <a:pt x="60" y="66"/>
                  </a:lnTo>
                  <a:lnTo>
                    <a:pt x="64" y="64"/>
                  </a:lnTo>
                  <a:lnTo>
                    <a:pt x="70" y="62"/>
                  </a:lnTo>
                  <a:lnTo>
                    <a:pt x="74" y="58"/>
                  </a:lnTo>
                  <a:lnTo>
                    <a:pt x="76" y="54"/>
                  </a:lnTo>
                  <a:lnTo>
                    <a:pt x="76" y="54"/>
                  </a:lnTo>
                  <a:lnTo>
                    <a:pt x="80" y="46"/>
                  </a:lnTo>
                  <a:lnTo>
                    <a:pt x="80" y="38"/>
                  </a:lnTo>
                  <a:lnTo>
                    <a:pt x="80" y="38"/>
                  </a:lnTo>
                  <a:lnTo>
                    <a:pt x="76" y="28"/>
                  </a:lnTo>
                  <a:lnTo>
                    <a:pt x="68" y="22"/>
                  </a:lnTo>
                  <a:lnTo>
                    <a:pt x="68" y="22"/>
                  </a:lnTo>
                  <a:lnTo>
                    <a:pt x="60" y="18"/>
                  </a:lnTo>
                  <a:lnTo>
                    <a:pt x="54" y="18"/>
                  </a:lnTo>
                  <a:lnTo>
                    <a:pt x="54" y="18"/>
                  </a:lnTo>
                  <a:close/>
                  <a:moveTo>
                    <a:pt x="142" y="48"/>
                  </a:moveTo>
                  <a:lnTo>
                    <a:pt x="142" y="48"/>
                  </a:lnTo>
                  <a:lnTo>
                    <a:pt x="112" y="94"/>
                  </a:lnTo>
                  <a:lnTo>
                    <a:pt x="112" y="94"/>
                  </a:lnTo>
                  <a:lnTo>
                    <a:pt x="106" y="92"/>
                  </a:lnTo>
                  <a:lnTo>
                    <a:pt x="106" y="92"/>
                  </a:lnTo>
                  <a:lnTo>
                    <a:pt x="80" y="78"/>
                  </a:lnTo>
                  <a:lnTo>
                    <a:pt x="80" y="78"/>
                  </a:lnTo>
                  <a:lnTo>
                    <a:pt x="34" y="124"/>
                  </a:lnTo>
                  <a:lnTo>
                    <a:pt x="34" y="124"/>
                  </a:lnTo>
                  <a:lnTo>
                    <a:pt x="32" y="126"/>
                  </a:lnTo>
                  <a:lnTo>
                    <a:pt x="32" y="126"/>
                  </a:lnTo>
                  <a:lnTo>
                    <a:pt x="190" y="126"/>
                  </a:lnTo>
                  <a:lnTo>
                    <a:pt x="190" y="126"/>
                  </a:lnTo>
                  <a:lnTo>
                    <a:pt x="190" y="124"/>
                  </a:lnTo>
                  <a:lnTo>
                    <a:pt x="190" y="124"/>
                  </a:lnTo>
                  <a:lnTo>
                    <a:pt x="144" y="46"/>
                  </a:lnTo>
                  <a:lnTo>
                    <a:pt x="144" y="46"/>
                  </a:lnTo>
                  <a:lnTo>
                    <a:pt x="142" y="48"/>
                  </a:lnTo>
                  <a:lnTo>
                    <a:pt x="142" y="48"/>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28" name="文本框 27"/>
          <p:cNvSpPr txBox="1"/>
          <p:nvPr/>
        </p:nvSpPr>
        <p:spPr>
          <a:xfrm>
            <a:off x="8017335" y="5353499"/>
            <a:ext cx="1621965" cy="307777"/>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点击此处添加标题</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2000"/>
                                        <p:tgtEl>
                                          <p:spTgt spid="10"/>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trips(downLeft)">
                                      <p:cBhvr>
                                        <p:cTn id="10" dur="2000"/>
                                        <p:tgtEl>
                                          <p:spTgt spid="11"/>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trips(downLeft)">
                                      <p:cBhvr>
                                        <p:cTn id="13" dur="2000"/>
                                        <p:tgtEl>
                                          <p:spTgt spid="1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trips(downLeft)">
                                      <p:cBhvr>
                                        <p:cTn id="16" dur="2000"/>
                                        <p:tgtEl>
                                          <p:spTgt spid="13"/>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trips(downLeft)">
                                      <p:cBhvr>
                                        <p:cTn id="19" dur="2000"/>
                                        <p:tgtEl>
                                          <p:spTgt spid="14"/>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trips(downLeft)">
                                      <p:cBhvr>
                                        <p:cTn id="22" dur="2000"/>
                                        <p:tgtEl>
                                          <p:spTgt spid="15"/>
                                        </p:tgtEl>
                                      </p:cBhvr>
                                    </p:animEffect>
                                  </p:childTnLst>
                                </p:cTn>
                              </p:par>
                              <p:par>
                                <p:cTn id="23" presetID="18" presetClass="entr" presetSubtype="12"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trips(downLeft)">
                                      <p:cBhvr>
                                        <p:cTn id="25" dur="2000"/>
                                        <p:tgtEl>
                                          <p:spTgt spid="16"/>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trips(downLeft)">
                                      <p:cBhvr>
                                        <p:cTn id="28" dur="2000"/>
                                        <p:tgtEl>
                                          <p:spTgt spid="17"/>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strips(downLeft)">
                                      <p:cBhvr>
                                        <p:cTn id="31" dur="2000"/>
                                        <p:tgtEl>
                                          <p:spTgt spid="18"/>
                                        </p:tgtEl>
                                      </p:cBhvr>
                                    </p:animEffect>
                                  </p:childTnLst>
                                </p:cTn>
                              </p:par>
                              <p:par>
                                <p:cTn id="32" presetID="18" presetClass="entr" presetSubtype="12"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strips(downLeft)">
                                      <p:cBhvr>
                                        <p:cTn id="34" dur="2000"/>
                                        <p:tgtEl>
                                          <p:spTgt spid="19"/>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trips(downLeft)">
                                      <p:cBhvr>
                                        <p:cTn id="37" dur="2000"/>
                                        <p:tgtEl>
                                          <p:spTgt spid="20"/>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strips(downLeft)">
                                      <p:cBhvr>
                                        <p:cTn id="40" dur="2000"/>
                                        <p:tgtEl>
                                          <p:spTgt spid="21"/>
                                        </p:tgtEl>
                                      </p:cBhvr>
                                    </p:animEffect>
                                  </p:childTnLst>
                                </p:cTn>
                              </p:par>
                              <p:par>
                                <p:cTn id="41" presetID="18" presetClass="entr" presetSubtype="12"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strips(downLeft)">
                                      <p:cBhvr>
                                        <p:cTn id="43" dur="2000"/>
                                        <p:tgtEl>
                                          <p:spTgt spid="22"/>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strips(downLeft)">
                                      <p:cBhvr>
                                        <p:cTn id="46" dur="2000"/>
                                        <p:tgtEl>
                                          <p:spTgt spid="23"/>
                                        </p:tgtEl>
                                      </p:cBhvr>
                                    </p:animEffect>
                                  </p:childTnLst>
                                </p:cTn>
                              </p:par>
                              <p:par>
                                <p:cTn id="47" presetID="18" presetClass="entr" presetSubtype="12"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strips(downLeft)">
                                      <p:cBhvr>
                                        <p:cTn id="49" dur="2000"/>
                                        <p:tgtEl>
                                          <p:spTgt spid="24"/>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strips(downLeft)">
                                      <p:cBhvr>
                                        <p:cTn id="5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ldLvl="0" animBg="1"/>
      <p:bldP spid="12" grpId="0" bldLvl="0" animBg="1"/>
      <p:bldP spid="13" grpId="0" bldLvl="0" animBg="1"/>
      <p:bldP spid="14" grpId="0" bldLvl="0" animBg="1"/>
      <p:bldP spid="15" grpId="0"/>
      <p:bldP spid="17" grpId="0"/>
      <p:bldP spid="18" grpId="0"/>
      <p:bldP spid="20" grpId="0"/>
      <p:bldP spid="21" grpId="0"/>
      <p:bldP spid="23"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49336" y="83256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56169"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国内外研究现状</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2" name="文本框 361"/>
          <p:cNvSpPr txBox="1"/>
          <p:nvPr/>
        </p:nvSpPr>
        <p:spPr>
          <a:xfrm>
            <a:off x="3737516" y="1513387"/>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1"/>
                </a:solidFill>
                <a:latin typeface="微软雅黑" panose="020B0503020204020204" pitchFamily="34" charset="-122"/>
                <a:ea typeface="微软雅黑" panose="020B0503020204020204" pitchFamily="34" charset="-122"/>
              </a:rPr>
              <a:t>国内现状</a:t>
            </a:r>
          </a:p>
        </p:txBody>
      </p:sp>
      <p:cxnSp>
        <p:nvCxnSpPr>
          <p:cNvPr id="363" name="直接连接符 362"/>
          <p:cNvCxnSpPr/>
          <p:nvPr/>
        </p:nvCxnSpPr>
        <p:spPr>
          <a:xfrm>
            <a:off x="3818099" y="201865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4" name="文本框 363"/>
          <p:cNvSpPr txBox="1"/>
          <p:nvPr/>
        </p:nvSpPr>
        <p:spPr>
          <a:xfrm>
            <a:off x="3737516" y="3869973"/>
            <a:ext cx="1415764" cy="572460"/>
          </a:xfrm>
          <a:prstGeom prst="rect">
            <a:avLst/>
          </a:prstGeom>
          <a:noFill/>
        </p:spPr>
        <p:txBody>
          <a:bodyPr wrap="none" lIns="91436" tIns="45718" rIns="91436" bIns="45718" rtlCol="0">
            <a:spAutoFit/>
          </a:bodyPr>
          <a:lstStyle/>
          <a:p>
            <a:pPr>
              <a:lnSpc>
                <a:spcPct val="130000"/>
              </a:lnSpc>
            </a:pPr>
            <a:r>
              <a:rPr lang="zh-CN" altLang="en-US" sz="2400" dirty="0">
                <a:solidFill>
                  <a:schemeClr val="tx1"/>
                </a:solidFill>
                <a:latin typeface="微软雅黑" panose="020B0503020204020204" pitchFamily="34" charset="-122"/>
                <a:ea typeface="微软雅黑" panose="020B0503020204020204" pitchFamily="34" charset="-122"/>
              </a:rPr>
              <a:t>国外现状</a:t>
            </a:r>
          </a:p>
        </p:txBody>
      </p:sp>
      <p:cxnSp>
        <p:nvCxnSpPr>
          <p:cNvPr id="365" name="直接连接符 364"/>
          <p:cNvCxnSpPr/>
          <p:nvPr/>
        </p:nvCxnSpPr>
        <p:spPr>
          <a:xfrm>
            <a:off x="3818099" y="436198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6" name="矩形 365"/>
          <p:cNvSpPr/>
          <p:nvPr/>
        </p:nvSpPr>
        <p:spPr>
          <a:xfrm>
            <a:off x="3729725" y="2033279"/>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
        <p:nvSpPr>
          <p:cNvPr id="367" name="矩形 366"/>
          <p:cNvSpPr/>
          <p:nvPr/>
        </p:nvSpPr>
        <p:spPr>
          <a:xfrm>
            <a:off x="3660953" y="4362215"/>
            <a:ext cx="4732189" cy="1692771"/>
          </a:xfrm>
          <a:prstGeom prst="rect">
            <a:avLst/>
          </a:prstGeom>
        </p:spPr>
        <p:txBody>
          <a:bodyPr wrap="square" lIns="91436" tIns="45718" rIns="91436" bIns="45718">
            <a:spAutoFit/>
          </a:bodyPr>
          <a:lstStyle/>
          <a:p>
            <a:pPr>
              <a:lnSpc>
                <a:spcPct val="130000"/>
              </a:lnSpc>
            </a:pPr>
            <a:endParaRPr lang="en-US" altLang="zh-CN" sz="16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62"/>
                                        </p:tgtEl>
                                        <p:attrNameLst>
                                          <p:attrName>style.visibility</p:attrName>
                                        </p:attrNameLst>
                                      </p:cBhvr>
                                      <p:to>
                                        <p:strVal val="visible"/>
                                      </p:to>
                                    </p:set>
                                    <p:animEffect transition="in" filter="strips(downLeft)">
                                      <p:cBhvr>
                                        <p:cTn id="7" dur="500"/>
                                        <p:tgtEl>
                                          <p:spTgt spid="362"/>
                                        </p:tgtEl>
                                      </p:cBhvr>
                                    </p:animEffect>
                                  </p:childTnLst>
                                </p:cTn>
                              </p:par>
                              <p:par>
                                <p:cTn id="8" presetID="18" presetClass="entr" presetSubtype="12" fill="hold" nodeType="withEffect">
                                  <p:stCondLst>
                                    <p:cond delay="0"/>
                                  </p:stCondLst>
                                  <p:childTnLst>
                                    <p:set>
                                      <p:cBhvr>
                                        <p:cTn id="9" dur="1" fill="hold">
                                          <p:stCondLst>
                                            <p:cond delay="0"/>
                                          </p:stCondLst>
                                        </p:cTn>
                                        <p:tgtEl>
                                          <p:spTgt spid="363"/>
                                        </p:tgtEl>
                                        <p:attrNameLst>
                                          <p:attrName>style.visibility</p:attrName>
                                        </p:attrNameLst>
                                      </p:cBhvr>
                                      <p:to>
                                        <p:strVal val="visible"/>
                                      </p:to>
                                    </p:set>
                                    <p:animEffect transition="in" filter="strips(downLeft)">
                                      <p:cBhvr>
                                        <p:cTn id="10" dur="500"/>
                                        <p:tgtEl>
                                          <p:spTgt spid="36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64"/>
                                        </p:tgtEl>
                                        <p:attrNameLst>
                                          <p:attrName>style.visibility</p:attrName>
                                        </p:attrNameLst>
                                      </p:cBhvr>
                                      <p:to>
                                        <p:strVal val="visible"/>
                                      </p:to>
                                    </p:set>
                                    <p:animEffect transition="in" filter="strips(downLeft)">
                                      <p:cBhvr>
                                        <p:cTn id="13" dur="500"/>
                                        <p:tgtEl>
                                          <p:spTgt spid="364"/>
                                        </p:tgtEl>
                                      </p:cBhvr>
                                    </p:animEffect>
                                  </p:childTnLst>
                                </p:cTn>
                              </p:par>
                              <p:par>
                                <p:cTn id="14" presetID="18" presetClass="entr" presetSubtype="12" fill="hold" nodeType="withEffect">
                                  <p:stCondLst>
                                    <p:cond delay="0"/>
                                  </p:stCondLst>
                                  <p:childTnLst>
                                    <p:set>
                                      <p:cBhvr>
                                        <p:cTn id="15" dur="1" fill="hold">
                                          <p:stCondLst>
                                            <p:cond delay="0"/>
                                          </p:stCondLst>
                                        </p:cTn>
                                        <p:tgtEl>
                                          <p:spTgt spid="365"/>
                                        </p:tgtEl>
                                        <p:attrNameLst>
                                          <p:attrName>style.visibility</p:attrName>
                                        </p:attrNameLst>
                                      </p:cBhvr>
                                      <p:to>
                                        <p:strVal val="visible"/>
                                      </p:to>
                                    </p:set>
                                    <p:animEffect transition="in" filter="strips(downLeft)">
                                      <p:cBhvr>
                                        <p:cTn id="16" dur="500"/>
                                        <p:tgtEl>
                                          <p:spTgt spid="365"/>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66"/>
                                        </p:tgtEl>
                                        <p:attrNameLst>
                                          <p:attrName>style.visibility</p:attrName>
                                        </p:attrNameLst>
                                      </p:cBhvr>
                                      <p:to>
                                        <p:strVal val="visible"/>
                                      </p:to>
                                    </p:set>
                                    <p:animEffect transition="in" filter="strips(downLeft)">
                                      <p:cBhvr>
                                        <p:cTn id="19" dur="500"/>
                                        <p:tgtEl>
                                          <p:spTgt spid="366"/>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367"/>
                                        </p:tgtEl>
                                        <p:attrNameLst>
                                          <p:attrName>style.visibility</p:attrName>
                                        </p:attrNameLst>
                                      </p:cBhvr>
                                      <p:to>
                                        <p:strVal val="visible"/>
                                      </p:to>
                                    </p:set>
                                    <p:animEffect transition="in" filter="strips(downLeft)">
                                      <p:cBhvr>
                                        <p:cTn id="22"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 grpId="0"/>
      <p:bldP spid="364" grpId="0"/>
      <p:bldP spid="366" grpId="0"/>
      <p:bldP spid="36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333365" y="1586865"/>
            <a:ext cx="1555750" cy="1107440"/>
          </a:xfrm>
          <a:prstGeom prst="rect">
            <a:avLst/>
          </a:prstGeom>
          <a:ln>
            <a:solidFill>
              <a:schemeClr val="bg1">
                <a:lumMod val="50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043045" y="3090545"/>
            <a:ext cx="4136390" cy="676910"/>
          </a:xfrm>
          <a:prstGeom prst="rect">
            <a:avLst/>
          </a:prstGeom>
          <a:ln>
            <a:solidFill>
              <a:schemeClr val="bg1">
                <a:lumMod val="50000"/>
              </a:schemeClr>
            </a:solidFill>
          </a:ln>
        </p:spPr>
        <p:txBody>
          <a:bodyPr wrap="square" lIns="0" tIns="0" rIns="0" bIns="0">
            <a:spAutoFit/>
          </a:bodyPr>
          <a:lstStyle/>
          <a:p>
            <a:pPr algn="dist"/>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研究现状及成果</a:t>
            </a:r>
            <a:endPar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08061" y="81732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61249" y="86237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选题整体分析</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5467106" y="2469476"/>
            <a:ext cx="1309476" cy="2522751"/>
            <a:chOff x="5084746" y="1980098"/>
            <a:chExt cx="2022667" cy="3896738"/>
          </a:xfrm>
          <a:solidFill>
            <a:schemeClr val="bg1">
              <a:lumMod val="65000"/>
            </a:schemeClr>
          </a:solidFill>
        </p:grpSpPr>
        <p:sp>
          <p:nvSpPr>
            <p:cNvPr id="8"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0"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1"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2"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3" name="Group 22"/>
            <p:cNvGrpSpPr/>
            <p:nvPr/>
          </p:nvGrpSpPr>
          <p:grpSpPr>
            <a:xfrm>
              <a:off x="5708371" y="5136354"/>
              <a:ext cx="831509" cy="740482"/>
              <a:chOff x="5708371" y="5136354"/>
              <a:chExt cx="831509" cy="740482"/>
            </a:xfrm>
            <a:grpFill/>
          </p:grpSpPr>
          <p:sp>
            <p:nvSpPr>
              <p:cNvPr id="18"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nvGrpSpPr>
              <p:cNvPr id="19" name="Group 28"/>
              <p:cNvGrpSpPr/>
              <p:nvPr/>
            </p:nvGrpSpPr>
            <p:grpSpPr>
              <a:xfrm>
                <a:off x="5708371" y="5136354"/>
                <a:ext cx="831509" cy="740482"/>
                <a:chOff x="5708371" y="5136354"/>
                <a:chExt cx="831509" cy="740482"/>
              </a:xfrm>
              <a:grpFill/>
            </p:grpSpPr>
            <p:sp>
              <p:nvSpPr>
                <p:cNvPr id="20"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21"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grpSp>
        </p:grpSp>
        <p:sp>
          <p:nvSpPr>
            <p:cNvPr id="14"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solidFill>
                  <a:schemeClr val="bg1"/>
                </a:solidFill>
              </a:endParaRPr>
            </a:p>
          </p:txBody>
        </p:sp>
        <p:sp>
          <p:nvSpPr>
            <p:cNvPr id="15"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6"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sp>
          <p:nvSpPr>
            <p:cNvPr id="17"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solidFill>
                  <a:schemeClr val="bg1"/>
                </a:solidFill>
              </a:endParaRPr>
            </a:p>
          </p:txBody>
        </p:sp>
      </p:grpSp>
      <p:sp>
        <p:nvSpPr>
          <p:cNvPr id="22" name="Oval 38"/>
          <p:cNvSpPr>
            <a:spLocks noChangeAspect="1"/>
          </p:cNvSpPr>
          <p:nvPr/>
        </p:nvSpPr>
        <p:spPr>
          <a:xfrm>
            <a:off x="7192650" y="1861820"/>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3" name="Oval 39"/>
          <p:cNvSpPr>
            <a:spLocks noChangeAspect="1"/>
          </p:cNvSpPr>
          <p:nvPr/>
        </p:nvSpPr>
        <p:spPr>
          <a:xfrm>
            <a:off x="7285496" y="1940139"/>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4</a:t>
            </a:r>
          </a:p>
        </p:txBody>
      </p:sp>
      <p:sp>
        <p:nvSpPr>
          <p:cNvPr id="24" name="Rectangle 3"/>
          <p:cNvSpPr txBox="1">
            <a:spLocks noChangeArrowheads="1"/>
          </p:cNvSpPr>
          <p:nvPr/>
        </p:nvSpPr>
        <p:spPr bwMode="auto">
          <a:xfrm flipH="1">
            <a:off x="8016941"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25" name="TextBox 198"/>
          <p:cNvSpPr txBox="1"/>
          <p:nvPr/>
        </p:nvSpPr>
        <p:spPr>
          <a:xfrm>
            <a:off x="8016941" y="1794095"/>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26" name="Oval 41"/>
          <p:cNvSpPr>
            <a:spLocks noChangeAspect="1"/>
          </p:cNvSpPr>
          <p:nvPr/>
        </p:nvSpPr>
        <p:spPr>
          <a:xfrm>
            <a:off x="7771695"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7" name="Oval 42"/>
          <p:cNvSpPr>
            <a:spLocks noChangeAspect="1"/>
          </p:cNvSpPr>
          <p:nvPr/>
        </p:nvSpPr>
        <p:spPr>
          <a:xfrm>
            <a:off x="7864541"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5</a:t>
            </a:r>
          </a:p>
        </p:txBody>
      </p:sp>
      <p:sp>
        <p:nvSpPr>
          <p:cNvPr id="28" name="Rectangle 3"/>
          <p:cNvSpPr txBox="1">
            <a:spLocks noChangeArrowheads="1"/>
          </p:cNvSpPr>
          <p:nvPr/>
        </p:nvSpPr>
        <p:spPr bwMode="auto">
          <a:xfrm flipH="1">
            <a:off x="8589056"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29" name="TextBox 198"/>
          <p:cNvSpPr txBox="1"/>
          <p:nvPr/>
        </p:nvSpPr>
        <p:spPr>
          <a:xfrm>
            <a:off x="8589056" y="3237509"/>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30" name="Oval 44"/>
          <p:cNvSpPr>
            <a:spLocks noChangeAspect="1"/>
          </p:cNvSpPr>
          <p:nvPr/>
        </p:nvSpPr>
        <p:spPr>
          <a:xfrm>
            <a:off x="7186880"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1" name="Oval 45"/>
          <p:cNvSpPr>
            <a:spLocks noChangeAspect="1"/>
          </p:cNvSpPr>
          <p:nvPr/>
        </p:nvSpPr>
        <p:spPr>
          <a:xfrm>
            <a:off x="7279726"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6</a:t>
            </a:r>
          </a:p>
        </p:txBody>
      </p:sp>
      <p:sp>
        <p:nvSpPr>
          <p:cNvPr id="32" name="Rectangle 3"/>
          <p:cNvSpPr txBox="1">
            <a:spLocks noChangeArrowheads="1"/>
          </p:cNvSpPr>
          <p:nvPr/>
        </p:nvSpPr>
        <p:spPr bwMode="auto">
          <a:xfrm flipH="1">
            <a:off x="8016941"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l"/>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33" name="TextBox 198"/>
          <p:cNvSpPr txBox="1"/>
          <p:nvPr/>
        </p:nvSpPr>
        <p:spPr>
          <a:xfrm>
            <a:off x="8016941" y="4608940"/>
            <a:ext cx="2147935" cy="338554"/>
          </a:xfrm>
          <a:prstGeom prst="rect">
            <a:avLst/>
          </a:prstGeom>
        </p:spPr>
        <p:txBody>
          <a:bodyPr wrap="square" rtlCol="0">
            <a:spAutoFit/>
          </a:bodyPr>
          <a:lstStyle/>
          <a:p>
            <a:pP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34" name="Oval 47"/>
          <p:cNvSpPr>
            <a:spLocks noChangeAspect="1"/>
          </p:cNvSpPr>
          <p:nvPr/>
        </p:nvSpPr>
        <p:spPr>
          <a:xfrm>
            <a:off x="4220414" y="1886798"/>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5" name="Oval 48"/>
          <p:cNvSpPr>
            <a:spLocks noChangeAspect="1"/>
          </p:cNvSpPr>
          <p:nvPr/>
        </p:nvSpPr>
        <p:spPr>
          <a:xfrm>
            <a:off x="4313258" y="1954322"/>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1</a:t>
            </a:r>
          </a:p>
        </p:txBody>
      </p:sp>
      <p:sp>
        <p:nvSpPr>
          <p:cNvPr id="36" name="Rectangle 3"/>
          <p:cNvSpPr txBox="1">
            <a:spLocks noChangeArrowheads="1"/>
          </p:cNvSpPr>
          <p:nvPr/>
        </p:nvSpPr>
        <p:spPr bwMode="auto">
          <a:xfrm flipH="1">
            <a:off x="1793519" y="2096048"/>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37" name="TextBox 198"/>
          <p:cNvSpPr txBox="1"/>
          <p:nvPr/>
        </p:nvSpPr>
        <p:spPr>
          <a:xfrm>
            <a:off x="2058836" y="1794095"/>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38" name="Oval 32"/>
          <p:cNvSpPr>
            <a:spLocks noChangeAspect="1"/>
          </p:cNvSpPr>
          <p:nvPr/>
        </p:nvSpPr>
        <p:spPr>
          <a:xfrm>
            <a:off x="3590168" y="3249224"/>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9" name="Oval 33"/>
          <p:cNvSpPr>
            <a:spLocks noChangeAspect="1"/>
          </p:cNvSpPr>
          <p:nvPr/>
        </p:nvSpPr>
        <p:spPr>
          <a:xfrm>
            <a:off x="3683014" y="3316748"/>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2</a:t>
            </a:r>
          </a:p>
        </p:txBody>
      </p:sp>
      <p:sp>
        <p:nvSpPr>
          <p:cNvPr id="40" name="Rectangle 3"/>
          <p:cNvSpPr txBox="1">
            <a:spLocks noChangeArrowheads="1"/>
          </p:cNvSpPr>
          <p:nvPr/>
        </p:nvSpPr>
        <p:spPr bwMode="auto">
          <a:xfrm flipH="1">
            <a:off x="1155700" y="3539462"/>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41" name="TextBox 198"/>
          <p:cNvSpPr txBox="1"/>
          <p:nvPr/>
        </p:nvSpPr>
        <p:spPr>
          <a:xfrm>
            <a:off x="1421017" y="3237509"/>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
        <p:nvSpPr>
          <p:cNvPr id="42" name="Oval 35"/>
          <p:cNvSpPr>
            <a:spLocks noChangeAspect="1"/>
          </p:cNvSpPr>
          <p:nvPr/>
        </p:nvSpPr>
        <p:spPr>
          <a:xfrm>
            <a:off x="4220414" y="4616916"/>
            <a:ext cx="804661" cy="805334"/>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3" name="Oval 36"/>
          <p:cNvSpPr>
            <a:spLocks noChangeAspect="1"/>
          </p:cNvSpPr>
          <p:nvPr/>
        </p:nvSpPr>
        <p:spPr>
          <a:xfrm>
            <a:off x="4313260" y="4684440"/>
            <a:ext cx="618970" cy="619488"/>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3</a:t>
            </a:r>
          </a:p>
        </p:txBody>
      </p:sp>
      <p:sp>
        <p:nvSpPr>
          <p:cNvPr id="44" name="Rectangle 3"/>
          <p:cNvSpPr txBox="1">
            <a:spLocks noChangeArrowheads="1"/>
          </p:cNvSpPr>
          <p:nvPr/>
        </p:nvSpPr>
        <p:spPr bwMode="auto">
          <a:xfrm flipH="1">
            <a:off x="1793519" y="4910893"/>
            <a:ext cx="2413252" cy="553998"/>
          </a:xfrm>
          <a:prstGeom prst="rect">
            <a:avLst/>
          </a:prstGeom>
          <a:noFill/>
        </p:spPr>
        <p:txBody>
          <a:bodyPr wrap="square" rtlCol="0">
            <a:spAutoFit/>
          </a:bodyPr>
          <a:lstStyle>
            <a:defPPr>
              <a:defRPr lang="zh-CN"/>
            </a:defPPr>
            <a:lvl1pPr algn="just">
              <a:lnSpc>
                <a:spcPts val="1800"/>
              </a:lnSpc>
              <a:defRPr sz="1000">
                <a:solidFill>
                  <a:schemeClr val="bg1">
                    <a:lumMod val="85000"/>
                  </a:schemeClr>
                </a:solidFill>
                <a:latin typeface="微软雅黑" panose="020B0503020204020204" pitchFamily="34" charset="-122"/>
                <a:ea typeface="微软雅黑" panose="020B0503020204020204" pitchFamily="34" charset="-122"/>
                <a:cs typeface="Lato Light"/>
              </a:defRPr>
            </a:lvl1pPr>
          </a:lstStyle>
          <a:p>
            <a:pPr algn="r"/>
            <a:r>
              <a:rPr lang="zh-CN" altLang="en-US" sz="1400" dirty="0">
                <a:solidFill>
                  <a:schemeClr val="tx1"/>
                </a:solidFill>
              </a:rPr>
              <a:t>您的内容打在这里，或者通过复制您的</a:t>
            </a:r>
            <a:r>
              <a:rPr lang="zh-CN" altLang="en-US" sz="1400">
                <a:solidFill>
                  <a:schemeClr val="tx1"/>
                </a:solidFill>
              </a:rPr>
              <a:t>文本后</a:t>
            </a:r>
            <a:endParaRPr lang="zh-CN" altLang="en-US" sz="1400" dirty="0">
              <a:solidFill>
                <a:schemeClr val="tx1"/>
              </a:solidFill>
            </a:endParaRPr>
          </a:p>
        </p:txBody>
      </p:sp>
      <p:sp>
        <p:nvSpPr>
          <p:cNvPr id="45" name="TextBox 198"/>
          <p:cNvSpPr txBox="1"/>
          <p:nvPr/>
        </p:nvSpPr>
        <p:spPr>
          <a:xfrm>
            <a:off x="2058836" y="4608940"/>
            <a:ext cx="2147935" cy="338554"/>
          </a:xfrm>
          <a:prstGeom prst="rect">
            <a:avLst/>
          </a:prstGeom>
        </p:spPr>
        <p:txBody>
          <a:bodyPr wrap="square" rtlCol="0">
            <a:spAutoFit/>
          </a:bodyPr>
          <a:lstStyle/>
          <a:p>
            <a:pPr algn="r">
              <a:buClr>
                <a:schemeClr val="tx1">
                  <a:lumMod val="85000"/>
                  <a:lumOff val="15000"/>
                </a:schemeClr>
              </a:buClr>
              <a:buSzPct val="105000"/>
            </a:pPr>
            <a:r>
              <a:rPr lang="zh-CN" altLang="en-US" sz="1600" dirty="0">
                <a:solidFill>
                  <a:schemeClr val="tx1"/>
                </a:solidFill>
                <a:latin typeface="微软雅黑" panose="020B0503020204020204" pitchFamily="34" charset="-122"/>
                <a:ea typeface="微软雅黑" panose="020B0503020204020204" pitchFamily="34" charset="-122"/>
              </a:rPr>
              <a:t>点击添加标题</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trips(downLeft)">
                                      <p:cBhvr>
                                        <p:cTn id="14" dur="2000"/>
                                        <p:tgtEl>
                                          <p:spTgt spid="7"/>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2000"/>
                                        <p:tgtEl>
                                          <p:spTgt spid="9"/>
                                        </p:tgtEl>
                                      </p:cBhvr>
                                    </p:animEffect>
                                  </p:childTnLst>
                                </p:cTn>
                              </p:par>
                              <p:par>
                                <p:cTn id="18" presetID="18" presetClass="entr" presetSubtype="1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Left)">
                                      <p:cBhvr>
                                        <p:cTn id="20" dur="2000"/>
                                        <p:tgtEl>
                                          <p:spTgt spid="6"/>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strips(downLeft)">
                                      <p:cBhvr>
                                        <p:cTn id="23" dur="2000"/>
                                        <p:tgtEl>
                                          <p:spTgt spid="2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strips(downLeft)">
                                      <p:cBhvr>
                                        <p:cTn id="26" dur="2000"/>
                                        <p:tgtEl>
                                          <p:spTgt spid="23"/>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strips(downLeft)">
                                      <p:cBhvr>
                                        <p:cTn id="29" dur="2000"/>
                                        <p:tgtEl>
                                          <p:spTgt spid="24"/>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trips(downLeft)">
                                      <p:cBhvr>
                                        <p:cTn id="32" dur="2000"/>
                                        <p:tgtEl>
                                          <p:spTgt spid="25"/>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2000"/>
                                        <p:tgtEl>
                                          <p:spTgt spid="26"/>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strips(downLeft)">
                                      <p:cBhvr>
                                        <p:cTn id="38" dur="2000"/>
                                        <p:tgtEl>
                                          <p:spTgt spid="27"/>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strips(downLeft)">
                                      <p:cBhvr>
                                        <p:cTn id="41" dur="2000"/>
                                        <p:tgtEl>
                                          <p:spTgt spid="28"/>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trips(downLeft)">
                                      <p:cBhvr>
                                        <p:cTn id="44" dur="2000"/>
                                        <p:tgtEl>
                                          <p:spTgt spid="29"/>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downLeft)">
                                      <p:cBhvr>
                                        <p:cTn id="47" dur="2000"/>
                                        <p:tgtEl>
                                          <p:spTgt spid="30"/>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strips(downLeft)">
                                      <p:cBhvr>
                                        <p:cTn id="50" dur="2000"/>
                                        <p:tgtEl>
                                          <p:spTgt spid="31"/>
                                        </p:tgtEl>
                                      </p:cBhvr>
                                    </p:animEffect>
                                  </p:childTnLst>
                                </p:cTn>
                              </p:par>
                              <p:par>
                                <p:cTn id="51" presetID="18" presetClass="entr" presetSubtype="12"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strips(downLeft)">
                                      <p:cBhvr>
                                        <p:cTn id="53" dur="2000"/>
                                        <p:tgtEl>
                                          <p:spTgt spid="32"/>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trips(downLeft)">
                                      <p:cBhvr>
                                        <p:cTn id="56" dur="2000"/>
                                        <p:tgtEl>
                                          <p:spTgt spid="33"/>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strips(downLeft)">
                                      <p:cBhvr>
                                        <p:cTn id="59" dur="2000"/>
                                        <p:tgtEl>
                                          <p:spTgt spid="34"/>
                                        </p:tgtEl>
                                      </p:cBhvr>
                                    </p:animEffect>
                                  </p:childTnLst>
                                </p:cTn>
                              </p:par>
                              <p:par>
                                <p:cTn id="60" presetID="18" presetClass="entr" presetSubtype="12"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strips(downLeft)">
                                      <p:cBhvr>
                                        <p:cTn id="62" dur="2000"/>
                                        <p:tgtEl>
                                          <p:spTgt spid="35"/>
                                        </p:tgtEl>
                                      </p:cBhvr>
                                    </p:animEffect>
                                  </p:childTnLst>
                                </p:cTn>
                              </p:par>
                              <p:par>
                                <p:cTn id="63" presetID="18" presetClass="entr" presetSubtype="12"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strips(downLeft)">
                                      <p:cBhvr>
                                        <p:cTn id="65" dur="2000"/>
                                        <p:tgtEl>
                                          <p:spTgt spid="36"/>
                                        </p:tgtEl>
                                      </p:cBhvr>
                                    </p:animEffect>
                                  </p:childTnLst>
                                </p:cTn>
                              </p:par>
                              <p:par>
                                <p:cTn id="66" presetID="18" presetClass="entr" presetSubtype="12"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strips(downLeft)">
                                      <p:cBhvr>
                                        <p:cTn id="68" dur="2000"/>
                                        <p:tgtEl>
                                          <p:spTgt spid="37"/>
                                        </p:tgtEl>
                                      </p:cBhvr>
                                    </p:animEffect>
                                  </p:childTnLst>
                                </p:cTn>
                              </p:par>
                              <p:par>
                                <p:cTn id="69" presetID="18" presetClass="entr" presetSubtype="1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strips(downLeft)">
                                      <p:cBhvr>
                                        <p:cTn id="71" dur="2000"/>
                                        <p:tgtEl>
                                          <p:spTgt spid="38"/>
                                        </p:tgtEl>
                                      </p:cBhvr>
                                    </p:animEffect>
                                  </p:childTnLst>
                                </p:cTn>
                              </p:par>
                              <p:par>
                                <p:cTn id="72" presetID="18" presetClass="entr" presetSubtype="12"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strips(downLeft)">
                                      <p:cBhvr>
                                        <p:cTn id="74" dur="2000"/>
                                        <p:tgtEl>
                                          <p:spTgt spid="39"/>
                                        </p:tgtEl>
                                      </p:cBhvr>
                                    </p:animEffect>
                                  </p:childTnLst>
                                </p:cTn>
                              </p:par>
                              <p:par>
                                <p:cTn id="75" presetID="18" presetClass="entr" presetSubtype="12"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strips(downLeft)">
                                      <p:cBhvr>
                                        <p:cTn id="77" dur="2000"/>
                                        <p:tgtEl>
                                          <p:spTgt spid="40"/>
                                        </p:tgtEl>
                                      </p:cBhvr>
                                    </p:animEffect>
                                  </p:childTnLst>
                                </p:cTn>
                              </p:par>
                              <p:par>
                                <p:cTn id="78" presetID="18" presetClass="entr" presetSubtype="12"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strips(downLeft)">
                                      <p:cBhvr>
                                        <p:cTn id="80" dur="2000"/>
                                        <p:tgtEl>
                                          <p:spTgt spid="41"/>
                                        </p:tgtEl>
                                      </p:cBhvr>
                                    </p:animEffect>
                                  </p:childTnLst>
                                </p:cTn>
                              </p:par>
                              <p:par>
                                <p:cTn id="81" presetID="18" presetClass="entr" presetSubtype="12"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trips(downLeft)">
                                      <p:cBhvr>
                                        <p:cTn id="83" dur="2000"/>
                                        <p:tgtEl>
                                          <p:spTgt spid="42"/>
                                        </p:tgtEl>
                                      </p:cBhvr>
                                    </p:animEffect>
                                  </p:childTnLst>
                                </p:cTn>
                              </p:par>
                              <p:par>
                                <p:cTn id="84" presetID="18" presetClass="entr" presetSubtype="12"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strips(downLeft)">
                                      <p:cBhvr>
                                        <p:cTn id="86" dur="2000"/>
                                        <p:tgtEl>
                                          <p:spTgt spid="43"/>
                                        </p:tgtEl>
                                      </p:cBhvr>
                                    </p:animEffect>
                                  </p:childTnLst>
                                </p:cTn>
                              </p:par>
                              <p:par>
                                <p:cTn id="87" presetID="18" presetClass="entr" presetSubtype="12" fill="hold" grpId="0"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strips(downLeft)">
                                      <p:cBhvr>
                                        <p:cTn id="89" dur="2000"/>
                                        <p:tgtEl>
                                          <p:spTgt spid="44"/>
                                        </p:tgtEl>
                                      </p:cBhvr>
                                    </p:animEffect>
                                  </p:childTnLst>
                                </p:cTn>
                              </p:par>
                              <p:par>
                                <p:cTn id="90" presetID="18" presetClass="entr" presetSubtype="12"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strips(downLeft)">
                                      <p:cBhvr>
                                        <p:cTn id="92"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2" grpId="0" bldLvl="0" animBg="1"/>
      <p:bldP spid="23" grpId="0" animBg="1"/>
      <p:bldP spid="24" grpId="0"/>
      <p:bldP spid="25" grpId="0"/>
      <p:bldP spid="26" grpId="0" bldLvl="0" animBg="1"/>
      <p:bldP spid="27" grpId="0" animBg="1"/>
      <p:bldP spid="28" grpId="0"/>
      <p:bldP spid="29" grpId="0"/>
      <p:bldP spid="30" grpId="0" bldLvl="0" animBg="1"/>
      <p:bldP spid="31" grpId="0" animBg="1"/>
      <p:bldP spid="32" grpId="0"/>
      <p:bldP spid="33" grpId="0"/>
      <p:bldP spid="34" grpId="0" bldLvl="0" animBg="1"/>
      <p:bldP spid="35" grpId="0" animBg="1"/>
      <p:bldP spid="36" grpId="0"/>
      <p:bldP spid="37" grpId="0"/>
      <p:bldP spid="38" grpId="0" bldLvl="0" animBg="1"/>
      <p:bldP spid="39" grpId="0" animBg="1"/>
      <p:bldP spid="40" grpId="0"/>
      <p:bldP spid="41" grpId="0"/>
      <p:bldP spid="42" grpId="0" bldLvl="0" animBg="1"/>
      <p:bldP spid="43" grpId="0" animBg="1"/>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0451" y="832568"/>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563154" y="894124"/>
            <a:ext cx="2833079" cy="430887"/>
          </a:xfrm>
          <a:prstGeom prst="rect">
            <a:avLst/>
          </a:prstGeom>
        </p:spPr>
        <p:txBody>
          <a:bodyPr wrap="square" lIns="0" tIns="0" rIns="0" bIns="0">
            <a:spAutoFit/>
          </a:bodyPr>
          <a:lstStyle/>
          <a:p>
            <a:pPr algn="dist"/>
            <a:r>
              <a:rPr lang="zh-CN" altLang="en-US"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选题现状描述</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圆角矩形 19"/>
          <p:cNvSpPr/>
          <p:nvPr/>
        </p:nvSpPr>
        <p:spPr>
          <a:xfrm>
            <a:off x="4862681" y="2884521"/>
            <a:ext cx="2259019" cy="2236715"/>
          </a:xfrm>
          <a:prstGeom prst="ellipse">
            <a:avLst/>
          </a:prstGeom>
          <a:solidFill>
            <a:srgbClr val="567FBD">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5042785" y="2594954"/>
            <a:ext cx="2418483" cy="2515367"/>
            <a:chOff x="4721608" y="1835707"/>
            <a:chExt cx="1879634" cy="1954931"/>
          </a:xfrm>
          <a:solidFill>
            <a:schemeClr val="bg1">
              <a:lumMod val="50000"/>
              <a:alpha val="39000"/>
            </a:schemeClr>
          </a:solidFill>
        </p:grpSpPr>
        <p:sp>
          <p:nvSpPr>
            <p:cNvPr id="1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sp>
        <p:nvSpPr>
          <p:cNvPr id="12" name="矩形 11"/>
          <p:cNvSpPr/>
          <p:nvPr/>
        </p:nvSpPr>
        <p:spPr>
          <a:xfrm>
            <a:off x="5398016" y="3023611"/>
            <a:ext cx="1527435" cy="1692769"/>
          </a:xfrm>
          <a:prstGeom prst="rect">
            <a:avLst/>
          </a:prstGeom>
        </p:spPr>
        <p:txBody>
          <a:bodyPr wrap="square" lIns="91438" tIns="45719" rIns="91438" bIns="45719">
            <a:spAutoFit/>
          </a:bodyPr>
          <a:lstStyle/>
          <a:p>
            <a:pPr algn="ctr">
              <a:lnSpc>
                <a:spcPct val="130000"/>
              </a:lnSpc>
            </a:pPr>
            <a:r>
              <a:rPr lang="zh-CN" altLang="en-US" sz="4000">
                <a:solidFill>
                  <a:schemeClr val="bg1"/>
                </a:solidFill>
                <a:latin typeface="微软雅黑" panose="020B0503020204020204" pitchFamily="34" charset="-122"/>
                <a:ea typeface="微软雅黑" panose="020B0503020204020204" pitchFamily="34" charset="-122"/>
              </a:rPr>
              <a:t>现状描述</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rot="10800000" flipV="1">
            <a:off x="784904" y="1905739"/>
            <a:ext cx="272237" cy="276076"/>
          </a:xfrm>
          <a:prstGeom prst="roundRect">
            <a:avLst>
              <a:gd name="adj" fmla="val 5039"/>
            </a:avLst>
          </a:prstGeom>
          <a:solidFill>
            <a:schemeClr val="tx2">
              <a:lumMod val="60000"/>
              <a:lumOff val="40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209269" y="1874037"/>
            <a:ext cx="1176921" cy="417356"/>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关键词 </a:t>
            </a:r>
            <a:r>
              <a:rPr lang="en-US" altLang="zh-CN" dirty="0">
                <a:solidFill>
                  <a:schemeClr val="tx1"/>
                </a:solidFill>
                <a:latin typeface="微软雅黑" panose="020B0503020204020204" pitchFamily="34" charset="-122"/>
                <a:ea typeface="微软雅黑" panose="020B0503020204020204" pitchFamily="34" charset="-122"/>
              </a:rPr>
              <a:t>A </a:t>
            </a:r>
          </a:p>
        </p:txBody>
      </p:sp>
      <p:cxnSp>
        <p:nvCxnSpPr>
          <p:cNvPr id="15" name="直接连接符 14"/>
          <p:cNvCxnSpPr/>
          <p:nvPr/>
        </p:nvCxnSpPr>
        <p:spPr>
          <a:xfrm>
            <a:off x="1297640"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213763"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
        <p:nvSpPr>
          <p:cNvPr id="17" name="圆角矩形 16"/>
          <p:cNvSpPr/>
          <p:nvPr/>
        </p:nvSpPr>
        <p:spPr>
          <a:xfrm rot="10800000" flipV="1">
            <a:off x="784902" y="4044607"/>
            <a:ext cx="272237" cy="276076"/>
          </a:xfrm>
          <a:prstGeom prst="roundRect">
            <a:avLst>
              <a:gd name="adj" fmla="val 5039"/>
            </a:avLst>
          </a:prstGeom>
          <a:solidFill>
            <a:schemeClr val="tx2">
              <a:lumMod val="60000"/>
              <a:lumOff val="40000"/>
            </a:schemeClr>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209266" y="4012905"/>
            <a:ext cx="1159288" cy="417356"/>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关键词 </a:t>
            </a:r>
            <a:r>
              <a:rPr lang="en-US" altLang="zh-CN" dirty="0">
                <a:solidFill>
                  <a:schemeClr val="tx1"/>
                </a:solidFill>
                <a:latin typeface="微软雅黑" panose="020B0503020204020204" pitchFamily="34" charset="-122"/>
                <a:ea typeface="微软雅黑" panose="020B0503020204020204" pitchFamily="34" charset="-122"/>
              </a:rPr>
              <a:t>B </a:t>
            </a:r>
          </a:p>
        </p:txBody>
      </p:sp>
      <p:cxnSp>
        <p:nvCxnSpPr>
          <p:cNvPr id="19" name="直接连接符 18"/>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213760" y="4459517"/>
            <a:ext cx="3532696"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
        <p:nvSpPr>
          <p:cNvPr id="21" name="圆角矩形 20"/>
          <p:cNvSpPr/>
          <p:nvPr/>
        </p:nvSpPr>
        <p:spPr>
          <a:xfrm rot="10800000" flipV="1">
            <a:off x="11083920" y="1920667"/>
            <a:ext cx="272237" cy="276076"/>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9679933" y="1874037"/>
            <a:ext cx="1168906" cy="417356"/>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关键词 </a:t>
            </a:r>
            <a:r>
              <a:rPr lang="en-US" altLang="zh-CN" dirty="0">
                <a:solidFill>
                  <a:schemeClr val="tx1"/>
                </a:solidFill>
                <a:latin typeface="微软雅黑" panose="020B0503020204020204" pitchFamily="34" charset="-122"/>
                <a:ea typeface="微软雅黑" panose="020B0503020204020204" pitchFamily="34" charset="-122"/>
              </a:rPr>
              <a:t>C </a:t>
            </a:r>
          </a:p>
        </p:txBody>
      </p:sp>
      <p:cxnSp>
        <p:nvCxnSpPr>
          <p:cNvPr id="23" name="直接连接符 22"/>
          <p:cNvCxnSpPr/>
          <p:nvPr/>
        </p:nvCxnSpPr>
        <p:spPr>
          <a:xfrm>
            <a:off x="8627391"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577498" y="2320651"/>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
        <p:nvSpPr>
          <p:cNvPr id="25" name="圆角矩形 24"/>
          <p:cNvSpPr/>
          <p:nvPr/>
        </p:nvSpPr>
        <p:spPr>
          <a:xfrm rot="10800000" flipV="1">
            <a:off x="11083919" y="4059534"/>
            <a:ext cx="272237" cy="276076"/>
          </a:xfrm>
          <a:prstGeom prst="roundRect">
            <a:avLst>
              <a:gd name="adj" fmla="val 5039"/>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9676303" y="4012905"/>
            <a:ext cx="1165700" cy="417356"/>
          </a:xfrm>
          <a:prstGeom prst="rect">
            <a:avLst/>
          </a:prstGeom>
          <a:noFill/>
        </p:spPr>
        <p:txBody>
          <a:bodyPr wrap="none" lIns="91438" tIns="45719" rIns="91438" bIns="45719" rtlCol="0">
            <a:spAutoFit/>
          </a:bodyPr>
          <a:lstStyle/>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关键词 </a:t>
            </a:r>
            <a:r>
              <a:rPr lang="en-US" altLang="zh-CN" dirty="0">
                <a:solidFill>
                  <a:schemeClr val="tx1"/>
                </a:solidFill>
                <a:latin typeface="微软雅黑" panose="020B0503020204020204" pitchFamily="34" charset="-122"/>
                <a:ea typeface="微软雅黑" panose="020B0503020204020204" pitchFamily="34" charset="-122"/>
              </a:rPr>
              <a:t>R </a:t>
            </a:r>
          </a:p>
        </p:txBody>
      </p:sp>
      <p:cxnSp>
        <p:nvCxnSpPr>
          <p:cNvPr id="27" name="直接连接符 26"/>
          <p:cNvCxnSpPr/>
          <p:nvPr/>
        </p:nvCxnSpPr>
        <p:spPr>
          <a:xfrm>
            <a:off x="8627391"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77498" y="4459517"/>
            <a:ext cx="3532695" cy="1285480"/>
          </a:xfrm>
          <a:prstGeom prst="rect">
            <a:avLst/>
          </a:prstGeom>
        </p:spPr>
        <p:txBody>
          <a:bodyPr wrap="square" lIns="91438" tIns="45719" rIns="91438" bIns="45719">
            <a:spAutoFit/>
          </a:bodyPr>
          <a:lstStyle/>
          <a:p>
            <a:pPr>
              <a:lnSpc>
                <a:spcPct val="130000"/>
              </a:lnSpc>
            </a:pPr>
            <a:r>
              <a:rPr lang="zh-CN" altLang="en-US" sz="1500" dirty="0">
                <a:solidFill>
                  <a:schemeClr val="tx1"/>
                </a:solidFill>
                <a:latin typeface="微软雅黑" panose="020B0503020204020204" pitchFamily="34" charset="-122"/>
                <a:ea typeface="微软雅黑" panose="020B0503020204020204" pitchFamily="34" charset="-122"/>
              </a:rPr>
              <a:t>论文就是用来进行科学研究和描述科研成果的文章，简称之为论文。它既是探讨问题进行科学研究的一种手段，又是描述科研成果进行学术交流的一种工具。</a:t>
            </a:r>
          </a:p>
        </p:txBody>
      </p:sp>
    </p:spTree>
  </p:cSld>
  <p:clrMapOvr>
    <a:masterClrMapping/>
  </p:clrMapOvr>
  <p:transition advTm="3000">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2000"/>
                                        <p:tgtEl>
                                          <p:spTgt spid="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2000"/>
                                        <p:tgtEl>
                                          <p:spTgt spid="9"/>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trips(downLeft)">
                                      <p:cBhvr>
                                        <p:cTn id="13" dur="2000"/>
                                        <p:tgtEl>
                                          <p:spTgt spid="6"/>
                                        </p:tgtEl>
                                      </p:cBhvr>
                                    </p:animEffect>
                                  </p:childTnLst>
                                </p:cTn>
                              </p:par>
                              <p:par>
                                <p:cTn id="14" presetID="18" presetClass="entr" presetSubtype="12"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trips(downLeft)">
                                      <p:cBhvr>
                                        <p:cTn id="16" dur="2000"/>
                                        <p:tgtEl>
                                          <p:spTgt spid="8"/>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Left)">
                                      <p:cBhvr>
                                        <p:cTn id="19" dur="2000"/>
                                        <p:tgtEl>
                                          <p:spTgt spid="12"/>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Left)">
                                      <p:cBhvr>
                                        <p:cTn id="22" dur="2000"/>
                                        <p:tgtEl>
                                          <p:spTgt spid="13"/>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trips(downLeft)">
                                      <p:cBhvr>
                                        <p:cTn id="25" dur="2000"/>
                                        <p:tgtEl>
                                          <p:spTgt spid="14"/>
                                        </p:tgtEl>
                                      </p:cBhvr>
                                    </p:animEffect>
                                  </p:childTnLst>
                                </p:cTn>
                              </p:par>
                              <p:par>
                                <p:cTn id="26" presetID="18" presetClass="entr" presetSubtype="12"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trips(downLeft)">
                                      <p:cBhvr>
                                        <p:cTn id="28" dur="2000"/>
                                        <p:tgtEl>
                                          <p:spTgt spid="15"/>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Left)">
                                      <p:cBhvr>
                                        <p:cTn id="31" dur="2000"/>
                                        <p:tgtEl>
                                          <p:spTgt spid="1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trips(downLeft)">
                                      <p:cBhvr>
                                        <p:cTn id="34" dur="2000"/>
                                        <p:tgtEl>
                                          <p:spTgt spid="17"/>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trips(downLeft)">
                                      <p:cBhvr>
                                        <p:cTn id="37" dur="2000"/>
                                        <p:tgtEl>
                                          <p:spTgt spid="18"/>
                                        </p:tgtEl>
                                      </p:cBhvr>
                                    </p:animEffect>
                                  </p:childTnLst>
                                </p:cTn>
                              </p:par>
                              <p:par>
                                <p:cTn id="38" presetID="18" presetClass="entr" presetSubtype="12"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strips(downLeft)">
                                      <p:cBhvr>
                                        <p:cTn id="40" dur="2000"/>
                                        <p:tgtEl>
                                          <p:spTgt spid="19"/>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2000"/>
                                        <p:tgtEl>
                                          <p:spTgt spid="20"/>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strips(downLeft)">
                                      <p:cBhvr>
                                        <p:cTn id="46" dur="2000"/>
                                        <p:tgtEl>
                                          <p:spTgt spid="21"/>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downLeft)">
                                      <p:cBhvr>
                                        <p:cTn id="49" dur="2000"/>
                                        <p:tgtEl>
                                          <p:spTgt spid="22"/>
                                        </p:tgtEl>
                                      </p:cBhvr>
                                    </p:animEffect>
                                  </p:childTnLst>
                                </p:cTn>
                              </p:par>
                              <p:par>
                                <p:cTn id="50" presetID="18" presetClass="entr" presetSubtype="12"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trips(downLeft)">
                                      <p:cBhvr>
                                        <p:cTn id="52" dur="2000"/>
                                        <p:tgtEl>
                                          <p:spTgt spid="23"/>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strips(downLeft)">
                                      <p:cBhvr>
                                        <p:cTn id="55" dur="2000"/>
                                        <p:tgtEl>
                                          <p:spTgt spid="24"/>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strips(downLeft)">
                                      <p:cBhvr>
                                        <p:cTn id="58" dur="2000"/>
                                        <p:tgtEl>
                                          <p:spTgt spid="25"/>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strips(downLeft)">
                                      <p:cBhvr>
                                        <p:cTn id="61" dur="2000"/>
                                        <p:tgtEl>
                                          <p:spTgt spid="26"/>
                                        </p:tgtEl>
                                      </p:cBhvr>
                                    </p:animEffect>
                                  </p:childTnLst>
                                </p:cTn>
                              </p:par>
                              <p:par>
                                <p:cTn id="62" presetID="18" presetClass="entr" presetSubtype="12"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strips(downLeft)">
                                      <p:cBhvr>
                                        <p:cTn id="64" dur="2000"/>
                                        <p:tgtEl>
                                          <p:spTgt spid="27"/>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strips(downLeft)">
                                      <p:cBhvr>
                                        <p:cTn id="6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6" grpId="0" bldLvl="0" animBg="1"/>
      <p:bldP spid="12" grpId="0"/>
      <p:bldP spid="13" grpId="0" bldLvl="0" animBg="1"/>
      <p:bldP spid="14" grpId="0"/>
      <p:bldP spid="16" grpId="0"/>
      <p:bldP spid="17" grpId="0" bldLvl="0" animBg="1"/>
      <p:bldP spid="18" grpId="0"/>
      <p:bldP spid="20" grpId="0"/>
      <p:bldP spid="21" grpId="0" bldLvl="0" animBg="1"/>
      <p:bldP spid="22" grpId="0"/>
      <p:bldP spid="24" grpId="0"/>
      <p:bldP spid="25" grpId="0" bldLvl="0" animBg="1"/>
      <p:bldP spid="26"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1407</Words>
  <Application>Microsoft Office PowerPoint</Application>
  <PresentationFormat>宽屏</PresentationFormat>
  <Paragraphs>196</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Lato Light</vt:lpstr>
      <vt:lpstr>Levenim MT</vt:lpstr>
      <vt:lpstr>宋体</vt:lpstr>
      <vt:lpstr>微软雅黑</vt:lpstr>
      <vt:lpstr>Arial</vt:lpstr>
      <vt:lpstr>Calibri</vt:lpstr>
      <vt:lpstr>Calibri Light</vt:lpstr>
      <vt:lpstr>Century Gothic</vt:lpstr>
      <vt:lpstr>Haettenschweiler</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Administrator</cp:lastModifiedBy>
  <cp:revision>24</cp:revision>
  <dcterms:created xsi:type="dcterms:W3CDTF">2017-03-10T15:18:00Z</dcterms:created>
  <dcterms:modified xsi:type="dcterms:W3CDTF">2019-06-06T14:58:39Z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