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23"/>
  </p:notesMasterIdLst>
  <p:sldIdLst>
    <p:sldId id="663" r:id="rId4"/>
    <p:sldId id="256" r:id="rId5"/>
    <p:sldId id="437" r:id="rId6"/>
    <p:sldId id="438" r:id="rId7"/>
    <p:sldId id="720" r:id="rId8"/>
    <p:sldId id="721" r:id="rId9"/>
    <p:sldId id="469" r:id="rId10"/>
    <p:sldId id="479" r:id="rId11"/>
    <p:sldId id="472" r:id="rId12"/>
    <p:sldId id="723" r:id="rId13"/>
    <p:sldId id="724" r:id="rId14"/>
    <p:sldId id="476" r:id="rId15"/>
    <p:sldId id="726" r:id="rId16"/>
    <p:sldId id="727" r:id="rId17"/>
    <p:sldId id="729" r:id="rId18"/>
    <p:sldId id="730" r:id="rId19"/>
    <p:sldId id="731" r:id="rId20"/>
    <p:sldId id="732" r:id="rId21"/>
    <p:sldId id="71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52" autoAdjust="0"/>
  </p:normalViewPr>
  <p:slideViewPr>
    <p:cSldViewPr snapToGrid="0">
      <p:cViewPr varScale="1">
        <p:scale>
          <a:sx n="98" d="100"/>
          <a:sy n="98" d="100"/>
        </p:scale>
        <p:origin x="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何 羽鑫" userId="b38e3e78d0e39cf3" providerId="LiveId" clId="{085EAA9D-8AFF-4591-B32F-A8C1CA34CAAF}"/>
    <pc:docChg chg="custSel modSld">
      <pc:chgData name="何 羽鑫" userId="b38e3e78d0e39cf3" providerId="LiveId" clId="{085EAA9D-8AFF-4591-B32F-A8C1CA34CAAF}" dt="2023-05-14T05:12:50.402" v="44" actId="14100"/>
      <pc:docMkLst>
        <pc:docMk/>
      </pc:docMkLst>
      <pc:sldChg chg="delSp modSp mod">
        <pc:chgData name="何 羽鑫" userId="b38e3e78d0e39cf3" providerId="LiveId" clId="{085EAA9D-8AFF-4591-B32F-A8C1CA34CAAF}" dt="2023-05-14T05:12:50.402" v="44" actId="14100"/>
        <pc:sldMkLst>
          <pc:docMk/>
          <pc:sldMk cId="2061068558" sldId="727"/>
        </pc:sldMkLst>
        <pc:spChg chg="del">
          <ac:chgData name="何 羽鑫" userId="b38e3e78d0e39cf3" providerId="LiveId" clId="{085EAA9D-8AFF-4591-B32F-A8C1CA34CAAF}" dt="2023-05-14T04:41:22.836" v="10" actId="21"/>
          <ac:spMkLst>
            <pc:docMk/>
            <pc:sldMk cId="2061068558" sldId="727"/>
            <ac:spMk id="9" creationId="{6EBE18C5-1CE0-9435-ACD6-43BC10134A4F}"/>
          </ac:spMkLst>
        </pc:spChg>
        <pc:graphicFrameChg chg="mod modGraphic">
          <ac:chgData name="何 羽鑫" userId="b38e3e78d0e39cf3" providerId="LiveId" clId="{085EAA9D-8AFF-4591-B32F-A8C1CA34CAAF}" dt="2023-05-14T05:12:50.402" v="44" actId="14100"/>
          <ac:graphicFrameMkLst>
            <pc:docMk/>
            <pc:sldMk cId="2061068558" sldId="727"/>
            <ac:graphicFrameMk id="6" creationId="{D452E614-1AB5-8E5D-E958-C70D2229733E}"/>
          </ac:graphicFrameMkLst>
        </pc:graphicFrameChg>
      </pc:sldChg>
      <pc:sldChg chg="addSp modSp mod">
        <pc:chgData name="何 羽鑫" userId="b38e3e78d0e39cf3" providerId="LiveId" clId="{085EAA9D-8AFF-4591-B32F-A8C1CA34CAAF}" dt="2023-05-14T04:41:27.877" v="12" actId="1076"/>
        <pc:sldMkLst>
          <pc:docMk/>
          <pc:sldMk cId="3151537792" sldId="729"/>
        </pc:sldMkLst>
        <pc:spChg chg="add mod">
          <ac:chgData name="何 羽鑫" userId="b38e3e78d0e39cf3" providerId="LiveId" clId="{085EAA9D-8AFF-4591-B32F-A8C1CA34CAAF}" dt="2023-05-14T04:41:27.877" v="12" actId="1076"/>
          <ac:spMkLst>
            <pc:docMk/>
            <pc:sldMk cId="3151537792" sldId="729"/>
            <ac:spMk id="2" creationId="{12A4EE35-AF11-9895-9DA8-FFA7E9A9D085}"/>
          </ac:spMkLst>
        </pc:spChg>
      </pc:sldChg>
    </pc:docChg>
  </pc:docChgLst>
  <pc:docChgLst>
    <pc:chgData name="何 羽鑫" userId="b38e3e78d0e39cf3" providerId="LiveId" clId="{CCDACF20-4C78-4CAE-B8FD-9882D396B871}"/>
    <pc:docChg chg="undo redo custSel addSld delSld modSld sldOrd">
      <pc:chgData name="何 羽鑫" userId="b38e3e78d0e39cf3" providerId="LiveId" clId="{CCDACF20-4C78-4CAE-B8FD-9882D396B871}" dt="2023-04-14T02:51:02.044" v="72" actId="20577"/>
      <pc:docMkLst>
        <pc:docMk/>
      </pc:docMkLst>
      <pc:sldChg chg="modSp mod">
        <pc:chgData name="何 羽鑫" userId="b38e3e78d0e39cf3" providerId="LiveId" clId="{CCDACF20-4C78-4CAE-B8FD-9882D396B871}" dt="2023-04-14T02:23:59.630" v="26" actId="1076"/>
        <pc:sldMkLst>
          <pc:docMk/>
          <pc:sldMk cId="0" sldId="256"/>
        </pc:sldMkLst>
        <pc:spChg chg="mod">
          <ac:chgData name="何 羽鑫" userId="b38e3e78d0e39cf3" providerId="LiveId" clId="{CCDACF20-4C78-4CAE-B8FD-9882D396B871}" dt="2023-04-14T02:23:59.630" v="26" actId="1076"/>
          <ac:spMkLst>
            <pc:docMk/>
            <pc:sldMk cId="0" sldId="256"/>
            <ac:spMk id="3" creationId="{00000000-0000-0000-0000-000000000000}"/>
          </ac:spMkLst>
        </pc:spChg>
        <pc:spChg chg="mod">
          <ac:chgData name="何 羽鑫" userId="b38e3e78d0e39cf3" providerId="LiveId" clId="{CCDACF20-4C78-4CAE-B8FD-9882D396B871}" dt="2023-04-14T02:22:02.727" v="1" actId="404"/>
          <ac:spMkLst>
            <pc:docMk/>
            <pc:sldMk cId="0" sldId="256"/>
            <ac:spMk id="19" creationId="{00000000-0000-0000-0000-000000000000}"/>
          </ac:spMkLst>
        </pc:spChg>
      </pc:sldChg>
      <pc:sldChg chg="add">
        <pc:chgData name="何 羽鑫" userId="b38e3e78d0e39cf3" providerId="LiveId" clId="{CCDACF20-4C78-4CAE-B8FD-9882D396B871}" dt="2023-04-14T02:21:32.516" v="0"/>
        <pc:sldMkLst>
          <pc:docMk/>
          <pc:sldMk cId="3779105882" sldId="427"/>
        </pc:sldMkLst>
      </pc:sldChg>
      <pc:sldChg chg="add">
        <pc:chgData name="何 羽鑫" userId="b38e3e78d0e39cf3" providerId="LiveId" clId="{CCDACF20-4C78-4CAE-B8FD-9882D396B871}" dt="2023-04-14T02:21:32.516" v="0"/>
        <pc:sldMkLst>
          <pc:docMk/>
          <pc:sldMk cId="1819647561" sldId="450"/>
        </pc:sldMkLst>
      </pc:sldChg>
      <pc:sldChg chg="add">
        <pc:chgData name="何 羽鑫" userId="b38e3e78d0e39cf3" providerId="LiveId" clId="{CCDACF20-4C78-4CAE-B8FD-9882D396B871}" dt="2023-04-14T02:21:32.516" v="0"/>
        <pc:sldMkLst>
          <pc:docMk/>
          <pc:sldMk cId="127854961" sldId="480"/>
        </pc:sldMkLst>
      </pc:sldChg>
      <pc:sldChg chg="modSp mod">
        <pc:chgData name="何 羽鑫" userId="b38e3e78d0e39cf3" providerId="LiveId" clId="{CCDACF20-4C78-4CAE-B8FD-9882D396B871}" dt="2023-04-14T02:51:02.044" v="72" actId="20577"/>
        <pc:sldMkLst>
          <pc:docMk/>
          <pc:sldMk cId="0" sldId="489"/>
        </pc:sldMkLst>
        <pc:spChg chg="mod">
          <ac:chgData name="何 羽鑫" userId="b38e3e78d0e39cf3" providerId="LiveId" clId="{CCDACF20-4C78-4CAE-B8FD-9882D396B871}" dt="2023-04-14T02:51:02.044" v="72" actId="20577"/>
          <ac:spMkLst>
            <pc:docMk/>
            <pc:sldMk cId="0" sldId="489"/>
            <ac:spMk id="25" creationId="{00000000-0000-0000-0000-000000000000}"/>
          </ac:spMkLst>
        </pc:spChg>
      </pc:sldChg>
      <pc:sldChg chg="addSp delSp modSp add mod">
        <pc:chgData name="何 羽鑫" userId="b38e3e78d0e39cf3" providerId="LiveId" clId="{CCDACF20-4C78-4CAE-B8FD-9882D396B871}" dt="2023-04-14T02:24:07.636" v="27"/>
        <pc:sldMkLst>
          <pc:docMk/>
          <pc:sldMk cId="2146423620" sldId="491"/>
        </pc:sldMkLst>
        <pc:spChg chg="del">
          <ac:chgData name="何 羽鑫" userId="b38e3e78d0e39cf3" providerId="LiveId" clId="{CCDACF20-4C78-4CAE-B8FD-9882D396B871}" dt="2023-04-14T02:22:31.191" v="4" actId="478"/>
          <ac:spMkLst>
            <pc:docMk/>
            <pc:sldMk cId="2146423620" sldId="491"/>
            <ac:spMk id="3" creationId="{2E6F6DBA-9102-2F38-545F-FA623D990646}"/>
          </ac:spMkLst>
        </pc:spChg>
        <pc:spChg chg="add del mod">
          <ac:chgData name="何 羽鑫" userId="b38e3e78d0e39cf3" providerId="LiveId" clId="{CCDACF20-4C78-4CAE-B8FD-9882D396B871}" dt="2023-04-14T02:22:21.196" v="3"/>
          <ac:spMkLst>
            <pc:docMk/>
            <pc:sldMk cId="2146423620" sldId="491"/>
            <ac:spMk id="19" creationId="{4D101300-908E-450B-9738-752C26D08D67}"/>
          </ac:spMkLst>
        </pc:spChg>
        <pc:spChg chg="add mod">
          <ac:chgData name="何 羽鑫" userId="b38e3e78d0e39cf3" providerId="LiveId" clId="{CCDACF20-4C78-4CAE-B8FD-9882D396B871}" dt="2023-04-14T02:22:40.216" v="18" actId="20577"/>
          <ac:spMkLst>
            <pc:docMk/>
            <pc:sldMk cId="2146423620" sldId="491"/>
            <ac:spMk id="20" creationId="{CAF0B67B-F52F-4883-807D-03E77C0C2BBE}"/>
          </ac:spMkLst>
        </pc:spChg>
        <pc:spChg chg="add mod">
          <ac:chgData name="何 羽鑫" userId="b38e3e78d0e39cf3" providerId="LiveId" clId="{CCDACF20-4C78-4CAE-B8FD-9882D396B871}" dt="2023-04-14T02:24:07.636" v="27"/>
          <ac:spMkLst>
            <pc:docMk/>
            <pc:sldMk cId="2146423620" sldId="491"/>
            <ac:spMk id="21" creationId="{B7292B36-9282-4981-8FBE-CE58D117C61B}"/>
          </ac:spMkLst>
        </pc:spChg>
      </pc:sldChg>
      <pc:sldChg chg="modSp add mod">
        <pc:chgData name="何 羽鑫" userId="b38e3e78d0e39cf3" providerId="LiveId" clId="{CCDACF20-4C78-4CAE-B8FD-9882D396B871}" dt="2023-04-14T02:40:45.092" v="71" actId="20577"/>
        <pc:sldMkLst>
          <pc:docMk/>
          <pc:sldMk cId="1579956074" sldId="492"/>
        </pc:sldMkLst>
        <pc:spChg chg="mod">
          <ac:chgData name="何 羽鑫" userId="b38e3e78d0e39cf3" providerId="LiveId" clId="{CCDACF20-4C78-4CAE-B8FD-9882D396B871}" dt="2023-04-14T02:40:45.092" v="71" actId="20577"/>
          <ac:spMkLst>
            <pc:docMk/>
            <pc:sldMk cId="1579956074" sldId="492"/>
            <ac:spMk id="4" creationId="{47F242B3-94DC-846A-6668-57AD11FD3443}"/>
          </ac:spMkLst>
        </pc:spChg>
      </pc:sldChg>
      <pc:sldChg chg="add">
        <pc:chgData name="何 羽鑫" userId="b38e3e78d0e39cf3" providerId="LiveId" clId="{CCDACF20-4C78-4CAE-B8FD-9882D396B871}" dt="2023-04-14T02:21:32.516" v="0"/>
        <pc:sldMkLst>
          <pc:docMk/>
          <pc:sldMk cId="366167449" sldId="494"/>
        </pc:sldMkLst>
      </pc:sldChg>
      <pc:sldChg chg="add">
        <pc:chgData name="何 羽鑫" userId="b38e3e78d0e39cf3" providerId="LiveId" clId="{CCDACF20-4C78-4CAE-B8FD-9882D396B871}" dt="2023-04-14T02:21:32.516" v="0"/>
        <pc:sldMkLst>
          <pc:docMk/>
          <pc:sldMk cId="445342910" sldId="496"/>
        </pc:sldMkLst>
      </pc:sldChg>
      <pc:sldChg chg="add">
        <pc:chgData name="何 羽鑫" userId="b38e3e78d0e39cf3" providerId="LiveId" clId="{CCDACF20-4C78-4CAE-B8FD-9882D396B871}" dt="2023-04-14T02:21:32.516" v="0"/>
        <pc:sldMkLst>
          <pc:docMk/>
          <pc:sldMk cId="237048975" sldId="497"/>
        </pc:sldMkLst>
      </pc:sldChg>
      <pc:sldChg chg="add">
        <pc:chgData name="何 羽鑫" userId="b38e3e78d0e39cf3" providerId="LiveId" clId="{CCDACF20-4C78-4CAE-B8FD-9882D396B871}" dt="2023-04-14T02:21:32.516" v="0"/>
        <pc:sldMkLst>
          <pc:docMk/>
          <pc:sldMk cId="2460152329" sldId="498"/>
        </pc:sldMkLst>
      </pc:sldChg>
      <pc:sldChg chg="add">
        <pc:chgData name="何 羽鑫" userId="b38e3e78d0e39cf3" providerId="LiveId" clId="{CCDACF20-4C78-4CAE-B8FD-9882D396B871}" dt="2023-04-14T02:21:32.516" v="0"/>
        <pc:sldMkLst>
          <pc:docMk/>
          <pc:sldMk cId="2455843878" sldId="499"/>
        </pc:sldMkLst>
      </pc:sldChg>
      <pc:sldChg chg="add">
        <pc:chgData name="何 羽鑫" userId="b38e3e78d0e39cf3" providerId="LiveId" clId="{CCDACF20-4C78-4CAE-B8FD-9882D396B871}" dt="2023-04-14T02:21:32.516" v="0"/>
        <pc:sldMkLst>
          <pc:docMk/>
          <pc:sldMk cId="1306593068" sldId="500"/>
        </pc:sldMkLst>
      </pc:sldChg>
      <pc:sldChg chg="add">
        <pc:chgData name="何 羽鑫" userId="b38e3e78d0e39cf3" providerId="LiveId" clId="{CCDACF20-4C78-4CAE-B8FD-9882D396B871}" dt="2023-04-14T02:21:32.516" v="0"/>
        <pc:sldMkLst>
          <pc:docMk/>
          <pc:sldMk cId="1070512616" sldId="501"/>
        </pc:sldMkLst>
      </pc:sldChg>
      <pc:sldChg chg="addSp delSp modSp add del mod ord modNotes">
        <pc:chgData name="何 羽鑫" userId="b38e3e78d0e39cf3" providerId="LiveId" clId="{CCDACF20-4C78-4CAE-B8FD-9882D396B871}" dt="2023-04-14T02:38:16.412" v="67" actId="1076"/>
        <pc:sldMkLst>
          <pc:docMk/>
          <pc:sldMk cId="0" sldId="663"/>
        </pc:sldMkLst>
        <pc:spChg chg="add del mod">
          <ac:chgData name="何 羽鑫" userId="b38e3e78d0e39cf3" providerId="LiveId" clId="{CCDACF20-4C78-4CAE-B8FD-9882D396B871}" dt="2023-04-14T02:37:38.948" v="58" actId="21"/>
          <ac:spMkLst>
            <pc:docMk/>
            <pc:sldMk cId="0" sldId="663"/>
            <ac:spMk id="2" creationId="{00000000-0000-0000-0000-000000000000}"/>
          </ac:spMkLst>
        </pc:spChg>
        <pc:spChg chg="add del">
          <ac:chgData name="何 羽鑫" userId="b38e3e78d0e39cf3" providerId="LiveId" clId="{CCDACF20-4C78-4CAE-B8FD-9882D396B871}" dt="2023-04-14T02:36:29.333" v="42" actId="22"/>
          <ac:spMkLst>
            <pc:docMk/>
            <pc:sldMk cId="0" sldId="663"/>
            <ac:spMk id="5" creationId="{72548B4D-9017-4CC5-BB01-0346D58D2910}"/>
          </ac:spMkLst>
        </pc:spChg>
        <pc:spChg chg="add mod">
          <ac:chgData name="何 羽鑫" userId="b38e3e78d0e39cf3" providerId="LiveId" clId="{CCDACF20-4C78-4CAE-B8FD-9882D396B871}" dt="2023-04-14T02:38:16.412" v="67" actId="1076"/>
          <ac:spMkLst>
            <pc:docMk/>
            <pc:sldMk cId="0" sldId="663"/>
            <ac:spMk id="6" creationId="{768AD89F-2113-425B-8820-B012BA07BD36}"/>
          </ac:spMkLst>
        </pc:spChg>
        <pc:spChg chg="add del mod">
          <ac:chgData name="何 羽鑫" userId="b38e3e78d0e39cf3" providerId="LiveId" clId="{CCDACF20-4C78-4CAE-B8FD-9882D396B871}" dt="2023-04-14T02:37:41.871" v="59" actId="21"/>
          <ac:spMkLst>
            <pc:docMk/>
            <pc:sldMk cId="0" sldId="663"/>
            <ac:spMk id="8" creationId="{783B18B5-5859-48AE-8BB7-79799BDFAAC4}"/>
          </ac:spMkLst>
        </pc:spChg>
      </pc:sldChg>
    </pc:docChg>
  </pc:docChgLst>
  <pc:docChgLst>
    <pc:chgData name="何 羽鑫" userId="b38e3e78d0e39cf3" providerId="LiveId" clId="{542EA7D1-C494-4643-B889-56064188E3FA}"/>
    <pc:docChg chg="undo redo custSel addSld delSld modSld sldOrd">
      <pc:chgData name="何 羽鑫" userId="b38e3e78d0e39cf3" providerId="LiveId" clId="{542EA7D1-C494-4643-B889-56064188E3FA}" dt="2023-04-28T06:59:05.727" v="1576"/>
      <pc:docMkLst>
        <pc:docMk/>
      </pc:docMkLst>
      <pc:sldChg chg="addSp delSp modSp mod">
        <pc:chgData name="何 羽鑫" userId="b38e3e78d0e39cf3" providerId="LiveId" clId="{542EA7D1-C494-4643-B889-56064188E3FA}" dt="2023-04-27T14:20:38.373" v="113" actId="20577"/>
        <pc:sldMkLst>
          <pc:docMk/>
          <pc:sldMk cId="0" sldId="256"/>
        </pc:sldMkLst>
        <pc:spChg chg="mod">
          <ac:chgData name="何 羽鑫" userId="b38e3e78d0e39cf3" providerId="LiveId" clId="{542EA7D1-C494-4643-B889-56064188E3FA}" dt="2023-04-27T14:20:29.806" v="104" actId="1076"/>
          <ac:spMkLst>
            <pc:docMk/>
            <pc:sldMk cId="0" sldId="256"/>
            <ac:spMk id="3" creationId="{00000000-0000-0000-0000-000000000000}"/>
          </ac:spMkLst>
        </pc:spChg>
        <pc:spChg chg="mod">
          <ac:chgData name="何 羽鑫" userId="b38e3e78d0e39cf3" providerId="LiveId" clId="{542EA7D1-C494-4643-B889-56064188E3FA}" dt="2023-04-27T14:20:38.373" v="113" actId="20577"/>
          <ac:spMkLst>
            <pc:docMk/>
            <pc:sldMk cId="0" sldId="256"/>
            <ac:spMk id="19" creationId="{00000000-0000-0000-0000-000000000000}"/>
          </ac:spMkLst>
        </pc:spChg>
        <pc:picChg chg="del">
          <ac:chgData name="何 羽鑫" userId="b38e3e78d0e39cf3" providerId="LiveId" clId="{542EA7D1-C494-4643-B889-56064188E3FA}" dt="2023-04-27T14:18:06.159" v="93" actId="478"/>
          <ac:picMkLst>
            <pc:docMk/>
            <pc:sldMk cId="0" sldId="256"/>
            <ac:picMk id="2" creationId="{00000000-0000-0000-0000-000000000000}"/>
          </ac:picMkLst>
        </pc:picChg>
        <pc:picChg chg="add del">
          <ac:chgData name="何 羽鑫" userId="b38e3e78d0e39cf3" providerId="LiveId" clId="{542EA7D1-C494-4643-B889-56064188E3FA}" dt="2023-04-27T14:18:48.288" v="95" actId="478"/>
          <ac:picMkLst>
            <pc:docMk/>
            <pc:sldMk cId="0" sldId="256"/>
            <ac:picMk id="5" creationId="{44376B06-32AF-54DB-D74C-060E017CCBE4}"/>
          </ac:picMkLst>
        </pc:picChg>
        <pc:picChg chg="add mod">
          <ac:chgData name="何 羽鑫" userId="b38e3e78d0e39cf3" providerId="LiveId" clId="{542EA7D1-C494-4643-B889-56064188E3FA}" dt="2023-04-27T14:18:53.463" v="97" actId="1076"/>
          <ac:picMkLst>
            <pc:docMk/>
            <pc:sldMk cId="0" sldId="256"/>
            <ac:picMk id="10" creationId="{CE6E2942-1A81-C1E7-CF35-766B0215F305}"/>
          </ac:picMkLst>
        </pc:picChg>
      </pc:sldChg>
      <pc:sldChg chg="del">
        <pc:chgData name="何 羽鑫" userId="b38e3e78d0e39cf3" providerId="LiveId" clId="{542EA7D1-C494-4643-B889-56064188E3FA}" dt="2023-04-27T15:09:31.266" v="702" actId="47"/>
        <pc:sldMkLst>
          <pc:docMk/>
          <pc:sldMk cId="3779105882" sldId="427"/>
        </pc:sldMkLst>
      </pc:sldChg>
      <pc:sldChg chg="addSp delSp modSp mod">
        <pc:chgData name="何 羽鑫" userId="b38e3e78d0e39cf3" providerId="LiveId" clId="{542EA7D1-C494-4643-B889-56064188E3FA}" dt="2023-04-27T14:21:53.962" v="137" actId="1076"/>
        <pc:sldMkLst>
          <pc:docMk/>
          <pc:sldMk cId="0" sldId="437"/>
        </pc:sldMkLst>
        <pc:spChg chg="mod">
          <ac:chgData name="何 羽鑫" userId="b38e3e78d0e39cf3" providerId="LiveId" clId="{542EA7D1-C494-4643-B889-56064188E3FA}" dt="2023-04-27T14:21:28.827" v="130" actId="20577"/>
          <ac:spMkLst>
            <pc:docMk/>
            <pc:sldMk cId="0" sldId="437"/>
            <ac:spMk id="12" creationId="{00000000-0000-0000-0000-000000000000}"/>
          </ac:spMkLst>
        </pc:spChg>
        <pc:picChg chg="add del mod">
          <ac:chgData name="何 羽鑫" userId="b38e3e78d0e39cf3" providerId="LiveId" clId="{542EA7D1-C494-4643-B889-56064188E3FA}" dt="2023-04-27T14:21:48.950" v="133" actId="478"/>
          <ac:picMkLst>
            <pc:docMk/>
            <pc:sldMk cId="0" sldId="437"/>
            <ac:picMk id="3" creationId="{1668116F-0108-77DF-42CD-1BB92432FC93}"/>
          </ac:picMkLst>
        </pc:picChg>
        <pc:picChg chg="del">
          <ac:chgData name="何 羽鑫" userId="b38e3e78d0e39cf3" providerId="LiveId" clId="{542EA7D1-C494-4643-B889-56064188E3FA}" dt="2023-04-27T14:20:57.579" v="114" actId="478"/>
          <ac:picMkLst>
            <pc:docMk/>
            <pc:sldMk cId="0" sldId="437"/>
            <ac:picMk id="4" creationId="{00000000-0000-0000-0000-000000000000}"/>
          </ac:picMkLst>
        </pc:picChg>
        <pc:picChg chg="add mod">
          <ac:chgData name="何 羽鑫" userId="b38e3e78d0e39cf3" providerId="LiveId" clId="{542EA7D1-C494-4643-B889-56064188E3FA}" dt="2023-04-27T14:21:53.962" v="137" actId="1076"/>
          <ac:picMkLst>
            <pc:docMk/>
            <pc:sldMk cId="0" sldId="437"/>
            <ac:picMk id="7" creationId="{BD06F902-591C-0283-A8A7-9399933392AB}"/>
          </ac:picMkLst>
        </pc:picChg>
      </pc:sldChg>
      <pc:sldChg chg="addSp delSp modSp mod delAnim">
        <pc:chgData name="何 羽鑫" userId="b38e3e78d0e39cf3" providerId="LiveId" clId="{542EA7D1-C494-4643-B889-56064188E3FA}" dt="2023-04-27T14:38:38.185" v="316" actId="1076"/>
        <pc:sldMkLst>
          <pc:docMk/>
          <pc:sldMk cId="0" sldId="438"/>
        </pc:sldMkLst>
        <pc:spChg chg="add mod">
          <ac:chgData name="何 羽鑫" userId="b38e3e78d0e39cf3" providerId="LiveId" clId="{542EA7D1-C494-4643-B889-56064188E3FA}" dt="2023-04-27T14:38:38.185" v="316" actId="1076"/>
          <ac:spMkLst>
            <pc:docMk/>
            <pc:sldMk cId="0" sldId="438"/>
            <ac:spMk id="9" creationId="{2570C527-3407-7B5B-90AF-84AB95D25C40}"/>
          </ac:spMkLst>
        </pc:spChg>
        <pc:spChg chg="del">
          <ac:chgData name="何 羽鑫" userId="b38e3e78d0e39cf3" providerId="LiveId" clId="{542EA7D1-C494-4643-B889-56064188E3FA}" dt="2023-04-27T14:23:25.767" v="139" actId="478"/>
          <ac:spMkLst>
            <pc:docMk/>
            <pc:sldMk cId="0" sldId="438"/>
            <ac:spMk id="16" creationId="{00000000-0000-0000-0000-000000000000}"/>
          </ac:spMkLst>
        </pc:spChg>
        <pc:picChg chg="del">
          <ac:chgData name="何 羽鑫" userId="b38e3e78d0e39cf3" providerId="LiveId" clId="{542EA7D1-C494-4643-B889-56064188E3FA}" dt="2023-04-27T14:22:12.709" v="138" actId="478"/>
          <ac:picMkLst>
            <pc:docMk/>
            <pc:sldMk cId="0" sldId="438"/>
            <ac:picMk id="4" creationId="{00000000-0000-0000-0000-000000000000}"/>
          </ac:picMkLst>
        </pc:picChg>
        <pc:picChg chg="add del">
          <ac:chgData name="何 羽鑫" userId="b38e3e78d0e39cf3" providerId="LiveId" clId="{542EA7D1-C494-4643-B889-56064188E3FA}" dt="2023-04-27T14:24:19.002" v="141" actId="478"/>
          <ac:picMkLst>
            <pc:docMk/>
            <pc:sldMk cId="0" sldId="438"/>
            <ac:picMk id="6" creationId="{60F4B62B-0AD7-89F0-0A54-BD4FF54A61A1}"/>
          </ac:picMkLst>
        </pc:picChg>
        <pc:picChg chg="add mod modCrop">
          <ac:chgData name="何 羽鑫" userId="b38e3e78d0e39cf3" providerId="LiveId" clId="{542EA7D1-C494-4643-B889-56064188E3FA}" dt="2023-04-27T14:38:30.912" v="314" actId="732"/>
          <ac:picMkLst>
            <pc:docMk/>
            <pc:sldMk cId="0" sldId="438"/>
            <ac:picMk id="8" creationId="{FD99DDD3-6364-0CD5-F112-5716A3AD3ECD}"/>
          </ac:picMkLst>
        </pc:picChg>
        <pc:picChg chg="del">
          <ac:chgData name="何 羽鑫" userId="b38e3e78d0e39cf3" providerId="LiveId" clId="{542EA7D1-C494-4643-B889-56064188E3FA}" dt="2023-04-27T14:23:25.767" v="139" actId="478"/>
          <ac:picMkLst>
            <pc:docMk/>
            <pc:sldMk cId="0" sldId="438"/>
            <ac:picMk id="13" creationId="{00000000-0000-0000-0000-000000000000}"/>
          </ac:picMkLst>
        </pc:picChg>
        <pc:picChg chg="del">
          <ac:chgData name="何 羽鑫" userId="b38e3e78d0e39cf3" providerId="LiveId" clId="{542EA7D1-C494-4643-B889-56064188E3FA}" dt="2023-04-27T14:23:25.767" v="139" actId="478"/>
          <ac:picMkLst>
            <pc:docMk/>
            <pc:sldMk cId="0" sldId="438"/>
            <ac:picMk id="14" creationId="{00000000-0000-0000-0000-000000000000}"/>
          </ac:picMkLst>
        </pc:picChg>
      </pc:sldChg>
      <pc:sldChg chg="del">
        <pc:chgData name="何 羽鑫" userId="b38e3e78d0e39cf3" providerId="LiveId" clId="{542EA7D1-C494-4643-B889-56064188E3FA}" dt="2023-04-27T15:09:20.280" v="695" actId="47"/>
        <pc:sldMkLst>
          <pc:docMk/>
          <pc:sldMk cId="1819647561" sldId="450"/>
        </pc:sldMkLst>
      </pc:sldChg>
      <pc:sldChg chg="addSp delSp modSp mod">
        <pc:chgData name="何 羽鑫" userId="b38e3e78d0e39cf3" providerId="LiveId" clId="{542EA7D1-C494-4643-B889-56064188E3FA}" dt="2023-04-27T14:48:52.979" v="483" actId="21"/>
        <pc:sldMkLst>
          <pc:docMk/>
          <pc:sldMk cId="0" sldId="469"/>
        </pc:sldMkLst>
        <pc:spChg chg="mod">
          <ac:chgData name="何 羽鑫" userId="b38e3e78d0e39cf3" providerId="LiveId" clId="{542EA7D1-C494-4643-B889-56064188E3FA}" dt="2023-04-27T14:47:03.283" v="440" actId="20577"/>
          <ac:spMkLst>
            <pc:docMk/>
            <pc:sldMk cId="0" sldId="469"/>
            <ac:spMk id="2" creationId="{00000000-0000-0000-0000-000000000000}"/>
          </ac:spMkLst>
        </pc:spChg>
        <pc:spChg chg="mod">
          <ac:chgData name="何 羽鑫" userId="b38e3e78d0e39cf3" providerId="LiveId" clId="{542EA7D1-C494-4643-B889-56064188E3FA}" dt="2023-04-27T14:46:55.678" v="432" actId="20577"/>
          <ac:spMkLst>
            <pc:docMk/>
            <pc:sldMk cId="0" sldId="469"/>
            <ac:spMk id="7" creationId="{00000000-0000-0000-0000-000000000000}"/>
          </ac:spMkLst>
        </pc:spChg>
        <pc:spChg chg="mod">
          <ac:chgData name="何 羽鑫" userId="b38e3e78d0e39cf3" providerId="LiveId" clId="{542EA7D1-C494-4643-B889-56064188E3FA}" dt="2023-04-27T14:48:14.924" v="476" actId="20577"/>
          <ac:spMkLst>
            <pc:docMk/>
            <pc:sldMk cId="0" sldId="469"/>
            <ac:spMk id="8" creationId="{A631DBFC-DC18-05D9-9DD9-6E3145DE1DA5}"/>
          </ac:spMkLst>
        </pc:spChg>
        <pc:spChg chg="del mod">
          <ac:chgData name="何 羽鑫" userId="b38e3e78d0e39cf3" providerId="LiveId" clId="{542EA7D1-C494-4643-B889-56064188E3FA}" dt="2023-04-27T14:48:52.979" v="483" actId="21"/>
          <ac:spMkLst>
            <pc:docMk/>
            <pc:sldMk cId="0" sldId="469"/>
            <ac:spMk id="9" creationId="{00000000-0000-0000-0000-000000000000}"/>
          </ac:spMkLst>
        </pc:spChg>
        <pc:spChg chg="mod">
          <ac:chgData name="何 羽鑫" userId="b38e3e78d0e39cf3" providerId="LiveId" clId="{542EA7D1-C494-4643-B889-56064188E3FA}" dt="2023-04-27T14:47:40.839" v="458"/>
          <ac:spMkLst>
            <pc:docMk/>
            <pc:sldMk cId="0" sldId="469"/>
            <ac:spMk id="14" creationId="{AB28414C-1EF5-BC9A-5021-C5AD5C71A4BA}"/>
          </ac:spMkLst>
        </pc:spChg>
        <pc:spChg chg="mod">
          <ac:chgData name="何 羽鑫" userId="b38e3e78d0e39cf3" providerId="LiveId" clId="{542EA7D1-C494-4643-B889-56064188E3FA}" dt="2023-04-27T14:47:34.604" v="456" actId="20577"/>
          <ac:spMkLst>
            <pc:docMk/>
            <pc:sldMk cId="0" sldId="469"/>
            <ac:spMk id="18" creationId="{00000000-0000-0000-0000-000000000000}"/>
          </ac:spMkLst>
        </pc:spChg>
        <pc:spChg chg="add mod">
          <ac:chgData name="何 羽鑫" userId="b38e3e78d0e39cf3" providerId="LiveId" clId="{542EA7D1-C494-4643-B889-56064188E3FA}" dt="2023-04-27T14:48:51.668" v="482" actId="14100"/>
          <ac:spMkLst>
            <pc:docMk/>
            <pc:sldMk cId="0" sldId="469"/>
            <ac:spMk id="24" creationId="{6F05B68D-4367-F5FA-8FDF-2968452349FB}"/>
          </ac:spMkLst>
        </pc:spChg>
        <pc:grpChg chg="add mod">
          <ac:chgData name="何 羽鑫" userId="b38e3e78d0e39cf3" providerId="LiveId" clId="{542EA7D1-C494-4643-B889-56064188E3FA}" dt="2023-04-27T14:48:23.326" v="477" actId="1076"/>
          <ac:grpSpMkLst>
            <pc:docMk/>
            <pc:sldMk cId="0" sldId="469"/>
            <ac:grpSpMk id="3" creationId="{7C5B1B99-7180-1911-447C-34076B10B920}"/>
          </ac:grpSpMkLst>
        </pc:grpChg>
        <pc:grpChg chg="mod">
          <ac:chgData name="何 羽鑫" userId="b38e3e78d0e39cf3" providerId="LiveId" clId="{542EA7D1-C494-4643-B889-56064188E3FA}" dt="2023-04-27T14:47:47.409" v="462" actId="1076"/>
          <ac:grpSpMkLst>
            <pc:docMk/>
            <pc:sldMk cId="0" sldId="469"/>
            <ac:grpSpMk id="23" creationId="{00000000-0000-0000-0000-000000000000}"/>
          </ac:grpSpMkLst>
        </pc:grpChg>
        <pc:picChg chg="del">
          <ac:chgData name="何 羽鑫" userId="b38e3e78d0e39cf3" providerId="LiveId" clId="{542EA7D1-C494-4643-B889-56064188E3FA}" dt="2023-04-27T14:46:35.367" v="428" actId="478"/>
          <ac:picMkLst>
            <pc:docMk/>
            <pc:sldMk cId="0" sldId="469"/>
            <ac:picMk id="6" creationId="{00000000-0000-0000-0000-000000000000}"/>
          </ac:picMkLst>
        </pc:picChg>
        <pc:picChg chg="add del">
          <ac:chgData name="何 羽鑫" userId="b38e3e78d0e39cf3" providerId="LiveId" clId="{542EA7D1-C494-4643-B889-56064188E3FA}" dt="2023-04-27T14:46:55.342" v="431" actId="21"/>
          <ac:picMkLst>
            <pc:docMk/>
            <pc:sldMk cId="0" sldId="469"/>
            <ac:picMk id="11" creationId="{00000000-0000-0000-0000-000000000000}"/>
          </ac:picMkLst>
        </pc:picChg>
        <pc:picChg chg="mod">
          <ac:chgData name="何 羽鑫" userId="b38e3e78d0e39cf3" providerId="LiveId" clId="{542EA7D1-C494-4643-B889-56064188E3FA}" dt="2023-04-27T14:47:40.839" v="458"/>
          <ac:picMkLst>
            <pc:docMk/>
            <pc:sldMk cId="0" sldId="469"/>
            <ac:picMk id="16" creationId="{A0F23662-F5B6-7C46-5CE9-5261E8F96180}"/>
          </ac:picMkLst>
        </pc:picChg>
        <pc:picChg chg="del mod">
          <ac:chgData name="何 羽鑫" userId="b38e3e78d0e39cf3" providerId="LiveId" clId="{542EA7D1-C494-4643-B889-56064188E3FA}" dt="2023-04-27T14:47:58.360" v="469" actId="478"/>
          <ac:picMkLst>
            <pc:docMk/>
            <pc:sldMk cId="0" sldId="469"/>
            <ac:picMk id="17" creationId="{782AF05B-7E0E-AEFD-786E-92FC9A7C3BCD}"/>
          </ac:picMkLst>
        </pc:picChg>
        <pc:picChg chg="del">
          <ac:chgData name="何 羽鑫" userId="b38e3e78d0e39cf3" providerId="LiveId" clId="{542EA7D1-C494-4643-B889-56064188E3FA}" dt="2023-04-27T14:47:57.184" v="468" actId="478"/>
          <ac:picMkLst>
            <pc:docMk/>
            <pc:sldMk cId="0" sldId="469"/>
            <ac:picMk id="22" creationId="{00000000-0000-0000-0000-000000000000}"/>
          </ac:picMkLst>
        </pc:picChg>
      </pc:sldChg>
      <pc:sldChg chg="addSp delSp modSp mod">
        <pc:chgData name="何 羽鑫" userId="b38e3e78d0e39cf3" providerId="LiveId" clId="{542EA7D1-C494-4643-B889-56064188E3FA}" dt="2023-04-27T15:00:36.764" v="614" actId="20577"/>
        <pc:sldMkLst>
          <pc:docMk/>
          <pc:sldMk cId="0" sldId="472"/>
        </pc:sldMkLst>
        <pc:spChg chg="del mod">
          <ac:chgData name="何 羽鑫" userId="b38e3e78d0e39cf3" providerId="LiveId" clId="{542EA7D1-C494-4643-B889-56064188E3FA}" dt="2023-04-27T15:00:32.479" v="609" actId="21"/>
          <ac:spMkLst>
            <pc:docMk/>
            <pc:sldMk cId="0" sldId="472"/>
            <ac:spMk id="6" creationId="{00000000-0000-0000-0000-000000000000}"/>
          </ac:spMkLst>
        </pc:spChg>
        <pc:spChg chg="add mod">
          <ac:chgData name="何 羽鑫" userId="b38e3e78d0e39cf3" providerId="LiveId" clId="{542EA7D1-C494-4643-B889-56064188E3FA}" dt="2023-04-27T15:00:36.764" v="614" actId="20577"/>
          <ac:spMkLst>
            <pc:docMk/>
            <pc:sldMk cId="0" sldId="472"/>
            <ac:spMk id="12" creationId="{04C7564F-F26B-7AFD-A234-018A0ACA6A08}"/>
          </ac:spMkLst>
        </pc:spChg>
        <pc:picChg chg="del">
          <ac:chgData name="何 羽鑫" userId="b38e3e78d0e39cf3" providerId="LiveId" clId="{542EA7D1-C494-4643-B889-56064188E3FA}" dt="2023-04-27T14:57:41.346" v="581" actId="478"/>
          <ac:picMkLst>
            <pc:docMk/>
            <pc:sldMk cId="0" sldId="472"/>
            <ac:picMk id="2" creationId="{00000000-0000-0000-0000-000000000000}"/>
          </ac:picMkLst>
        </pc:picChg>
        <pc:picChg chg="add del mod">
          <ac:chgData name="何 羽鑫" userId="b38e3e78d0e39cf3" providerId="LiveId" clId="{542EA7D1-C494-4643-B889-56064188E3FA}" dt="2023-04-27T14:58:43.209" v="584" actId="478"/>
          <ac:picMkLst>
            <pc:docMk/>
            <pc:sldMk cId="0" sldId="472"/>
            <ac:picMk id="4" creationId="{4D9843D5-5B5D-7039-BCCC-B03C2B6450D3}"/>
          </ac:picMkLst>
        </pc:picChg>
        <pc:picChg chg="add del">
          <ac:chgData name="何 羽鑫" userId="b38e3e78d0e39cf3" providerId="LiveId" clId="{542EA7D1-C494-4643-B889-56064188E3FA}" dt="2023-04-27T14:59:21.321" v="586" actId="478"/>
          <ac:picMkLst>
            <pc:docMk/>
            <pc:sldMk cId="0" sldId="472"/>
            <ac:picMk id="8" creationId="{C620366A-3F74-9DFC-A435-DF15045E123F}"/>
          </ac:picMkLst>
        </pc:picChg>
        <pc:picChg chg="add mod">
          <ac:chgData name="何 羽鑫" userId="b38e3e78d0e39cf3" providerId="LiveId" clId="{542EA7D1-C494-4643-B889-56064188E3FA}" dt="2023-04-27T14:59:53.801" v="604" actId="1076"/>
          <ac:picMkLst>
            <pc:docMk/>
            <pc:sldMk cId="0" sldId="472"/>
            <ac:picMk id="11" creationId="{FF8D98E8-C5E3-6BEC-D918-12CA712BA9F3}"/>
          </ac:picMkLst>
        </pc:picChg>
      </pc:sldChg>
      <pc:sldChg chg="addSp delSp modSp mod modAnim">
        <pc:chgData name="何 羽鑫" userId="b38e3e78d0e39cf3" providerId="LiveId" clId="{542EA7D1-C494-4643-B889-56064188E3FA}" dt="2023-04-27T15:15:44.802" v="788" actId="1076"/>
        <pc:sldMkLst>
          <pc:docMk/>
          <pc:sldMk cId="0" sldId="476"/>
        </pc:sldMkLst>
        <pc:spChg chg="del">
          <ac:chgData name="何 羽鑫" userId="b38e3e78d0e39cf3" providerId="LiveId" clId="{542EA7D1-C494-4643-B889-56064188E3FA}" dt="2023-04-27T15:02:52.235" v="639" actId="478"/>
          <ac:spMkLst>
            <pc:docMk/>
            <pc:sldMk cId="0" sldId="476"/>
            <ac:spMk id="6" creationId="{00000000-0000-0000-0000-000000000000}"/>
          </ac:spMkLst>
        </pc:spChg>
        <pc:spChg chg="del">
          <ac:chgData name="何 羽鑫" userId="b38e3e78d0e39cf3" providerId="LiveId" clId="{542EA7D1-C494-4643-B889-56064188E3FA}" dt="2023-04-27T15:02:52.235" v="639" actId="478"/>
          <ac:spMkLst>
            <pc:docMk/>
            <pc:sldMk cId="0" sldId="476"/>
            <ac:spMk id="7" creationId="{00000000-0000-0000-0000-000000000000}"/>
          </ac:spMkLst>
        </pc:spChg>
        <pc:spChg chg="add mod">
          <ac:chgData name="何 羽鑫" userId="b38e3e78d0e39cf3" providerId="LiveId" clId="{542EA7D1-C494-4643-B889-56064188E3FA}" dt="2023-04-27T15:13:34.585" v="769" actId="1076"/>
          <ac:spMkLst>
            <pc:docMk/>
            <pc:sldMk cId="0" sldId="476"/>
            <ac:spMk id="9" creationId="{76CA5D42-7E34-C8AF-E6AD-1D6B02FC5CFB}"/>
          </ac:spMkLst>
        </pc:spChg>
        <pc:picChg chg="del">
          <ac:chgData name="何 羽鑫" userId="b38e3e78d0e39cf3" providerId="LiveId" clId="{542EA7D1-C494-4643-B889-56064188E3FA}" dt="2023-04-27T15:02:52.235" v="639" actId="478"/>
          <ac:picMkLst>
            <pc:docMk/>
            <pc:sldMk cId="0" sldId="476"/>
            <ac:picMk id="2" creationId="{00000000-0000-0000-0000-000000000000}"/>
          </ac:picMkLst>
        </pc:picChg>
        <pc:picChg chg="del">
          <ac:chgData name="何 羽鑫" userId="b38e3e78d0e39cf3" providerId="LiveId" clId="{542EA7D1-C494-4643-B889-56064188E3FA}" dt="2023-04-27T15:02:52.235" v="639" actId="478"/>
          <ac:picMkLst>
            <pc:docMk/>
            <pc:sldMk cId="0" sldId="476"/>
            <ac:picMk id="4" creationId="{00000000-0000-0000-0000-000000000000}"/>
          </ac:picMkLst>
        </pc:picChg>
        <pc:picChg chg="add mod modCrop">
          <ac:chgData name="何 羽鑫" userId="b38e3e78d0e39cf3" providerId="LiveId" clId="{542EA7D1-C494-4643-B889-56064188E3FA}" dt="2023-04-27T15:15:26.445" v="784" actId="1076"/>
          <ac:picMkLst>
            <pc:docMk/>
            <pc:sldMk cId="0" sldId="476"/>
            <ac:picMk id="8" creationId="{77034443-66EA-41BB-8BE2-E4E45C8E0AAD}"/>
          </ac:picMkLst>
        </pc:picChg>
        <pc:picChg chg="add mod modCrop">
          <ac:chgData name="何 羽鑫" userId="b38e3e78d0e39cf3" providerId="LiveId" clId="{542EA7D1-C494-4643-B889-56064188E3FA}" dt="2023-04-27T15:15:30.070" v="785" actId="1076"/>
          <ac:picMkLst>
            <pc:docMk/>
            <pc:sldMk cId="0" sldId="476"/>
            <ac:picMk id="11" creationId="{E24D9FF9-1628-9DA3-090B-1ED184A19584}"/>
          </ac:picMkLst>
        </pc:picChg>
        <pc:picChg chg="add mod">
          <ac:chgData name="何 羽鑫" userId="b38e3e78d0e39cf3" providerId="LiveId" clId="{542EA7D1-C494-4643-B889-56064188E3FA}" dt="2023-04-27T15:15:44.802" v="788" actId="1076"/>
          <ac:picMkLst>
            <pc:docMk/>
            <pc:sldMk cId="0" sldId="476"/>
            <ac:picMk id="13" creationId="{D7E85150-9389-06EE-455F-8AB99CB0C7D8}"/>
          </ac:picMkLst>
        </pc:picChg>
      </pc:sldChg>
      <pc:sldChg chg="addSp delSp modSp mod">
        <pc:chgData name="何 羽鑫" userId="b38e3e78d0e39cf3" providerId="LiveId" clId="{542EA7D1-C494-4643-B889-56064188E3FA}" dt="2023-04-27T14:57:34.358" v="580" actId="1076"/>
        <pc:sldMkLst>
          <pc:docMk/>
          <pc:sldMk cId="0" sldId="479"/>
        </pc:sldMkLst>
        <pc:spChg chg="add mod">
          <ac:chgData name="何 羽鑫" userId="b38e3e78d0e39cf3" providerId="LiveId" clId="{542EA7D1-C494-4643-B889-56064188E3FA}" dt="2023-04-27T14:57:25.654" v="575" actId="14100"/>
          <ac:spMkLst>
            <pc:docMk/>
            <pc:sldMk cId="0" sldId="479"/>
            <ac:spMk id="16" creationId="{B5ED0FC1-DCA3-E8BD-0BE8-E015B94F97A4}"/>
          </ac:spMkLst>
        </pc:spChg>
        <pc:picChg chg="del">
          <ac:chgData name="何 羽鑫" userId="b38e3e78d0e39cf3" providerId="LiveId" clId="{542EA7D1-C494-4643-B889-56064188E3FA}" dt="2023-04-27T14:53:13.888" v="498" actId="478"/>
          <ac:picMkLst>
            <pc:docMk/>
            <pc:sldMk cId="0" sldId="479"/>
            <ac:picMk id="3" creationId="{00000000-0000-0000-0000-000000000000}"/>
          </ac:picMkLst>
        </pc:picChg>
        <pc:picChg chg="add del mod">
          <ac:chgData name="何 羽鑫" userId="b38e3e78d0e39cf3" providerId="LiveId" clId="{542EA7D1-C494-4643-B889-56064188E3FA}" dt="2023-04-27T14:55:02.088" v="501" actId="478"/>
          <ac:picMkLst>
            <pc:docMk/>
            <pc:sldMk cId="0" sldId="479"/>
            <ac:picMk id="6" creationId="{D38AC55B-BF4C-AC56-7D2A-19F6E0259019}"/>
          </ac:picMkLst>
        </pc:picChg>
        <pc:picChg chg="add del">
          <ac:chgData name="何 羽鑫" userId="b38e3e78d0e39cf3" providerId="LiveId" clId="{542EA7D1-C494-4643-B889-56064188E3FA}" dt="2023-04-27T14:55:04.396" v="503" actId="22"/>
          <ac:picMkLst>
            <pc:docMk/>
            <pc:sldMk cId="0" sldId="479"/>
            <ac:picMk id="8" creationId="{393BE9A6-639E-C032-C1B4-B0C97F53ED82}"/>
          </ac:picMkLst>
        </pc:picChg>
        <pc:picChg chg="add del mod">
          <ac:chgData name="何 羽鑫" userId="b38e3e78d0e39cf3" providerId="LiveId" clId="{542EA7D1-C494-4643-B889-56064188E3FA}" dt="2023-04-27T14:55:23.910" v="507" actId="478"/>
          <ac:picMkLst>
            <pc:docMk/>
            <pc:sldMk cId="0" sldId="479"/>
            <ac:picMk id="11" creationId="{AE2D0DBF-842B-43EC-D996-D88B4A78E9DA}"/>
          </ac:picMkLst>
        </pc:picChg>
        <pc:picChg chg="add del">
          <ac:chgData name="何 羽鑫" userId="b38e3e78d0e39cf3" providerId="LiveId" clId="{542EA7D1-C494-4643-B889-56064188E3FA}" dt="2023-04-27T14:55:25.444" v="509" actId="22"/>
          <ac:picMkLst>
            <pc:docMk/>
            <pc:sldMk cId="0" sldId="479"/>
            <ac:picMk id="13" creationId="{53E9A48D-CFB9-1056-FA11-699C6E61E185}"/>
          </ac:picMkLst>
        </pc:picChg>
        <pc:picChg chg="add mod">
          <ac:chgData name="何 羽鑫" userId="b38e3e78d0e39cf3" providerId="LiveId" clId="{542EA7D1-C494-4643-B889-56064188E3FA}" dt="2023-04-27T14:57:34.358" v="580" actId="1076"/>
          <ac:picMkLst>
            <pc:docMk/>
            <pc:sldMk cId="0" sldId="479"/>
            <ac:picMk id="15" creationId="{9DD02590-0EE4-10B2-7973-CB8F48D92151}"/>
          </ac:picMkLst>
        </pc:picChg>
      </pc:sldChg>
      <pc:sldChg chg="del">
        <pc:chgData name="何 羽鑫" userId="b38e3e78d0e39cf3" providerId="LiveId" clId="{542EA7D1-C494-4643-B889-56064188E3FA}" dt="2023-04-27T15:09:21.123" v="696" actId="47"/>
        <pc:sldMkLst>
          <pc:docMk/>
          <pc:sldMk cId="127854961" sldId="480"/>
        </pc:sldMkLst>
      </pc:sldChg>
      <pc:sldChg chg="del">
        <pc:chgData name="何 羽鑫" userId="b38e3e78d0e39cf3" providerId="LiveId" clId="{542EA7D1-C494-4643-B889-56064188E3FA}" dt="2023-04-27T14:30:59.384" v="195" actId="47"/>
        <pc:sldMkLst>
          <pc:docMk/>
          <pc:sldMk cId="0" sldId="488"/>
        </pc:sldMkLst>
      </pc:sldChg>
      <pc:sldChg chg="del">
        <pc:chgData name="何 羽鑫" userId="b38e3e78d0e39cf3" providerId="LiveId" clId="{542EA7D1-C494-4643-B889-56064188E3FA}" dt="2023-04-27T14:49:04.304" v="484" actId="2696"/>
        <pc:sldMkLst>
          <pc:docMk/>
          <pc:sldMk cId="0" sldId="489"/>
        </pc:sldMkLst>
      </pc:sldChg>
      <pc:sldChg chg="addSp delSp modSp mod delAnim">
        <pc:chgData name="何 羽鑫" userId="b38e3e78d0e39cf3" providerId="LiveId" clId="{542EA7D1-C494-4643-B889-56064188E3FA}" dt="2023-04-27T15:16:28.974" v="789" actId="478"/>
        <pc:sldMkLst>
          <pc:docMk/>
          <pc:sldMk cId="0" sldId="490"/>
        </pc:sldMkLst>
        <pc:spChg chg="mod">
          <ac:chgData name="何 羽鑫" userId="b38e3e78d0e39cf3" providerId="LiveId" clId="{542EA7D1-C494-4643-B889-56064188E3FA}" dt="2023-04-27T14:50:51.159" v="488" actId="108"/>
          <ac:spMkLst>
            <pc:docMk/>
            <pc:sldMk cId="0" sldId="490"/>
            <ac:spMk id="9" creationId="{00000000-0000-0000-0000-000000000000}"/>
          </ac:spMkLst>
        </pc:spChg>
        <pc:spChg chg="del">
          <ac:chgData name="何 羽鑫" userId="b38e3e78d0e39cf3" providerId="LiveId" clId="{542EA7D1-C494-4643-B889-56064188E3FA}" dt="2023-04-27T14:50:03.750" v="485" actId="478"/>
          <ac:spMkLst>
            <pc:docMk/>
            <pc:sldMk cId="0" sldId="490"/>
            <ac:spMk id="13" creationId="{00000000-0000-0000-0000-000000000000}"/>
          </ac:spMkLst>
        </pc:spChg>
        <pc:spChg chg="del">
          <ac:chgData name="何 羽鑫" userId="b38e3e78d0e39cf3" providerId="LiveId" clId="{542EA7D1-C494-4643-B889-56064188E3FA}" dt="2023-04-27T14:50:05.920" v="487" actId="478"/>
          <ac:spMkLst>
            <pc:docMk/>
            <pc:sldMk cId="0" sldId="490"/>
            <ac:spMk id="20" creationId="{00000000-0000-0000-0000-000000000000}"/>
          </ac:spMkLst>
        </pc:spChg>
        <pc:spChg chg="del">
          <ac:chgData name="何 羽鑫" userId="b38e3e78d0e39cf3" providerId="LiveId" clId="{542EA7D1-C494-4643-B889-56064188E3FA}" dt="2023-04-27T14:52:47.580" v="495" actId="21"/>
          <ac:spMkLst>
            <pc:docMk/>
            <pc:sldMk cId="0" sldId="490"/>
            <ac:spMk id="25" creationId="{00000000-0000-0000-0000-000000000000}"/>
          </ac:spMkLst>
        </pc:spChg>
        <pc:grpChg chg="add del mod">
          <ac:chgData name="何 羽鑫" userId="b38e3e78d0e39cf3" providerId="LiveId" clId="{542EA7D1-C494-4643-B889-56064188E3FA}" dt="2023-04-27T14:52:49.616" v="496" actId="21"/>
          <ac:grpSpMkLst>
            <pc:docMk/>
            <pc:sldMk cId="0" sldId="490"/>
            <ac:grpSpMk id="18" creationId="{00000000-0000-0000-0000-000000000000}"/>
          </ac:grpSpMkLst>
        </pc:grpChg>
        <pc:picChg chg="del mod topLvl">
          <ac:chgData name="何 羽鑫" userId="b38e3e78d0e39cf3" providerId="LiveId" clId="{542EA7D1-C494-4643-B889-56064188E3FA}" dt="2023-04-27T15:16:28.974" v="789" actId="478"/>
          <ac:picMkLst>
            <pc:docMk/>
            <pc:sldMk cId="0" sldId="490"/>
            <ac:picMk id="11" creationId="{00000000-0000-0000-0000-000000000000}"/>
          </ac:picMkLst>
        </pc:picChg>
        <pc:picChg chg="del topLvl">
          <ac:chgData name="何 羽鑫" userId="b38e3e78d0e39cf3" providerId="LiveId" clId="{542EA7D1-C494-4643-B889-56064188E3FA}" dt="2023-04-27T14:52:49.616" v="496" actId="21"/>
          <ac:picMkLst>
            <pc:docMk/>
            <pc:sldMk cId="0" sldId="490"/>
            <ac:picMk id="12" creationId="{00000000-0000-0000-0000-000000000000}"/>
          </ac:picMkLst>
        </pc:picChg>
        <pc:picChg chg="del">
          <ac:chgData name="何 羽鑫" userId="b38e3e78d0e39cf3" providerId="LiveId" clId="{542EA7D1-C494-4643-B889-56064188E3FA}" dt="2023-04-27T14:50:04.489" v="486" actId="478"/>
          <ac:picMkLst>
            <pc:docMk/>
            <pc:sldMk cId="0" sldId="490"/>
            <ac:picMk id="22" creationId="{00000000-0000-0000-0000-000000000000}"/>
          </ac:picMkLst>
        </pc:picChg>
      </pc:sldChg>
      <pc:sldChg chg="del">
        <pc:chgData name="何 羽鑫" userId="b38e3e78d0e39cf3" providerId="LiveId" clId="{542EA7D1-C494-4643-B889-56064188E3FA}" dt="2023-04-27T15:09:17.291" v="693" actId="47"/>
        <pc:sldMkLst>
          <pc:docMk/>
          <pc:sldMk cId="2146423620" sldId="491"/>
        </pc:sldMkLst>
      </pc:sldChg>
      <pc:sldChg chg="del">
        <pc:chgData name="何 羽鑫" userId="b38e3e78d0e39cf3" providerId="LiveId" clId="{542EA7D1-C494-4643-B889-56064188E3FA}" dt="2023-04-27T15:09:18.333" v="694" actId="47"/>
        <pc:sldMkLst>
          <pc:docMk/>
          <pc:sldMk cId="1579956074" sldId="492"/>
        </pc:sldMkLst>
      </pc:sldChg>
      <pc:sldChg chg="del">
        <pc:chgData name="何 羽鑫" userId="b38e3e78d0e39cf3" providerId="LiveId" clId="{542EA7D1-C494-4643-B889-56064188E3FA}" dt="2023-04-27T15:09:27.479" v="701" actId="47"/>
        <pc:sldMkLst>
          <pc:docMk/>
          <pc:sldMk cId="366167449" sldId="494"/>
        </pc:sldMkLst>
      </pc:sldChg>
      <pc:sldChg chg="del">
        <pc:chgData name="何 羽鑫" userId="b38e3e78d0e39cf3" providerId="LiveId" clId="{542EA7D1-C494-4643-B889-56064188E3FA}" dt="2023-04-27T15:09:24.086" v="697" actId="47"/>
        <pc:sldMkLst>
          <pc:docMk/>
          <pc:sldMk cId="445342910" sldId="496"/>
        </pc:sldMkLst>
      </pc:sldChg>
      <pc:sldChg chg="del">
        <pc:chgData name="何 羽鑫" userId="b38e3e78d0e39cf3" providerId="LiveId" clId="{542EA7D1-C494-4643-B889-56064188E3FA}" dt="2023-04-27T15:09:25.126" v="698" actId="47"/>
        <pc:sldMkLst>
          <pc:docMk/>
          <pc:sldMk cId="237048975" sldId="497"/>
        </pc:sldMkLst>
      </pc:sldChg>
      <pc:sldChg chg="del">
        <pc:chgData name="何 羽鑫" userId="b38e3e78d0e39cf3" providerId="LiveId" clId="{542EA7D1-C494-4643-B889-56064188E3FA}" dt="2023-04-27T15:09:25.831" v="699" actId="47"/>
        <pc:sldMkLst>
          <pc:docMk/>
          <pc:sldMk cId="2460152329" sldId="498"/>
        </pc:sldMkLst>
      </pc:sldChg>
      <pc:sldChg chg="del">
        <pc:chgData name="何 羽鑫" userId="b38e3e78d0e39cf3" providerId="LiveId" clId="{542EA7D1-C494-4643-B889-56064188E3FA}" dt="2023-04-27T15:09:26.694" v="700" actId="47"/>
        <pc:sldMkLst>
          <pc:docMk/>
          <pc:sldMk cId="2455843878" sldId="499"/>
        </pc:sldMkLst>
      </pc:sldChg>
      <pc:sldChg chg="del">
        <pc:chgData name="何 羽鑫" userId="b38e3e78d0e39cf3" providerId="LiveId" clId="{542EA7D1-C494-4643-B889-56064188E3FA}" dt="2023-04-27T15:09:33.105" v="703" actId="47"/>
        <pc:sldMkLst>
          <pc:docMk/>
          <pc:sldMk cId="1306593068" sldId="500"/>
        </pc:sldMkLst>
      </pc:sldChg>
      <pc:sldChg chg="del">
        <pc:chgData name="何 羽鑫" userId="b38e3e78d0e39cf3" providerId="LiveId" clId="{542EA7D1-C494-4643-B889-56064188E3FA}" dt="2023-04-27T15:09:49.694" v="707" actId="47"/>
        <pc:sldMkLst>
          <pc:docMk/>
          <pc:sldMk cId="1070512616" sldId="501"/>
        </pc:sldMkLst>
      </pc:sldChg>
      <pc:sldChg chg="modSp mod">
        <pc:chgData name="何 羽鑫" userId="b38e3e78d0e39cf3" providerId="LiveId" clId="{542EA7D1-C494-4643-B889-56064188E3FA}" dt="2023-04-27T15:39:07.262" v="906" actId="20577"/>
        <pc:sldMkLst>
          <pc:docMk/>
          <pc:sldMk cId="0" sldId="663"/>
        </pc:sldMkLst>
        <pc:spChg chg="mod">
          <ac:chgData name="何 羽鑫" userId="b38e3e78d0e39cf3" providerId="LiveId" clId="{542EA7D1-C494-4643-B889-56064188E3FA}" dt="2023-04-27T14:14:32.746" v="72" actId="20577"/>
          <ac:spMkLst>
            <pc:docMk/>
            <pc:sldMk cId="0" sldId="663"/>
            <ac:spMk id="3" creationId="{00000000-0000-0000-0000-000000000000}"/>
          </ac:spMkLst>
        </pc:spChg>
        <pc:spChg chg="mod">
          <ac:chgData name="何 羽鑫" userId="b38e3e78d0e39cf3" providerId="LiveId" clId="{542EA7D1-C494-4643-B889-56064188E3FA}" dt="2023-04-27T15:39:07.262" v="906" actId="20577"/>
          <ac:spMkLst>
            <pc:docMk/>
            <pc:sldMk cId="0" sldId="663"/>
            <ac:spMk id="6" creationId="{768AD89F-2113-425B-8820-B012BA07BD36}"/>
          </ac:spMkLst>
        </pc:spChg>
      </pc:sldChg>
      <pc:sldChg chg="addSp delSp modSp add mod">
        <pc:chgData name="何 羽鑫" userId="b38e3e78d0e39cf3" providerId="LiveId" clId="{542EA7D1-C494-4643-B889-56064188E3FA}" dt="2023-04-27T14:31:19.584" v="212" actId="20577"/>
        <pc:sldMkLst>
          <pc:docMk/>
          <pc:sldMk cId="1908598505" sldId="720"/>
        </pc:sldMkLst>
        <pc:spChg chg="add mod">
          <ac:chgData name="何 羽鑫" userId="b38e3e78d0e39cf3" providerId="LiveId" clId="{542EA7D1-C494-4643-B889-56064188E3FA}" dt="2023-04-27T14:31:19.584" v="212" actId="20577"/>
          <ac:spMkLst>
            <pc:docMk/>
            <pc:sldMk cId="1908598505" sldId="720"/>
            <ac:spMk id="7" creationId="{A7E361B2-3EDF-941C-EAD0-33B798ED4D5A}"/>
          </ac:spMkLst>
        </pc:spChg>
        <pc:picChg chg="add mod">
          <ac:chgData name="何 羽鑫" userId="b38e3e78d0e39cf3" providerId="LiveId" clId="{542EA7D1-C494-4643-B889-56064188E3FA}" dt="2023-04-27T14:27:14.998" v="155" actId="1076"/>
          <ac:picMkLst>
            <pc:docMk/>
            <pc:sldMk cId="1908598505" sldId="720"/>
            <ac:picMk id="4" creationId="{A3E0B981-57EE-95BD-BD13-3AB70319FAA1}"/>
          </ac:picMkLst>
        </pc:picChg>
        <pc:picChg chg="del mod modCrop">
          <ac:chgData name="何 羽鑫" userId="b38e3e78d0e39cf3" providerId="LiveId" clId="{542EA7D1-C494-4643-B889-56064188E3FA}" dt="2023-04-27T14:26:45.534" v="147" actId="478"/>
          <ac:picMkLst>
            <pc:docMk/>
            <pc:sldMk cId="1908598505" sldId="720"/>
            <ac:picMk id="8" creationId="{FD99DDD3-6364-0CD5-F112-5716A3AD3ECD}"/>
          </ac:picMkLst>
        </pc:picChg>
      </pc:sldChg>
      <pc:sldChg chg="addSp delSp modSp add mod">
        <pc:chgData name="何 羽鑫" userId="b38e3e78d0e39cf3" providerId="LiveId" clId="{542EA7D1-C494-4643-B889-56064188E3FA}" dt="2023-04-28T06:57:48.745" v="1574" actId="20577"/>
        <pc:sldMkLst>
          <pc:docMk/>
          <pc:sldMk cId="217405150" sldId="721"/>
        </pc:sldMkLst>
        <pc:spChg chg="add mod">
          <ac:chgData name="何 羽鑫" userId="b38e3e78d0e39cf3" providerId="LiveId" clId="{542EA7D1-C494-4643-B889-56064188E3FA}" dt="2023-04-27T14:43:31.350" v="326" actId="1076"/>
          <ac:spMkLst>
            <pc:docMk/>
            <pc:sldMk cId="217405150" sldId="721"/>
            <ac:spMk id="3" creationId="{63B7485F-2655-CBD1-2646-8C27C3AF2CDF}"/>
          </ac:spMkLst>
        </pc:spChg>
        <pc:spChg chg="mod">
          <ac:chgData name="何 羽鑫" userId="b38e3e78d0e39cf3" providerId="LiveId" clId="{542EA7D1-C494-4643-B889-56064188E3FA}" dt="2023-04-27T14:33:10.737" v="250" actId="20577"/>
          <ac:spMkLst>
            <pc:docMk/>
            <pc:sldMk cId="217405150" sldId="721"/>
            <ac:spMk id="7" creationId="{A7E361B2-3EDF-941C-EAD0-33B798ED4D5A}"/>
          </ac:spMkLst>
        </pc:spChg>
        <pc:spChg chg="mod">
          <ac:chgData name="何 羽鑫" userId="b38e3e78d0e39cf3" providerId="LiveId" clId="{542EA7D1-C494-4643-B889-56064188E3FA}" dt="2023-04-28T06:57:48.745" v="1574" actId="20577"/>
          <ac:spMkLst>
            <pc:docMk/>
            <pc:sldMk cId="217405150" sldId="721"/>
            <ac:spMk id="9" creationId="{8FC4EE0E-71C0-42E7-99E2-1647F112CB94}"/>
          </ac:spMkLst>
        </pc:spChg>
        <pc:picChg chg="del">
          <ac:chgData name="何 羽鑫" userId="b38e3e78d0e39cf3" providerId="LiveId" clId="{542EA7D1-C494-4643-B889-56064188E3FA}" dt="2023-04-27T14:34:18.802" v="251" actId="478"/>
          <ac:picMkLst>
            <pc:docMk/>
            <pc:sldMk cId="217405150" sldId="721"/>
            <ac:picMk id="4" creationId="{A3E0B981-57EE-95BD-BD13-3AB70319FAA1}"/>
          </ac:picMkLst>
        </pc:picChg>
      </pc:sldChg>
      <pc:sldChg chg="modSp add mod">
        <pc:chgData name="何 羽鑫" userId="b38e3e78d0e39cf3" providerId="LiveId" clId="{542EA7D1-C494-4643-B889-56064188E3FA}" dt="2023-04-27T14:43:02.512" v="324" actId="20577"/>
        <pc:sldMkLst>
          <pc:docMk/>
          <pc:sldMk cId="3426727735" sldId="722"/>
        </pc:sldMkLst>
        <pc:spChg chg="mod">
          <ac:chgData name="何 羽鑫" userId="b38e3e78d0e39cf3" providerId="LiveId" clId="{542EA7D1-C494-4643-B889-56064188E3FA}" dt="2023-04-27T14:43:02.512" v="324" actId="20577"/>
          <ac:spMkLst>
            <pc:docMk/>
            <pc:sldMk cId="3426727735" sldId="722"/>
            <ac:spMk id="7" creationId="{A7E361B2-3EDF-941C-EAD0-33B798ED4D5A}"/>
          </ac:spMkLst>
        </pc:spChg>
      </pc:sldChg>
      <pc:sldChg chg="addSp delSp modSp add mod">
        <pc:chgData name="何 羽鑫" userId="b38e3e78d0e39cf3" providerId="LiveId" clId="{542EA7D1-C494-4643-B889-56064188E3FA}" dt="2023-04-27T15:01:29.374" v="628" actId="20577"/>
        <pc:sldMkLst>
          <pc:docMk/>
          <pc:sldMk cId="3784337143" sldId="723"/>
        </pc:sldMkLst>
        <pc:spChg chg="mod">
          <ac:chgData name="何 羽鑫" userId="b38e3e78d0e39cf3" providerId="LiveId" clId="{542EA7D1-C494-4643-B889-56064188E3FA}" dt="2023-04-27T15:01:29.374" v="628" actId="20577"/>
          <ac:spMkLst>
            <pc:docMk/>
            <pc:sldMk cId="3784337143" sldId="723"/>
            <ac:spMk id="12" creationId="{04C7564F-F26B-7AFD-A234-018A0ACA6A08}"/>
          </ac:spMkLst>
        </pc:spChg>
        <pc:picChg chg="add">
          <ac:chgData name="何 羽鑫" userId="b38e3e78d0e39cf3" providerId="LiveId" clId="{542EA7D1-C494-4643-B889-56064188E3FA}" dt="2023-04-27T15:01:15.106" v="617" actId="22"/>
          <ac:picMkLst>
            <pc:docMk/>
            <pc:sldMk cId="3784337143" sldId="723"/>
            <ac:picMk id="3" creationId="{295EE167-4E07-8399-9B32-EB160A284255}"/>
          </ac:picMkLst>
        </pc:picChg>
        <pc:picChg chg="del">
          <ac:chgData name="何 羽鑫" userId="b38e3e78d0e39cf3" providerId="LiveId" clId="{542EA7D1-C494-4643-B889-56064188E3FA}" dt="2023-04-27T15:01:14.784" v="616" actId="478"/>
          <ac:picMkLst>
            <pc:docMk/>
            <pc:sldMk cId="3784337143" sldId="723"/>
            <ac:picMk id="11" creationId="{FF8D98E8-C5E3-6BEC-D918-12CA712BA9F3}"/>
          </ac:picMkLst>
        </pc:picChg>
      </pc:sldChg>
      <pc:sldChg chg="addSp delSp modSp add mod">
        <pc:chgData name="何 羽鑫" userId="b38e3e78d0e39cf3" providerId="LiveId" clId="{542EA7D1-C494-4643-B889-56064188E3FA}" dt="2023-04-27T15:02:04.217" v="638" actId="1076"/>
        <pc:sldMkLst>
          <pc:docMk/>
          <pc:sldMk cId="4092562874" sldId="724"/>
        </pc:sldMkLst>
        <pc:spChg chg="mod">
          <ac:chgData name="何 羽鑫" userId="b38e3e78d0e39cf3" providerId="LiveId" clId="{542EA7D1-C494-4643-B889-56064188E3FA}" dt="2023-04-27T15:01:36.082" v="634" actId="20577"/>
          <ac:spMkLst>
            <pc:docMk/>
            <pc:sldMk cId="4092562874" sldId="724"/>
            <ac:spMk id="12" creationId="{04C7564F-F26B-7AFD-A234-018A0ACA6A08}"/>
          </ac:spMkLst>
        </pc:spChg>
        <pc:picChg chg="del">
          <ac:chgData name="何 羽鑫" userId="b38e3e78d0e39cf3" providerId="LiveId" clId="{542EA7D1-C494-4643-B889-56064188E3FA}" dt="2023-04-27T15:01:37.689" v="635" actId="478"/>
          <ac:picMkLst>
            <pc:docMk/>
            <pc:sldMk cId="4092562874" sldId="724"/>
            <ac:picMk id="3" creationId="{295EE167-4E07-8399-9B32-EB160A284255}"/>
          </ac:picMkLst>
        </pc:picChg>
        <pc:picChg chg="add mod">
          <ac:chgData name="何 羽鑫" userId="b38e3e78d0e39cf3" providerId="LiveId" clId="{542EA7D1-C494-4643-B889-56064188E3FA}" dt="2023-04-27T15:02:04.217" v="638" actId="1076"/>
          <ac:picMkLst>
            <pc:docMk/>
            <pc:sldMk cId="4092562874" sldId="724"/>
            <ac:picMk id="4" creationId="{C788C0BD-9AA8-378E-5809-EBE078499FCD}"/>
          </ac:picMkLst>
        </pc:picChg>
      </pc:sldChg>
      <pc:sldChg chg="delSp add del mod delAnim">
        <pc:chgData name="何 羽鑫" userId="b38e3e78d0e39cf3" providerId="LiveId" clId="{542EA7D1-C494-4643-B889-56064188E3FA}" dt="2023-04-27T15:18:09.062" v="793" actId="47"/>
        <pc:sldMkLst>
          <pc:docMk/>
          <pc:sldMk cId="3779795440" sldId="725"/>
        </pc:sldMkLst>
        <pc:spChg chg="del">
          <ac:chgData name="何 羽鑫" userId="b38e3e78d0e39cf3" providerId="LiveId" clId="{542EA7D1-C494-4643-B889-56064188E3FA}" dt="2023-04-27T15:15:03.414" v="781" actId="478"/>
          <ac:spMkLst>
            <pc:docMk/>
            <pc:sldMk cId="3779795440" sldId="725"/>
            <ac:spMk id="9" creationId="{76CA5D42-7E34-C8AF-E6AD-1D6B02FC5CFB}"/>
          </ac:spMkLst>
        </pc:spChg>
        <pc:picChg chg="del">
          <ac:chgData name="何 羽鑫" userId="b38e3e78d0e39cf3" providerId="LiveId" clId="{542EA7D1-C494-4643-B889-56064188E3FA}" dt="2023-04-27T15:15:02.507" v="780" actId="478"/>
          <ac:picMkLst>
            <pc:docMk/>
            <pc:sldMk cId="3779795440" sldId="725"/>
            <ac:picMk id="8" creationId="{77034443-66EA-41BB-8BE2-E4E45C8E0AAD}"/>
          </ac:picMkLst>
        </pc:picChg>
        <pc:picChg chg="del">
          <ac:chgData name="何 羽鑫" userId="b38e3e78d0e39cf3" providerId="LiveId" clId="{542EA7D1-C494-4643-B889-56064188E3FA}" dt="2023-04-27T15:15:03.989" v="782" actId="478"/>
          <ac:picMkLst>
            <pc:docMk/>
            <pc:sldMk cId="3779795440" sldId="725"/>
            <ac:picMk id="11" creationId="{E24D9FF9-1628-9DA3-090B-1ED184A19584}"/>
          </ac:picMkLst>
        </pc:picChg>
        <pc:picChg chg="del">
          <ac:chgData name="何 羽鑫" userId="b38e3e78d0e39cf3" providerId="LiveId" clId="{542EA7D1-C494-4643-B889-56064188E3FA}" dt="2023-04-27T15:15:04.790" v="783" actId="478"/>
          <ac:picMkLst>
            <pc:docMk/>
            <pc:sldMk cId="3779795440" sldId="725"/>
            <ac:picMk id="13" creationId="{D7E85150-9389-06EE-455F-8AB99CB0C7D8}"/>
          </ac:picMkLst>
        </pc:picChg>
      </pc:sldChg>
      <pc:sldChg chg="addSp delSp modSp add mod ord">
        <pc:chgData name="何 羽鑫" userId="b38e3e78d0e39cf3" providerId="LiveId" clId="{542EA7D1-C494-4643-B889-56064188E3FA}" dt="2023-04-27T15:39:22.427" v="908" actId="20577"/>
        <pc:sldMkLst>
          <pc:docMk/>
          <pc:sldMk cId="4266506999" sldId="726"/>
        </pc:sldMkLst>
        <pc:spChg chg="mod">
          <ac:chgData name="何 羽鑫" userId="b38e3e78d0e39cf3" providerId="LiveId" clId="{542EA7D1-C494-4643-B889-56064188E3FA}" dt="2023-04-27T15:27:18.206" v="898" actId="1076"/>
          <ac:spMkLst>
            <pc:docMk/>
            <pc:sldMk cId="4266506999" sldId="726"/>
            <ac:spMk id="3" creationId="{00000000-0000-0000-0000-000000000000}"/>
          </ac:spMkLst>
        </pc:spChg>
        <pc:spChg chg="add mod">
          <ac:chgData name="何 羽鑫" userId="b38e3e78d0e39cf3" providerId="LiveId" clId="{542EA7D1-C494-4643-B889-56064188E3FA}" dt="2023-04-27T15:39:22.427" v="908" actId="20577"/>
          <ac:spMkLst>
            <pc:docMk/>
            <pc:sldMk cId="4266506999" sldId="726"/>
            <ac:spMk id="4" creationId="{D1FCA695-1FE1-E9EF-56FB-149E93671371}"/>
          </ac:spMkLst>
        </pc:spChg>
        <pc:spChg chg="add del">
          <ac:chgData name="何 羽鑫" userId="b38e3e78d0e39cf3" providerId="LiveId" clId="{542EA7D1-C494-4643-B889-56064188E3FA}" dt="2023-04-27T15:25:15.083" v="888" actId="22"/>
          <ac:spMkLst>
            <pc:docMk/>
            <pc:sldMk cId="4266506999" sldId="726"/>
            <ac:spMk id="6" creationId="{87E1B060-B416-13AC-8062-438C4FE3F709}"/>
          </ac:spMkLst>
        </pc:spChg>
        <pc:spChg chg="del">
          <ac:chgData name="何 羽鑫" userId="b38e3e78d0e39cf3" providerId="LiveId" clId="{542EA7D1-C494-4643-B889-56064188E3FA}" dt="2023-04-27T15:24:13.537" v="884" actId="21"/>
          <ac:spMkLst>
            <pc:docMk/>
            <pc:sldMk cId="4266506999" sldId="726"/>
            <ac:spMk id="19" creationId="{00000000-0000-0000-0000-000000000000}"/>
          </ac:spMkLst>
        </pc:spChg>
        <pc:spChg chg="add mod">
          <ac:chgData name="何 羽鑫" userId="b38e3e78d0e39cf3" providerId="LiveId" clId="{542EA7D1-C494-4643-B889-56064188E3FA}" dt="2023-04-27T15:27:21.551" v="899" actId="1076"/>
          <ac:spMkLst>
            <pc:docMk/>
            <pc:sldMk cId="4266506999" sldId="726"/>
            <ac:spMk id="20" creationId="{AA9D79E1-3383-138C-B14C-258CF6AE1992}"/>
          </ac:spMkLst>
        </pc:spChg>
        <pc:picChg chg="del">
          <ac:chgData name="何 羽鑫" userId="b38e3e78d0e39cf3" providerId="LiveId" clId="{542EA7D1-C494-4643-B889-56064188E3FA}" dt="2023-04-27T15:19:55.975" v="794" actId="478"/>
          <ac:picMkLst>
            <pc:docMk/>
            <pc:sldMk cId="4266506999" sldId="726"/>
            <ac:picMk id="10" creationId="{CE6E2942-1A81-C1E7-CF35-766B0215F305}"/>
          </ac:picMkLst>
        </pc:picChg>
      </pc:sldChg>
      <pc:sldChg chg="addSp delSp modSp add mod">
        <pc:chgData name="何 羽鑫" userId="b38e3e78d0e39cf3" providerId="LiveId" clId="{542EA7D1-C494-4643-B889-56064188E3FA}" dt="2023-04-28T05:19:26.038" v="1542"/>
        <pc:sldMkLst>
          <pc:docMk/>
          <pc:sldMk cId="2061068558" sldId="727"/>
        </pc:sldMkLst>
        <pc:spChg chg="del">
          <ac:chgData name="何 羽鑫" userId="b38e3e78d0e39cf3" providerId="LiveId" clId="{542EA7D1-C494-4643-B889-56064188E3FA}" dt="2023-04-27T16:00:37.886" v="912" actId="478"/>
          <ac:spMkLst>
            <pc:docMk/>
            <pc:sldMk cId="2061068558" sldId="727"/>
            <ac:spMk id="3" creationId="{63B7485F-2655-CBD1-2646-8C27C3AF2CDF}"/>
          </ac:spMkLst>
        </pc:spChg>
        <pc:spChg chg="add del">
          <ac:chgData name="何 羽鑫" userId="b38e3e78d0e39cf3" providerId="LiveId" clId="{542EA7D1-C494-4643-B889-56064188E3FA}" dt="2023-04-27T16:01:45.957" v="943" actId="478"/>
          <ac:spMkLst>
            <pc:docMk/>
            <pc:sldMk cId="2061068558" sldId="727"/>
            <ac:spMk id="7" creationId="{A7E361B2-3EDF-941C-EAD0-33B798ED4D5A}"/>
          </ac:spMkLst>
        </pc:spChg>
        <pc:spChg chg="add mod">
          <ac:chgData name="何 羽鑫" userId="b38e3e78d0e39cf3" providerId="LiveId" clId="{542EA7D1-C494-4643-B889-56064188E3FA}" dt="2023-04-27T17:17:04.844" v="1431" actId="1076"/>
          <ac:spMkLst>
            <pc:docMk/>
            <pc:sldMk cId="2061068558" sldId="727"/>
            <ac:spMk id="9" creationId="{6EBE18C5-1CE0-9435-ACD6-43BC10134A4F}"/>
          </ac:spMkLst>
        </pc:spChg>
        <pc:spChg chg="mod">
          <ac:chgData name="何 羽鑫" userId="b38e3e78d0e39cf3" providerId="LiveId" clId="{542EA7D1-C494-4643-B889-56064188E3FA}" dt="2023-04-27T16:01:43.213" v="942" actId="20577"/>
          <ac:spMkLst>
            <pc:docMk/>
            <pc:sldMk cId="2061068558" sldId="727"/>
            <ac:spMk id="10" creationId="{00000000-0000-0000-0000-000000000000}"/>
          </ac:spMkLst>
        </pc:spChg>
        <pc:graphicFrameChg chg="add del mod modGraphic">
          <ac:chgData name="何 羽鑫" userId="b38e3e78d0e39cf3" providerId="LiveId" clId="{542EA7D1-C494-4643-B889-56064188E3FA}" dt="2023-04-27T16:01:40.603" v="938" actId="3680"/>
          <ac:graphicFrameMkLst>
            <pc:docMk/>
            <pc:sldMk cId="2061068558" sldId="727"/>
            <ac:graphicFrameMk id="4" creationId="{95C02D9D-8FD4-0606-27CD-19B676BB6178}"/>
          </ac:graphicFrameMkLst>
        </pc:graphicFrameChg>
        <pc:graphicFrameChg chg="add mod modGraphic">
          <ac:chgData name="何 羽鑫" userId="b38e3e78d0e39cf3" providerId="LiveId" clId="{542EA7D1-C494-4643-B889-56064188E3FA}" dt="2023-04-28T05:19:26.038" v="1542"/>
          <ac:graphicFrameMkLst>
            <pc:docMk/>
            <pc:sldMk cId="2061068558" sldId="727"/>
            <ac:graphicFrameMk id="6" creationId="{D452E614-1AB5-8E5D-E958-C70D2229733E}"/>
          </ac:graphicFrameMkLst>
        </pc:graphicFrameChg>
      </pc:sldChg>
      <pc:sldChg chg="add del">
        <pc:chgData name="何 羽鑫" userId="b38e3e78d0e39cf3" providerId="LiveId" clId="{542EA7D1-C494-4643-B889-56064188E3FA}" dt="2023-04-27T16:00:25.401" v="910" actId="2890"/>
        <pc:sldMkLst>
          <pc:docMk/>
          <pc:sldMk cId="4092292749" sldId="727"/>
        </pc:sldMkLst>
      </pc:sldChg>
      <pc:sldChg chg="delSp modSp add mod">
        <pc:chgData name="何 羽鑫" userId="b38e3e78d0e39cf3" providerId="LiveId" clId="{542EA7D1-C494-4643-B889-56064188E3FA}" dt="2023-04-27T17:03:01.446" v="1288" actId="20577"/>
        <pc:sldMkLst>
          <pc:docMk/>
          <pc:sldMk cId="767728921" sldId="728"/>
        </pc:sldMkLst>
        <pc:spChg chg="mod">
          <ac:chgData name="何 羽鑫" userId="b38e3e78d0e39cf3" providerId="LiveId" clId="{542EA7D1-C494-4643-B889-56064188E3FA}" dt="2023-04-27T17:03:01.446" v="1288" actId="20577"/>
          <ac:spMkLst>
            <pc:docMk/>
            <pc:sldMk cId="767728921" sldId="728"/>
            <ac:spMk id="10" creationId="{00000000-0000-0000-0000-000000000000}"/>
          </ac:spMkLst>
        </pc:spChg>
        <pc:graphicFrameChg chg="del">
          <ac:chgData name="何 羽鑫" userId="b38e3e78d0e39cf3" providerId="LiveId" clId="{542EA7D1-C494-4643-B889-56064188E3FA}" dt="2023-04-27T17:02:56.999" v="1285" actId="478"/>
          <ac:graphicFrameMkLst>
            <pc:docMk/>
            <pc:sldMk cId="767728921" sldId="728"/>
            <ac:graphicFrameMk id="6" creationId="{D452E614-1AB5-8E5D-E958-C70D2229733E}"/>
          </ac:graphicFrameMkLst>
        </pc:graphicFrameChg>
      </pc:sldChg>
      <pc:sldChg chg="addSp modSp add mod ord">
        <pc:chgData name="何 羽鑫" userId="b38e3e78d0e39cf3" providerId="LiveId" clId="{542EA7D1-C494-4643-B889-56064188E3FA}" dt="2023-04-28T06:59:05.727" v="1576"/>
        <pc:sldMkLst>
          <pc:docMk/>
          <pc:sldMk cId="3151537792" sldId="729"/>
        </pc:sldMkLst>
        <pc:spChg chg="add mod">
          <ac:chgData name="何 羽鑫" userId="b38e3e78d0e39cf3" providerId="LiveId" clId="{542EA7D1-C494-4643-B889-56064188E3FA}" dt="2023-04-27T17:03:14.972" v="1295" actId="14100"/>
          <ac:spMkLst>
            <pc:docMk/>
            <pc:sldMk cId="3151537792" sldId="729"/>
            <ac:spMk id="4" creationId="{1C7D8B5A-8D85-101B-B7FC-D8E1D0FC6FF7}"/>
          </ac:spMkLst>
        </pc:spChg>
        <pc:spChg chg="add mod">
          <ac:chgData name="何 羽鑫" userId="b38e3e78d0e39cf3" providerId="LiveId" clId="{542EA7D1-C494-4643-B889-56064188E3FA}" dt="2023-04-27T17:03:28.420" v="1297" actId="1076"/>
          <ac:spMkLst>
            <pc:docMk/>
            <pc:sldMk cId="3151537792" sldId="729"/>
            <ac:spMk id="7" creationId="{F5F37B7D-9767-926B-7EB1-EA9850358CA2}"/>
          </ac:spMkLst>
        </pc:spChg>
        <pc:spChg chg="mod">
          <ac:chgData name="何 羽鑫" userId="b38e3e78d0e39cf3" providerId="LiveId" clId="{542EA7D1-C494-4643-B889-56064188E3FA}" dt="2023-04-27T17:03:08.461" v="1292" actId="20577"/>
          <ac:spMkLst>
            <pc:docMk/>
            <pc:sldMk cId="3151537792" sldId="729"/>
            <ac:spMk id="10" creationId="{00000000-0000-0000-0000-000000000000}"/>
          </ac:spMkLst>
        </pc:spChg>
      </pc:sldChg>
      <pc:sldChg chg="modSp mod ord">
        <pc:chgData name="何 羽鑫" userId="b38e3e78d0e39cf3" providerId="LiveId" clId="{542EA7D1-C494-4643-B889-56064188E3FA}" dt="2023-04-28T06:54:53.802" v="1552"/>
        <pc:sldMkLst>
          <pc:docMk/>
          <pc:sldMk cId="23790039" sldId="730"/>
        </pc:sldMkLst>
        <pc:graphicFrameChg chg="mod modGraphic">
          <ac:chgData name="何 羽鑫" userId="b38e3e78d0e39cf3" providerId="LiveId" clId="{542EA7D1-C494-4643-B889-56064188E3FA}" dt="2023-04-28T04:58:45.658" v="1484" actId="1076"/>
          <ac:graphicFrameMkLst>
            <pc:docMk/>
            <pc:sldMk cId="23790039" sldId="730"/>
            <ac:graphicFrameMk id="6" creationId="{D452E614-1AB5-8E5D-E958-C70D2229733E}"/>
          </ac:graphicFrameMkLst>
        </pc:graphicFrameChg>
      </pc:sldChg>
      <pc:sldChg chg="modSp mod ord">
        <pc:chgData name="何 羽鑫" userId="b38e3e78d0e39cf3" providerId="LiveId" clId="{542EA7D1-C494-4643-B889-56064188E3FA}" dt="2023-04-28T06:55:23.913" v="1569" actId="20577"/>
        <pc:sldMkLst>
          <pc:docMk/>
          <pc:sldMk cId="1357187639" sldId="731"/>
        </pc:sldMkLst>
        <pc:spChg chg="mod">
          <ac:chgData name="何 羽鑫" userId="b38e3e78d0e39cf3" providerId="LiveId" clId="{542EA7D1-C494-4643-B889-56064188E3FA}" dt="2023-04-28T06:55:19.366" v="1564" actId="20577"/>
          <ac:spMkLst>
            <pc:docMk/>
            <pc:sldMk cId="1357187639" sldId="731"/>
            <ac:spMk id="12" creationId="{588D2280-5530-4DF6-93D8-9C65B0CA5FB7}"/>
          </ac:spMkLst>
        </pc:spChg>
        <pc:spChg chg="mod">
          <ac:chgData name="何 羽鑫" userId="b38e3e78d0e39cf3" providerId="LiveId" clId="{542EA7D1-C494-4643-B889-56064188E3FA}" dt="2023-04-28T06:55:23.913" v="1569" actId="20577"/>
          <ac:spMkLst>
            <pc:docMk/>
            <pc:sldMk cId="1357187639" sldId="731"/>
            <ac:spMk id="16" creationId="{0C7E554E-C179-4ADF-8A77-CA57ED82B5DC}"/>
          </ac:spMkLst>
        </pc:spChg>
        <pc:spChg chg="mod">
          <ac:chgData name="何 羽鑫" userId="b38e3e78d0e39cf3" providerId="LiveId" clId="{542EA7D1-C494-4643-B889-56064188E3FA}" dt="2023-04-28T04:56:45.892" v="1478" actId="14100"/>
          <ac:spMkLst>
            <pc:docMk/>
            <pc:sldMk cId="1357187639" sldId="731"/>
            <ac:spMk id="17" creationId="{A2C262D6-E35B-4A20-815C-47D5EA55ED98}"/>
          </ac:spMkLst>
        </pc:spChg>
      </pc:sldChg>
    </pc:docChg>
  </pc:docChgLst>
  <pc:docChgLst>
    <pc:chgData name="何 羽鑫" userId="b38e3e78d0e39cf3" providerId="LiveId" clId="{227DDB9A-E6AA-4A72-9BE0-5E7D1253A3EE}"/>
    <pc:docChg chg="undo custSel addSld delSld modSld sldOrd">
      <pc:chgData name="何 羽鑫" userId="b38e3e78d0e39cf3" providerId="LiveId" clId="{227DDB9A-E6AA-4A72-9BE0-5E7D1253A3EE}" dt="2023-05-12T09:51:21.587" v="1830"/>
      <pc:docMkLst>
        <pc:docMk/>
      </pc:docMkLst>
      <pc:sldChg chg="modSp mod">
        <pc:chgData name="何 羽鑫" userId="b38e3e78d0e39cf3" providerId="LiveId" clId="{227DDB9A-E6AA-4A72-9BE0-5E7D1253A3EE}" dt="2023-04-28T03:34:17.959" v="1623" actId="20577"/>
        <pc:sldMkLst>
          <pc:docMk/>
          <pc:sldMk cId="0" sldId="437"/>
        </pc:sldMkLst>
        <pc:spChg chg="mod">
          <ac:chgData name="何 羽鑫" userId="b38e3e78d0e39cf3" providerId="LiveId" clId="{227DDB9A-E6AA-4A72-9BE0-5E7D1253A3EE}" dt="2023-04-28T03:34:17.959" v="1623" actId="20577"/>
          <ac:spMkLst>
            <pc:docMk/>
            <pc:sldMk cId="0" sldId="437"/>
            <ac:spMk id="12" creationId="{00000000-0000-0000-0000-000000000000}"/>
          </ac:spMkLst>
        </pc:spChg>
      </pc:sldChg>
      <pc:sldChg chg="addSp delSp modSp mod modAnim">
        <pc:chgData name="何 羽鑫" userId="b38e3e78d0e39cf3" providerId="LiveId" clId="{227DDB9A-E6AA-4A72-9BE0-5E7D1253A3EE}" dt="2023-04-28T03:07:51.772" v="1294" actId="20577"/>
        <pc:sldMkLst>
          <pc:docMk/>
          <pc:sldMk cId="0" sldId="469"/>
        </pc:sldMkLst>
        <pc:spChg chg="mod">
          <ac:chgData name="何 羽鑫" userId="b38e3e78d0e39cf3" providerId="LiveId" clId="{227DDB9A-E6AA-4A72-9BE0-5E7D1253A3EE}" dt="2023-04-28T03:06:51.298" v="1272" actId="20577"/>
          <ac:spMkLst>
            <pc:docMk/>
            <pc:sldMk cId="0" sldId="469"/>
            <ac:spMk id="7" creationId="{00000000-0000-0000-0000-000000000000}"/>
          </ac:spMkLst>
        </pc:spChg>
        <pc:spChg chg="mod">
          <ac:chgData name="何 羽鑫" userId="b38e3e78d0e39cf3" providerId="LiveId" clId="{227DDB9A-E6AA-4A72-9BE0-5E7D1253A3EE}" dt="2023-04-28T03:07:51.772" v="1294" actId="20577"/>
          <ac:spMkLst>
            <pc:docMk/>
            <pc:sldMk cId="0" sldId="469"/>
            <ac:spMk id="14" creationId="{AB28414C-1EF5-BC9A-5021-C5AD5C71A4BA}"/>
          </ac:spMkLst>
        </pc:spChg>
        <pc:spChg chg="mod">
          <ac:chgData name="何 羽鑫" userId="b38e3e78d0e39cf3" providerId="LiveId" clId="{227DDB9A-E6AA-4A72-9BE0-5E7D1253A3EE}" dt="2023-04-28T03:06:47.592" v="1271" actId="20577"/>
          <ac:spMkLst>
            <pc:docMk/>
            <pc:sldMk cId="0" sldId="469"/>
            <ac:spMk id="20" creationId="{00000000-0000-0000-0000-000000000000}"/>
          </ac:spMkLst>
        </pc:spChg>
        <pc:spChg chg="add mod">
          <ac:chgData name="何 羽鑫" userId="b38e3e78d0e39cf3" providerId="LiveId" clId="{227DDB9A-E6AA-4A72-9BE0-5E7D1253A3EE}" dt="2023-04-28T03:07:12.271" v="1276" actId="1076"/>
          <ac:spMkLst>
            <pc:docMk/>
            <pc:sldMk cId="0" sldId="469"/>
            <ac:spMk id="22" creationId="{3547B40B-EEEE-4591-A0C9-124ED1AB5F9B}"/>
          </ac:spMkLst>
        </pc:spChg>
        <pc:spChg chg="add mod">
          <ac:chgData name="何 羽鑫" userId="b38e3e78d0e39cf3" providerId="LiveId" clId="{227DDB9A-E6AA-4A72-9BE0-5E7D1253A3EE}" dt="2023-04-28T03:07:12.271" v="1276" actId="1076"/>
          <ac:spMkLst>
            <pc:docMk/>
            <pc:sldMk cId="0" sldId="469"/>
            <ac:spMk id="25" creationId="{D39A2793-A2A8-4E1F-A2C4-70BF5DA14199}"/>
          </ac:spMkLst>
        </pc:spChg>
        <pc:grpChg chg="mod">
          <ac:chgData name="何 羽鑫" userId="b38e3e78d0e39cf3" providerId="LiveId" clId="{227DDB9A-E6AA-4A72-9BE0-5E7D1253A3EE}" dt="2023-04-28T03:07:02.806" v="1274" actId="1076"/>
          <ac:grpSpMkLst>
            <pc:docMk/>
            <pc:sldMk cId="0" sldId="469"/>
            <ac:grpSpMk id="3" creationId="{7C5B1B99-7180-1911-447C-34076B10B920}"/>
          </ac:grpSpMkLst>
        </pc:grpChg>
        <pc:grpChg chg="add del">
          <ac:chgData name="何 羽鑫" userId="b38e3e78d0e39cf3" providerId="LiveId" clId="{227DDB9A-E6AA-4A72-9BE0-5E7D1253A3EE}" dt="2023-04-28T02:55:45.782" v="827" actId="478"/>
          <ac:grpSpMkLst>
            <pc:docMk/>
            <pc:sldMk cId="0" sldId="469"/>
            <ac:grpSpMk id="19" creationId="{00000000-0000-0000-0000-000000000000}"/>
          </ac:grpSpMkLst>
        </pc:grpChg>
        <pc:grpChg chg="mod">
          <ac:chgData name="何 羽鑫" userId="b38e3e78d0e39cf3" providerId="LiveId" clId="{227DDB9A-E6AA-4A72-9BE0-5E7D1253A3EE}" dt="2023-04-28T03:07:00.143" v="1273" actId="1076"/>
          <ac:grpSpMkLst>
            <pc:docMk/>
            <pc:sldMk cId="0" sldId="469"/>
            <ac:grpSpMk id="23" creationId="{00000000-0000-0000-0000-000000000000}"/>
          </ac:grpSpMkLst>
        </pc:grpChg>
        <pc:picChg chg="del">
          <ac:chgData name="何 羽鑫" userId="b38e3e78d0e39cf3" providerId="LiveId" clId="{227DDB9A-E6AA-4A72-9BE0-5E7D1253A3EE}" dt="2023-04-28T02:55:56.290" v="834" actId="478"/>
          <ac:picMkLst>
            <pc:docMk/>
            <pc:sldMk cId="0" sldId="469"/>
            <ac:picMk id="4" creationId="{00000000-0000-0000-0000-000000000000}"/>
          </ac:picMkLst>
        </pc:picChg>
        <pc:picChg chg="del">
          <ac:chgData name="何 羽鑫" userId="b38e3e78d0e39cf3" providerId="LiveId" clId="{227DDB9A-E6AA-4A72-9BE0-5E7D1253A3EE}" dt="2023-04-28T02:55:41.234" v="822" actId="478"/>
          <ac:picMkLst>
            <pc:docMk/>
            <pc:sldMk cId="0" sldId="469"/>
            <ac:picMk id="11" creationId="{00000000-0000-0000-0000-000000000000}"/>
          </ac:picMkLst>
        </pc:picChg>
        <pc:picChg chg="del">
          <ac:chgData name="何 羽鑫" userId="b38e3e78d0e39cf3" providerId="LiveId" clId="{227DDB9A-E6AA-4A72-9BE0-5E7D1253A3EE}" dt="2023-04-28T02:55:47.164" v="828" actId="478"/>
          <ac:picMkLst>
            <pc:docMk/>
            <pc:sldMk cId="0" sldId="469"/>
            <ac:picMk id="12" creationId="{00000000-0000-0000-0000-000000000000}"/>
          </ac:picMkLst>
        </pc:picChg>
        <pc:picChg chg="del">
          <ac:chgData name="何 羽鑫" userId="b38e3e78d0e39cf3" providerId="LiveId" clId="{227DDB9A-E6AA-4A72-9BE0-5E7D1253A3EE}" dt="2023-04-28T02:55:44.170" v="825" actId="478"/>
          <ac:picMkLst>
            <pc:docMk/>
            <pc:sldMk cId="0" sldId="469"/>
            <ac:picMk id="13" creationId="{00000000-0000-0000-0000-000000000000}"/>
          </ac:picMkLst>
        </pc:picChg>
        <pc:picChg chg="del">
          <ac:chgData name="何 羽鑫" userId="b38e3e78d0e39cf3" providerId="LiveId" clId="{227DDB9A-E6AA-4A72-9BE0-5E7D1253A3EE}" dt="2023-04-28T02:56:23.690" v="848" actId="478"/>
          <ac:picMkLst>
            <pc:docMk/>
            <pc:sldMk cId="0" sldId="469"/>
            <ac:picMk id="16" creationId="{A0F23662-F5B6-7C46-5CE9-5261E8F96180}"/>
          </ac:picMkLst>
        </pc:picChg>
        <pc:picChg chg="del">
          <ac:chgData name="何 羽鑫" userId="b38e3e78d0e39cf3" providerId="LiveId" clId="{227DDB9A-E6AA-4A72-9BE0-5E7D1253A3EE}" dt="2023-04-28T02:56:18.500" v="846" actId="478"/>
          <ac:picMkLst>
            <pc:docMk/>
            <pc:sldMk cId="0" sldId="469"/>
            <ac:picMk id="21" creationId="{00000000-0000-0000-0000-000000000000}"/>
          </ac:picMkLst>
        </pc:picChg>
      </pc:sldChg>
      <pc:sldChg chg="addSp modSp del mod">
        <pc:chgData name="何 羽鑫" userId="b38e3e78d0e39cf3" providerId="LiveId" clId="{227DDB9A-E6AA-4A72-9BE0-5E7D1253A3EE}" dt="2023-04-28T03:07:15.581" v="1277" actId="47"/>
        <pc:sldMkLst>
          <pc:docMk/>
          <pc:sldMk cId="0" sldId="490"/>
        </pc:sldMkLst>
        <pc:spChg chg="add mod">
          <ac:chgData name="何 羽鑫" userId="b38e3e78d0e39cf3" providerId="LiveId" clId="{227DDB9A-E6AA-4A72-9BE0-5E7D1253A3EE}" dt="2023-04-28T03:01:24.310" v="1073" actId="1076"/>
          <ac:spMkLst>
            <pc:docMk/>
            <pc:sldMk cId="0" sldId="490"/>
            <ac:spMk id="6" creationId="{7D2207C4-5929-47C0-952A-DED3404BA2E9}"/>
          </ac:spMkLst>
        </pc:spChg>
      </pc:sldChg>
      <pc:sldChg chg="modSp mod">
        <pc:chgData name="何 羽鑫" userId="b38e3e78d0e39cf3" providerId="LiveId" clId="{227DDB9A-E6AA-4A72-9BE0-5E7D1253A3EE}" dt="2023-04-28T03:09:35.367" v="1297" actId="20577"/>
        <pc:sldMkLst>
          <pc:docMk/>
          <pc:sldMk cId="0" sldId="663"/>
        </pc:sldMkLst>
        <pc:spChg chg="mod">
          <ac:chgData name="何 羽鑫" userId="b38e3e78d0e39cf3" providerId="LiveId" clId="{227DDB9A-E6AA-4A72-9BE0-5E7D1253A3EE}" dt="2023-04-28T03:09:35.367" v="1297" actId="20577"/>
          <ac:spMkLst>
            <pc:docMk/>
            <pc:sldMk cId="0" sldId="663"/>
            <ac:spMk id="3" creationId="{00000000-0000-0000-0000-000000000000}"/>
          </ac:spMkLst>
        </pc:spChg>
      </pc:sldChg>
      <pc:sldChg chg="addSp delSp modSp mod delAnim modAnim">
        <pc:chgData name="何 羽鑫" userId="b38e3e78d0e39cf3" providerId="LiveId" clId="{227DDB9A-E6AA-4A72-9BE0-5E7D1253A3EE}" dt="2023-04-28T03:08:04.267" v="1296" actId="478"/>
        <pc:sldMkLst>
          <pc:docMk/>
          <pc:sldMk cId="217405150" sldId="721"/>
        </pc:sldMkLst>
        <pc:spChg chg="mod">
          <ac:chgData name="何 羽鑫" userId="b38e3e78d0e39cf3" providerId="LiveId" clId="{227DDB9A-E6AA-4A72-9BE0-5E7D1253A3EE}" dt="2023-04-28T03:01:37.310" v="1075" actId="20577"/>
          <ac:spMkLst>
            <pc:docMk/>
            <pc:sldMk cId="217405150" sldId="721"/>
            <ac:spMk id="3" creationId="{63B7485F-2655-CBD1-2646-8C27C3AF2CDF}"/>
          </ac:spMkLst>
        </pc:spChg>
        <pc:spChg chg="add mod">
          <ac:chgData name="何 羽鑫" userId="b38e3e78d0e39cf3" providerId="LiveId" clId="{227DDB9A-E6AA-4A72-9BE0-5E7D1253A3EE}" dt="2023-04-28T03:00:59.020" v="1049" actId="1076"/>
          <ac:spMkLst>
            <pc:docMk/>
            <pc:sldMk cId="217405150" sldId="721"/>
            <ac:spMk id="8" creationId="{A3669C06-0EDA-4162-876F-87F392AA4313}"/>
          </ac:spMkLst>
        </pc:spChg>
        <pc:spChg chg="add mod">
          <ac:chgData name="何 羽鑫" userId="b38e3e78d0e39cf3" providerId="LiveId" clId="{227DDB9A-E6AA-4A72-9BE0-5E7D1253A3EE}" dt="2023-04-28T03:05:31.229" v="1234" actId="108"/>
          <ac:spMkLst>
            <pc:docMk/>
            <pc:sldMk cId="217405150" sldId="721"/>
            <ac:spMk id="9" creationId="{8FC4EE0E-71C0-42E7-99E2-1647F112CB94}"/>
          </ac:spMkLst>
        </pc:spChg>
        <pc:picChg chg="del">
          <ac:chgData name="何 羽鑫" userId="b38e3e78d0e39cf3" providerId="LiveId" clId="{227DDB9A-E6AA-4A72-9BE0-5E7D1253A3EE}" dt="2023-04-28T03:08:04.267" v="1296" actId="478"/>
          <ac:picMkLst>
            <pc:docMk/>
            <pc:sldMk cId="217405150" sldId="721"/>
            <ac:picMk id="2" creationId="{00000000-0000-0000-0000-000000000000}"/>
          </ac:picMkLst>
        </pc:picChg>
      </pc:sldChg>
      <pc:sldChg chg="del">
        <pc:chgData name="何 羽鑫" userId="b38e3e78d0e39cf3" providerId="LiveId" clId="{227DDB9A-E6AA-4A72-9BE0-5E7D1253A3EE}" dt="2023-04-28T02:07:20.600" v="79" actId="47"/>
        <pc:sldMkLst>
          <pc:docMk/>
          <pc:sldMk cId="3426727735" sldId="722"/>
        </pc:sldMkLst>
      </pc:sldChg>
      <pc:sldChg chg="modSp mod">
        <pc:chgData name="何 羽鑫" userId="b38e3e78d0e39cf3" providerId="LiveId" clId="{227DDB9A-E6AA-4A72-9BE0-5E7D1253A3EE}" dt="2023-05-12T09:51:21.587" v="1830"/>
        <pc:sldMkLst>
          <pc:docMk/>
          <pc:sldMk cId="2061068558" sldId="727"/>
        </pc:sldMkLst>
        <pc:spChg chg="mod">
          <ac:chgData name="何 羽鑫" userId="b38e3e78d0e39cf3" providerId="LiveId" clId="{227DDB9A-E6AA-4A72-9BE0-5E7D1253A3EE}" dt="2023-04-28T03:45:26.819" v="1636" actId="20577"/>
          <ac:spMkLst>
            <pc:docMk/>
            <pc:sldMk cId="2061068558" sldId="727"/>
            <ac:spMk id="9" creationId="{6EBE18C5-1CE0-9435-ACD6-43BC10134A4F}"/>
          </ac:spMkLst>
        </pc:spChg>
        <pc:spChg chg="mod">
          <ac:chgData name="何 羽鑫" userId="b38e3e78d0e39cf3" providerId="LiveId" clId="{227DDB9A-E6AA-4A72-9BE0-5E7D1253A3EE}" dt="2023-04-28T03:52:31.295" v="1662"/>
          <ac:spMkLst>
            <pc:docMk/>
            <pc:sldMk cId="2061068558" sldId="727"/>
            <ac:spMk id="10" creationId="{00000000-0000-0000-0000-000000000000}"/>
          </ac:spMkLst>
        </pc:spChg>
        <pc:graphicFrameChg chg="mod modGraphic">
          <ac:chgData name="何 羽鑫" userId="b38e3e78d0e39cf3" providerId="LiveId" clId="{227DDB9A-E6AA-4A72-9BE0-5E7D1253A3EE}" dt="2023-05-12T09:51:21.587" v="1830"/>
          <ac:graphicFrameMkLst>
            <pc:docMk/>
            <pc:sldMk cId="2061068558" sldId="727"/>
            <ac:graphicFrameMk id="6" creationId="{D452E614-1AB5-8E5D-E958-C70D2229733E}"/>
          </ac:graphicFrameMkLst>
        </pc:graphicFrameChg>
      </pc:sldChg>
      <pc:sldChg chg="del">
        <pc:chgData name="何 羽鑫" userId="b38e3e78d0e39cf3" providerId="LiveId" clId="{227DDB9A-E6AA-4A72-9BE0-5E7D1253A3EE}" dt="2023-04-28T02:46:17.300" v="426" actId="47"/>
        <pc:sldMkLst>
          <pc:docMk/>
          <pc:sldMk cId="767728921" sldId="728"/>
        </pc:sldMkLst>
      </pc:sldChg>
      <pc:sldChg chg="addSp delSp modSp mod">
        <pc:chgData name="何 羽鑫" userId="b38e3e78d0e39cf3" providerId="LiveId" clId="{227DDB9A-E6AA-4A72-9BE0-5E7D1253A3EE}" dt="2023-04-28T03:39:18.490" v="1628" actId="20577"/>
        <pc:sldMkLst>
          <pc:docMk/>
          <pc:sldMk cId="3151537792" sldId="729"/>
        </pc:sldMkLst>
        <pc:spChg chg="mod">
          <ac:chgData name="何 羽鑫" userId="b38e3e78d0e39cf3" providerId="LiveId" clId="{227DDB9A-E6AA-4A72-9BE0-5E7D1253A3EE}" dt="2023-04-28T03:39:06.363" v="1626" actId="1076"/>
          <ac:spMkLst>
            <pc:docMk/>
            <pc:sldMk cId="3151537792" sldId="729"/>
            <ac:spMk id="4" creationId="{1C7D8B5A-8D85-101B-B7FC-D8E1D0FC6FF7}"/>
          </ac:spMkLst>
        </pc:spChg>
        <pc:spChg chg="del">
          <ac:chgData name="何 羽鑫" userId="b38e3e78d0e39cf3" providerId="LiveId" clId="{227DDB9A-E6AA-4A72-9BE0-5E7D1253A3EE}" dt="2023-04-28T02:54:40.866" v="772" actId="478"/>
          <ac:spMkLst>
            <pc:docMk/>
            <pc:sldMk cId="3151537792" sldId="729"/>
            <ac:spMk id="7" creationId="{F5F37B7D-9767-926B-7EB1-EA9850358CA2}"/>
          </ac:spMkLst>
        </pc:spChg>
        <pc:spChg chg="add mod">
          <ac:chgData name="何 羽鑫" userId="b38e3e78d0e39cf3" providerId="LiveId" clId="{227DDB9A-E6AA-4A72-9BE0-5E7D1253A3EE}" dt="2023-04-28T03:39:18.490" v="1628" actId="20577"/>
          <ac:spMkLst>
            <pc:docMk/>
            <pc:sldMk cId="3151537792" sldId="729"/>
            <ac:spMk id="8" creationId="{F82D51AF-ED68-4F3E-879F-5AB640639269}"/>
          </ac:spMkLst>
        </pc:spChg>
        <pc:picChg chg="del mod">
          <ac:chgData name="何 羽鑫" userId="b38e3e78d0e39cf3" providerId="LiveId" clId="{227DDB9A-E6AA-4A72-9BE0-5E7D1253A3EE}" dt="2023-04-28T03:39:01.445" v="1625" actId="21"/>
          <ac:picMkLst>
            <pc:docMk/>
            <pc:sldMk cId="3151537792" sldId="729"/>
            <ac:picMk id="2" creationId="{00000000-0000-0000-0000-000000000000}"/>
          </ac:picMkLst>
        </pc:picChg>
      </pc:sldChg>
      <pc:sldChg chg="delSp modSp add mod">
        <pc:chgData name="何 羽鑫" userId="b38e3e78d0e39cf3" providerId="LiveId" clId="{227DDB9A-E6AA-4A72-9BE0-5E7D1253A3EE}" dt="2023-04-28T03:54:06.560" v="1675" actId="403"/>
        <pc:sldMkLst>
          <pc:docMk/>
          <pc:sldMk cId="23790039" sldId="730"/>
        </pc:sldMkLst>
        <pc:spChg chg="del">
          <ac:chgData name="何 羽鑫" userId="b38e3e78d0e39cf3" providerId="LiveId" clId="{227DDB9A-E6AA-4A72-9BE0-5E7D1253A3EE}" dt="2023-04-28T02:45:48.871" v="425" actId="478"/>
          <ac:spMkLst>
            <pc:docMk/>
            <pc:sldMk cId="23790039" sldId="730"/>
            <ac:spMk id="9" creationId="{6EBE18C5-1CE0-9435-ACD6-43BC10134A4F}"/>
          </ac:spMkLst>
        </pc:spChg>
        <pc:spChg chg="mod">
          <ac:chgData name="何 羽鑫" userId="b38e3e78d0e39cf3" providerId="LiveId" clId="{227DDB9A-E6AA-4A72-9BE0-5E7D1253A3EE}" dt="2023-04-28T02:19:16.303" v="227" actId="20577"/>
          <ac:spMkLst>
            <pc:docMk/>
            <pc:sldMk cId="23790039" sldId="730"/>
            <ac:spMk id="10" creationId="{00000000-0000-0000-0000-000000000000}"/>
          </ac:spMkLst>
        </pc:spChg>
        <pc:graphicFrameChg chg="mod modGraphic">
          <ac:chgData name="何 羽鑫" userId="b38e3e78d0e39cf3" providerId="LiveId" clId="{227DDB9A-E6AA-4A72-9BE0-5E7D1253A3EE}" dt="2023-04-28T03:54:06.560" v="1675" actId="403"/>
          <ac:graphicFrameMkLst>
            <pc:docMk/>
            <pc:sldMk cId="23790039" sldId="730"/>
            <ac:graphicFrameMk id="6" creationId="{D452E614-1AB5-8E5D-E958-C70D2229733E}"/>
          </ac:graphicFrameMkLst>
        </pc:graphicFrameChg>
      </pc:sldChg>
      <pc:sldChg chg="new del">
        <pc:chgData name="何 羽鑫" userId="b38e3e78d0e39cf3" providerId="LiveId" clId="{227DDB9A-E6AA-4A72-9BE0-5E7D1253A3EE}" dt="2023-04-28T03:17:09.147" v="1369" actId="680"/>
        <pc:sldMkLst>
          <pc:docMk/>
          <pc:sldMk cId="222909060" sldId="731"/>
        </pc:sldMkLst>
      </pc:sldChg>
      <pc:sldChg chg="addSp delSp modSp add mod ord">
        <pc:chgData name="何 羽鑫" userId="b38e3e78d0e39cf3" providerId="LiveId" clId="{227DDB9A-E6AA-4A72-9BE0-5E7D1253A3EE}" dt="2023-04-28T04:21:41.296" v="1821" actId="1076"/>
        <pc:sldMkLst>
          <pc:docMk/>
          <pc:sldMk cId="1357187639" sldId="731"/>
        </pc:sldMkLst>
        <pc:spChg chg="del">
          <ac:chgData name="何 羽鑫" userId="b38e3e78d0e39cf3" providerId="LiveId" clId="{227DDB9A-E6AA-4A72-9BE0-5E7D1253A3EE}" dt="2023-04-28T03:17:14.940" v="1371" actId="478"/>
          <ac:spMkLst>
            <pc:docMk/>
            <pc:sldMk cId="1357187639" sldId="731"/>
            <ac:spMk id="4" creationId="{1C7D8B5A-8D85-101B-B7FC-D8E1D0FC6FF7}"/>
          </ac:spMkLst>
        </pc:spChg>
        <pc:spChg chg="del">
          <ac:chgData name="何 羽鑫" userId="b38e3e78d0e39cf3" providerId="LiveId" clId="{227DDB9A-E6AA-4A72-9BE0-5E7D1253A3EE}" dt="2023-04-28T03:17:14.940" v="1371" actId="478"/>
          <ac:spMkLst>
            <pc:docMk/>
            <pc:sldMk cId="1357187639" sldId="731"/>
            <ac:spMk id="8" creationId="{F82D51AF-ED68-4F3E-879F-5AB640639269}"/>
          </ac:spMkLst>
        </pc:spChg>
        <pc:spChg chg="add mod">
          <ac:chgData name="何 羽鑫" userId="b38e3e78d0e39cf3" providerId="LiveId" clId="{227DDB9A-E6AA-4A72-9BE0-5E7D1253A3EE}" dt="2023-04-28T03:21:48.092" v="1452" actId="20577"/>
          <ac:spMkLst>
            <pc:docMk/>
            <pc:sldMk cId="1357187639" sldId="731"/>
            <ac:spMk id="9" creationId="{F45226CF-849D-4BE8-90F9-4984DB6949FF}"/>
          </ac:spMkLst>
        </pc:spChg>
        <pc:spChg chg="mod">
          <ac:chgData name="何 羽鑫" userId="b38e3e78d0e39cf3" providerId="LiveId" clId="{227DDB9A-E6AA-4A72-9BE0-5E7D1253A3EE}" dt="2023-04-28T03:17:20.910" v="1378" actId="20577"/>
          <ac:spMkLst>
            <pc:docMk/>
            <pc:sldMk cId="1357187639" sldId="731"/>
            <ac:spMk id="10" creationId="{00000000-0000-0000-0000-000000000000}"/>
          </ac:spMkLst>
        </pc:spChg>
        <pc:spChg chg="add mod">
          <ac:chgData name="何 羽鑫" userId="b38e3e78d0e39cf3" providerId="LiveId" clId="{227DDB9A-E6AA-4A72-9BE0-5E7D1253A3EE}" dt="2023-04-28T04:21:25.447" v="1817" actId="1076"/>
          <ac:spMkLst>
            <pc:docMk/>
            <pc:sldMk cId="1357187639" sldId="731"/>
            <ac:spMk id="11" creationId="{B9DBAEE3-292C-4AC9-94D7-3B371C39EC21}"/>
          </ac:spMkLst>
        </pc:spChg>
        <pc:spChg chg="add mod">
          <ac:chgData name="何 羽鑫" userId="b38e3e78d0e39cf3" providerId="LiveId" clId="{227DDB9A-E6AA-4A72-9BE0-5E7D1253A3EE}" dt="2023-04-28T04:21:41.296" v="1821" actId="1076"/>
          <ac:spMkLst>
            <pc:docMk/>
            <pc:sldMk cId="1357187639" sldId="731"/>
            <ac:spMk id="12" creationId="{588D2280-5530-4DF6-93D8-9C65B0CA5FB7}"/>
          </ac:spMkLst>
        </pc:spChg>
        <pc:spChg chg="add del mod">
          <ac:chgData name="何 羽鑫" userId="b38e3e78d0e39cf3" providerId="LiveId" clId="{227DDB9A-E6AA-4A72-9BE0-5E7D1253A3EE}" dt="2023-04-28T04:13:43.016" v="1707" actId="478"/>
          <ac:spMkLst>
            <pc:docMk/>
            <pc:sldMk cId="1357187639" sldId="731"/>
            <ac:spMk id="13" creationId="{4C16530E-E035-451E-9F34-0EE9FCEA714D}"/>
          </ac:spMkLst>
        </pc:spChg>
        <pc:spChg chg="add del mod">
          <ac:chgData name="何 羽鑫" userId="b38e3e78d0e39cf3" providerId="LiveId" clId="{227DDB9A-E6AA-4A72-9BE0-5E7D1253A3EE}" dt="2023-04-28T04:12:30.616" v="1685" actId="478"/>
          <ac:spMkLst>
            <pc:docMk/>
            <pc:sldMk cId="1357187639" sldId="731"/>
            <ac:spMk id="14" creationId="{BA932B30-AEC1-4F49-9865-9ACB51F88F31}"/>
          </ac:spMkLst>
        </pc:spChg>
        <pc:spChg chg="add mod">
          <ac:chgData name="何 羽鑫" userId="b38e3e78d0e39cf3" providerId="LiveId" clId="{227DDB9A-E6AA-4A72-9BE0-5E7D1253A3EE}" dt="2023-04-28T04:21:39.376" v="1820" actId="1076"/>
          <ac:spMkLst>
            <pc:docMk/>
            <pc:sldMk cId="1357187639" sldId="731"/>
            <ac:spMk id="16" creationId="{0C7E554E-C179-4ADF-8A77-CA57ED82B5DC}"/>
          </ac:spMkLst>
        </pc:spChg>
        <pc:spChg chg="add mod">
          <ac:chgData name="何 羽鑫" userId="b38e3e78d0e39cf3" providerId="LiveId" clId="{227DDB9A-E6AA-4A72-9BE0-5E7D1253A3EE}" dt="2023-04-28T04:21:07.072" v="1814" actId="948"/>
          <ac:spMkLst>
            <pc:docMk/>
            <pc:sldMk cId="1357187639" sldId="731"/>
            <ac:spMk id="17" creationId="{A2C262D6-E35B-4A20-815C-47D5EA55ED98}"/>
          </ac:spMkLst>
        </pc:spChg>
      </pc:sldChg>
      <pc:sldChg chg="addSp delSp modSp add mod">
        <pc:chgData name="何 羽鑫" userId="b38e3e78d0e39cf3" providerId="LiveId" clId="{227DDB9A-E6AA-4A72-9BE0-5E7D1253A3EE}" dt="2023-05-12T04:35:34.328" v="1829" actId="1076"/>
        <pc:sldMkLst>
          <pc:docMk/>
          <pc:sldMk cId="1220662811" sldId="732"/>
        </pc:sldMkLst>
        <pc:spChg chg="add mod">
          <ac:chgData name="何 羽鑫" userId="b38e3e78d0e39cf3" providerId="LiveId" clId="{227DDB9A-E6AA-4A72-9BE0-5E7D1253A3EE}" dt="2023-05-12T04:34:57.071" v="1825" actId="1076"/>
          <ac:spMkLst>
            <pc:docMk/>
            <pc:sldMk cId="1220662811" sldId="732"/>
            <ac:spMk id="7" creationId="{999A5409-5A2D-4EA3-A359-6FF237447053}"/>
          </ac:spMkLst>
        </pc:spChg>
        <pc:spChg chg="add mod">
          <ac:chgData name="何 羽鑫" userId="b38e3e78d0e39cf3" providerId="LiveId" clId="{227DDB9A-E6AA-4A72-9BE0-5E7D1253A3EE}" dt="2023-05-12T04:35:34.328" v="1829" actId="1076"/>
          <ac:spMkLst>
            <pc:docMk/>
            <pc:sldMk cId="1220662811" sldId="732"/>
            <ac:spMk id="9" creationId="{9D37244C-AABF-46E2-99D9-40CF4DFF3A4A}"/>
          </ac:spMkLst>
        </pc:spChg>
        <pc:spChg chg="del">
          <ac:chgData name="何 羽鑫" userId="b38e3e78d0e39cf3" providerId="LiveId" clId="{227DDB9A-E6AA-4A72-9BE0-5E7D1253A3EE}" dt="2023-05-12T04:10:10.004" v="1823" actId="478"/>
          <ac:spMkLst>
            <pc:docMk/>
            <pc:sldMk cId="1220662811" sldId="732"/>
            <ac:spMk id="9" creationId="{F45226CF-849D-4BE8-90F9-4984DB6949FF}"/>
          </ac:spMkLst>
        </pc:spChg>
        <pc:spChg chg="del">
          <ac:chgData name="何 羽鑫" userId="b38e3e78d0e39cf3" providerId="LiveId" clId="{227DDB9A-E6AA-4A72-9BE0-5E7D1253A3EE}" dt="2023-05-12T04:10:10.004" v="1823" actId="478"/>
          <ac:spMkLst>
            <pc:docMk/>
            <pc:sldMk cId="1220662811" sldId="732"/>
            <ac:spMk id="11" creationId="{B9DBAEE3-292C-4AC9-94D7-3B371C39EC21}"/>
          </ac:spMkLst>
        </pc:spChg>
        <pc:spChg chg="del">
          <ac:chgData name="何 羽鑫" userId="b38e3e78d0e39cf3" providerId="LiveId" clId="{227DDB9A-E6AA-4A72-9BE0-5E7D1253A3EE}" dt="2023-05-12T04:10:10.004" v="1823" actId="478"/>
          <ac:spMkLst>
            <pc:docMk/>
            <pc:sldMk cId="1220662811" sldId="732"/>
            <ac:spMk id="12" creationId="{588D2280-5530-4DF6-93D8-9C65B0CA5FB7}"/>
          </ac:spMkLst>
        </pc:spChg>
        <pc:spChg chg="del">
          <ac:chgData name="何 羽鑫" userId="b38e3e78d0e39cf3" providerId="LiveId" clId="{227DDB9A-E6AA-4A72-9BE0-5E7D1253A3EE}" dt="2023-05-12T04:10:10.004" v="1823" actId="478"/>
          <ac:spMkLst>
            <pc:docMk/>
            <pc:sldMk cId="1220662811" sldId="732"/>
            <ac:spMk id="16" creationId="{0C7E554E-C179-4ADF-8A77-CA57ED82B5DC}"/>
          </ac:spMkLst>
        </pc:spChg>
        <pc:spChg chg="del">
          <ac:chgData name="何 羽鑫" userId="b38e3e78d0e39cf3" providerId="LiveId" clId="{227DDB9A-E6AA-4A72-9BE0-5E7D1253A3EE}" dt="2023-05-12T04:10:10.004" v="1823" actId="478"/>
          <ac:spMkLst>
            <pc:docMk/>
            <pc:sldMk cId="1220662811" sldId="732"/>
            <ac:spMk id="17" creationId="{A2C262D6-E35B-4A20-815C-47D5EA55ED9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138CA0-D2C8-4CBD-A352-0534456D3CCF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C1761-BC92-431A-8FD2-4DA588ACCE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35C42-AD79-47EE-A839-0FD92B9C5B13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8E0B-079E-4D63-9648-A59241BF52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35C42-AD79-47EE-A839-0FD92B9C5B13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8E0B-079E-4D63-9648-A59241BF52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35C42-AD79-47EE-A839-0FD92B9C5B13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8E0B-079E-4D63-9648-A59241BF52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FE1D2-4B86-4C9C-A819-C6328C5A1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5396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88C910-57A4-43F0-B87D-803E08F37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158"/>
            </a:lvl1pPr>
            <a:lvl2pPr marL="411137" indent="0" algn="ctr">
              <a:buNone/>
              <a:defRPr sz="1799"/>
            </a:lvl2pPr>
            <a:lvl3pPr marL="822274" indent="0" algn="ctr">
              <a:buNone/>
              <a:defRPr sz="1619"/>
            </a:lvl3pPr>
            <a:lvl4pPr marL="1233411" indent="0" algn="ctr">
              <a:buNone/>
              <a:defRPr sz="1439"/>
            </a:lvl4pPr>
            <a:lvl5pPr marL="1644548" indent="0" algn="ctr">
              <a:buNone/>
              <a:defRPr sz="1439"/>
            </a:lvl5pPr>
            <a:lvl6pPr marL="2055686" indent="0" algn="ctr">
              <a:buNone/>
              <a:defRPr sz="1439"/>
            </a:lvl6pPr>
            <a:lvl7pPr marL="2466823" indent="0" algn="ctr">
              <a:buNone/>
              <a:defRPr sz="1439"/>
            </a:lvl7pPr>
            <a:lvl8pPr marL="2877960" indent="0" algn="ctr">
              <a:buNone/>
              <a:defRPr sz="1439"/>
            </a:lvl8pPr>
            <a:lvl9pPr marL="3289097" indent="0" algn="ctr">
              <a:buNone/>
              <a:defRPr sz="1439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47E58-4ACC-4F91-85B8-0D7DD756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DC4B6C-8688-41FF-BABF-D29CBFEB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178E00-69AE-4045-8C27-BEF31C7D4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9750DD4-3561-435B-9B40-CFD82B44FD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9" y="59893"/>
            <a:ext cx="5245017" cy="77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479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89AD4-0A8F-4DC2-BE02-9C737345B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A4A4F9-0BEA-4283-AFEA-537814D22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09A1C8-1FB5-4977-BA12-82993AD78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5C5618-FE5F-493E-9207-124171759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E54601-5372-45E1-B6F1-EDB92E49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F751447-93B0-4F7F-8E43-F17BD1082DBA}" type="slidenum">
              <a:rPr lang="en-US" altLang="zh-CN" smtClean="0"/>
              <a:t>‹#›</a:t>
            </a:fld>
            <a:r>
              <a:rPr lang="en-US" altLang="zh-CN"/>
              <a:t>/25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979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9A6F3-1785-4610-B9B6-1AC83EA56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5396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266931-E4CB-4F38-B84C-9F562438F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158">
                <a:solidFill>
                  <a:schemeClr val="tx1">
                    <a:tint val="75000"/>
                  </a:schemeClr>
                </a:solidFill>
              </a:defRPr>
            </a:lvl1pPr>
            <a:lvl2pPr marL="411137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822274" indent="0">
              <a:buNone/>
              <a:defRPr sz="1619">
                <a:solidFill>
                  <a:schemeClr val="tx1">
                    <a:tint val="75000"/>
                  </a:schemeClr>
                </a:solidFill>
              </a:defRPr>
            </a:lvl3pPr>
            <a:lvl4pPr marL="1233411" indent="0">
              <a:buNone/>
              <a:defRPr sz="1439">
                <a:solidFill>
                  <a:schemeClr val="tx1">
                    <a:tint val="75000"/>
                  </a:schemeClr>
                </a:solidFill>
              </a:defRPr>
            </a:lvl4pPr>
            <a:lvl5pPr marL="1644548" indent="0">
              <a:buNone/>
              <a:defRPr sz="1439">
                <a:solidFill>
                  <a:schemeClr val="tx1">
                    <a:tint val="75000"/>
                  </a:schemeClr>
                </a:solidFill>
              </a:defRPr>
            </a:lvl5pPr>
            <a:lvl6pPr marL="2055686" indent="0">
              <a:buNone/>
              <a:defRPr sz="1439">
                <a:solidFill>
                  <a:schemeClr val="tx1">
                    <a:tint val="75000"/>
                  </a:schemeClr>
                </a:solidFill>
              </a:defRPr>
            </a:lvl6pPr>
            <a:lvl7pPr marL="2466823" indent="0">
              <a:buNone/>
              <a:defRPr sz="1439">
                <a:solidFill>
                  <a:schemeClr val="tx1">
                    <a:tint val="75000"/>
                  </a:schemeClr>
                </a:solidFill>
              </a:defRPr>
            </a:lvl7pPr>
            <a:lvl8pPr marL="2877960" indent="0">
              <a:buNone/>
              <a:defRPr sz="1439">
                <a:solidFill>
                  <a:schemeClr val="tx1">
                    <a:tint val="75000"/>
                  </a:schemeClr>
                </a:solidFill>
              </a:defRPr>
            </a:lvl8pPr>
            <a:lvl9pPr marL="3289097" indent="0">
              <a:buNone/>
              <a:defRPr sz="14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9046A6-5485-4574-9316-85B213E5F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0D746A-882D-4818-9AAC-615AB6214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C60E5-555C-4890-89C1-B498986F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441DABB-FC3D-4F80-9FD0-50F5F17C0A0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42239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15F4E-F0C9-40CC-BB66-BA6C046F1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9BB2F-D0E6-4672-AAF2-B42A0E161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DBCFC4-DBC3-413A-8522-C5A789949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DA4F9B-8CA1-4330-BDE0-46BECCF36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E172FD-F535-45D4-86C4-CE692D72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0A0B8A-7DC8-4D12-9E5F-A88D3996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441DABB-FC3D-4F80-9FD0-50F5F17C0A0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507433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B4EE7-B6D7-472A-916F-17A1118B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C5CD86-D4B2-4720-A310-100A01158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3"/>
          </a:xfrm>
        </p:spPr>
        <p:txBody>
          <a:bodyPr anchor="b"/>
          <a:lstStyle>
            <a:lvl1pPr marL="0" indent="0">
              <a:buNone/>
              <a:defRPr sz="2158" b="1"/>
            </a:lvl1pPr>
            <a:lvl2pPr marL="411137" indent="0">
              <a:buNone/>
              <a:defRPr sz="1799" b="1"/>
            </a:lvl2pPr>
            <a:lvl3pPr marL="822274" indent="0">
              <a:buNone/>
              <a:defRPr sz="1619" b="1"/>
            </a:lvl3pPr>
            <a:lvl4pPr marL="1233411" indent="0">
              <a:buNone/>
              <a:defRPr sz="1439" b="1"/>
            </a:lvl4pPr>
            <a:lvl5pPr marL="1644548" indent="0">
              <a:buNone/>
              <a:defRPr sz="1439" b="1"/>
            </a:lvl5pPr>
            <a:lvl6pPr marL="2055686" indent="0">
              <a:buNone/>
              <a:defRPr sz="1439" b="1"/>
            </a:lvl6pPr>
            <a:lvl7pPr marL="2466823" indent="0">
              <a:buNone/>
              <a:defRPr sz="1439" b="1"/>
            </a:lvl7pPr>
            <a:lvl8pPr marL="2877960" indent="0">
              <a:buNone/>
              <a:defRPr sz="1439" b="1"/>
            </a:lvl8pPr>
            <a:lvl9pPr marL="3289097" indent="0">
              <a:buNone/>
              <a:defRPr sz="143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2437C-F62A-442D-8C38-ADC07BC79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A9D493-F7D1-4A56-8900-E93A581427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3"/>
          </a:xfrm>
        </p:spPr>
        <p:txBody>
          <a:bodyPr anchor="b"/>
          <a:lstStyle>
            <a:lvl1pPr marL="0" indent="0">
              <a:buNone/>
              <a:defRPr sz="2158" b="1"/>
            </a:lvl1pPr>
            <a:lvl2pPr marL="411137" indent="0">
              <a:buNone/>
              <a:defRPr sz="1799" b="1"/>
            </a:lvl2pPr>
            <a:lvl3pPr marL="822274" indent="0">
              <a:buNone/>
              <a:defRPr sz="1619" b="1"/>
            </a:lvl3pPr>
            <a:lvl4pPr marL="1233411" indent="0">
              <a:buNone/>
              <a:defRPr sz="1439" b="1"/>
            </a:lvl4pPr>
            <a:lvl5pPr marL="1644548" indent="0">
              <a:buNone/>
              <a:defRPr sz="1439" b="1"/>
            </a:lvl5pPr>
            <a:lvl6pPr marL="2055686" indent="0">
              <a:buNone/>
              <a:defRPr sz="1439" b="1"/>
            </a:lvl6pPr>
            <a:lvl7pPr marL="2466823" indent="0">
              <a:buNone/>
              <a:defRPr sz="1439" b="1"/>
            </a:lvl7pPr>
            <a:lvl8pPr marL="2877960" indent="0">
              <a:buNone/>
              <a:defRPr sz="1439" b="1"/>
            </a:lvl8pPr>
            <a:lvl9pPr marL="3289097" indent="0">
              <a:buNone/>
              <a:defRPr sz="143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D508AD-86CA-4136-9B93-AA30EE27F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361D41-353C-47FC-800E-F9C2E12AB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D76A7B-CC94-4C64-AC49-5B61B54FB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1D0BAB-4AA2-4E1B-94B5-AC45CCE7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441DABB-FC3D-4F80-9FD0-50F5F17C0A0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442232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1B9E9-506D-48AD-A93C-2B7C22BC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03F6C2-52B0-4066-BB23-774BA9E6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ACE5CD-9DA6-4908-A7CD-3EABC880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B30F73-7838-46E7-B35F-234B0122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441DABB-FC3D-4F80-9FD0-50F5F17C0A0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780622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66AE90-C19B-4358-A3D9-F8AA8F995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0D483C-C7AD-4D58-8A86-10626BD4F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E9E724-6EB2-44AC-921E-4C03AD8B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441DABB-FC3D-4F80-9FD0-50F5F17C0A0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921214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2B2E6-547B-4D84-8CA4-CB965EE97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7" cy="1600200"/>
          </a:xfrm>
        </p:spPr>
        <p:txBody>
          <a:bodyPr anchor="b"/>
          <a:lstStyle>
            <a:lvl1pPr>
              <a:defRPr sz="2878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BCD16E-3D21-4BB0-B80A-825150A43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2878"/>
            </a:lvl1pPr>
            <a:lvl2pPr>
              <a:defRPr sz="2518"/>
            </a:lvl2pPr>
            <a:lvl3pPr>
              <a:defRPr sz="2158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9CCFEC-8C2D-431D-B6CA-C45BB8B34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9"/>
          </a:xfrm>
        </p:spPr>
        <p:txBody>
          <a:bodyPr/>
          <a:lstStyle>
            <a:lvl1pPr marL="0" indent="0">
              <a:buNone/>
              <a:defRPr sz="1439"/>
            </a:lvl1pPr>
            <a:lvl2pPr marL="411137" indent="0">
              <a:buNone/>
              <a:defRPr sz="1259"/>
            </a:lvl2pPr>
            <a:lvl3pPr marL="822274" indent="0">
              <a:buNone/>
              <a:defRPr sz="1079"/>
            </a:lvl3pPr>
            <a:lvl4pPr marL="1233411" indent="0">
              <a:buNone/>
              <a:defRPr sz="899"/>
            </a:lvl4pPr>
            <a:lvl5pPr marL="1644548" indent="0">
              <a:buNone/>
              <a:defRPr sz="899"/>
            </a:lvl5pPr>
            <a:lvl6pPr marL="2055686" indent="0">
              <a:buNone/>
              <a:defRPr sz="899"/>
            </a:lvl6pPr>
            <a:lvl7pPr marL="2466823" indent="0">
              <a:buNone/>
              <a:defRPr sz="899"/>
            </a:lvl7pPr>
            <a:lvl8pPr marL="2877960" indent="0">
              <a:buNone/>
              <a:defRPr sz="899"/>
            </a:lvl8pPr>
            <a:lvl9pPr marL="3289097" indent="0">
              <a:buNone/>
              <a:defRPr sz="8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CBC753-0D2C-48B4-BA92-01FB0D18F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963903-1889-454D-BFA8-04925970B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AE43FA-29C5-49EB-93DC-162C1793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441DABB-FC3D-4F80-9FD0-50F5F17C0A0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93261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35C42-AD79-47EE-A839-0FD92B9C5B13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8E0B-079E-4D63-9648-A59241BF52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45D7F-4B65-4560-9624-FFD9DD8CB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7" cy="1600200"/>
          </a:xfrm>
        </p:spPr>
        <p:txBody>
          <a:bodyPr anchor="b"/>
          <a:lstStyle>
            <a:lvl1pPr>
              <a:defRPr sz="2878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AE3C73-34E0-4B8C-BE8B-C1FE69CBB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2878"/>
            </a:lvl1pPr>
            <a:lvl2pPr marL="411137" indent="0">
              <a:buNone/>
              <a:defRPr sz="2518"/>
            </a:lvl2pPr>
            <a:lvl3pPr marL="822274" indent="0">
              <a:buNone/>
              <a:defRPr sz="2158"/>
            </a:lvl3pPr>
            <a:lvl4pPr marL="1233411" indent="0">
              <a:buNone/>
              <a:defRPr sz="1799"/>
            </a:lvl4pPr>
            <a:lvl5pPr marL="1644548" indent="0">
              <a:buNone/>
              <a:defRPr sz="1799"/>
            </a:lvl5pPr>
            <a:lvl6pPr marL="2055686" indent="0">
              <a:buNone/>
              <a:defRPr sz="1799"/>
            </a:lvl6pPr>
            <a:lvl7pPr marL="2466823" indent="0">
              <a:buNone/>
              <a:defRPr sz="1799"/>
            </a:lvl7pPr>
            <a:lvl8pPr marL="2877960" indent="0">
              <a:buNone/>
              <a:defRPr sz="1799"/>
            </a:lvl8pPr>
            <a:lvl9pPr marL="3289097" indent="0">
              <a:buNone/>
              <a:defRPr sz="1799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8C9009-48B5-46BE-B5F7-E8652C4A4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9"/>
          </a:xfrm>
        </p:spPr>
        <p:txBody>
          <a:bodyPr/>
          <a:lstStyle>
            <a:lvl1pPr marL="0" indent="0">
              <a:buNone/>
              <a:defRPr sz="1439"/>
            </a:lvl1pPr>
            <a:lvl2pPr marL="411137" indent="0">
              <a:buNone/>
              <a:defRPr sz="1259"/>
            </a:lvl2pPr>
            <a:lvl3pPr marL="822274" indent="0">
              <a:buNone/>
              <a:defRPr sz="1079"/>
            </a:lvl3pPr>
            <a:lvl4pPr marL="1233411" indent="0">
              <a:buNone/>
              <a:defRPr sz="899"/>
            </a:lvl4pPr>
            <a:lvl5pPr marL="1644548" indent="0">
              <a:buNone/>
              <a:defRPr sz="899"/>
            </a:lvl5pPr>
            <a:lvl6pPr marL="2055686" indent="0">
              <a:buNone/>
              <a:defRPr sz="899"/>
            </a:lvl6pPr>
            <a:lvl7pPr marL="2466823" indent="0">
              <a:buNone/>
              <a:defRPr sz="899"/>
            </a:lvl7pPr>
            <a:lvl8pPr marL="2877960" indent="0">
              <a:buNone/>
              <a:defRPr sz="899"/>
            </a:lvl8pPr>
            <a:lvl9pPr marL="3289097" indent="0">
              <a:buNone/>
              <a:defRPr sz="8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984C9C-56AE-4755-BF8F-27016A21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EC8E19-27C3-4094-BC21-8B81BBC8C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46EC05-FB17-4818-AAFF-0789970F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441DABB-FC3D-4F80-9FD0-50F5F17C0A0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2751987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3390B-328F-403C-AAC3-01BF8F9B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79E995-818E-4F33-8373-6483A7487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58CDA0-EBD7-4B2D-96EB-E58A87AE0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266AC6-7467-4C53-A08F-0ED5E5074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D7977D-2418-49BB-8395-485ACBEA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441DABB-FC3D-4F80-9FD0-50F5F17C0A0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842802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F2DD48-1A56-484D-8DA0-A1AA2F046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6CAF1C-5E31-4D88-B0B6-0ACBA1670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8CE9D9-E8F0-473A-9A63-631B0ABA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8EBA63-4A47-4C47-ACD5-AACF25904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6FD589-1DC4-4887-A5A7-A8275592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441DABB-FC3D-4F80-9FD0-50F5F17C0A0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256277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663"/>
            <a:ext cx="10363200" cy="14701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633"/>
            <a:ext cx="8534400" cy="17527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7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4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9" y="59893"/>
            <a:ext cx="5245017" cy="77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83465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381" y="44629"/>
            <a:ext cx="11228832" cy="864192"/>
          </a:xfrm>
        </p:spPr>
        <p:txBody>
          <a:bodyPr>
            <a:normAutofit/>
          </a:bodyPr>
          <a:lstStyle>
            <a:lvl1pPr algn="l">
              <a:defRPr sz="3603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381" y="1052853"/>
            <a:ext cx="11228832" cy="5258386"/>
          </a:xfrm>
          <a:ln>
            <a:noFill/>
          </a:ln>
        </p:spPr>
        <p:txBody>
          <a:bodyPr/>
          <a:lstStyle>
            <a:lvl1pPr marL="342614" indent="-342614">
              <a:buFontTx/>
              <a:buBlip>
                <a:blip r:embed="rId2"/>
              </a:buBlip>
              <a:defRPr sz="2998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580" indent="0">
              <a:buNone/>
              <a:defRPr/>
            </a:lvl2pPr>
            <a:lvl3pPr marL="914399" indent="-228410">
              <a:buFontTx/>
              <a:buBlip>
                <a:blip r:embed="rId3"/>
              </a:buBlip>
              <a:defRPr lang="zh-CN" altLang="en-US" sz="2602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980" indent="-228410">
              <a:buClr>
                <a:schemeClr val="accent6"/>
              </a:buClr>
              <a:buFont typeface="Wingdings" panose="05000000000000000000" pitchFamily="2" charset="2"/>
              <a:buChar char="Ø"/>
              <a:defRPr/>
            </a:lvl4pPr>
            <a:lvl5pPr marL="1828799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F751447-93B0-4F7F-8E43-F17BD1082DBA}" type="slidenum">
              <a:rPr lang="en-US" altLang="zh-CN" smtClean="0"/>
              <a:t>‹#›</a:t>
            </a:fld>
            <a:r>
              <a:rPr lang="en-US" altLang="zh-CN" dirty="0"/>
              <a:t>/25</a:t>
            </a:r>
            <a:endParaRPr lang="zh-CN" alt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27381" y="908821"/>
            <a:ext cx="10363200" cy="109550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FF0000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 sz="2158"/>
          </a:p>
        </p:txBody>
      </p:sp>
    </p:spTree>
    <p:extLst>
      <p:ext uri="{BB962C8B-B14F-4D97-AF65-F5344CB8AC3E}">
        <p14:creationId xmlns:p14="http://schemas.microsoft.com/office/powerpoint/2010/main" val="72094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35C42-AD79-47EE-A839-0FD92B9C5B13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8E0B-079E-4D63-9648-A59241BF52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35C42-AD79-47EE-A839-0FD92B9C5B13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8E0B-079E-4D63-9648-A59241BF52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35C42-AD79-47EE-A839-0FD92B9C5B13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8E0B-079E-4D63-9648-A59241BF52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35C42-AD79-47EE-A839-0FD92B9C5B13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8E0B-079E-4D63-9648-A59241BF52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35C42-AD79-47EE-A839-0FD92B9C5B13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8E0B-079E-4D63-9648-A59241BF52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35C42-AD79-47EE-A839-0FD92B9C5B13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8E0B-079E-4D63-9648-A59241BF52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35C42-AD79-47EE-A839-0FD92B9C5B13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8E0B-079E-4D63-9648-A59241BF52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35C42-AD79-47EE-A839-0FD92B9C5B13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08E0B-079E-4D63-9648-A59241BF52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22AE1D-9AED-4B8A-AD79-55F8801B3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948256-49EC-4252-AC1D-3629593A6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A592DB-C9E4-453A-AAF9-859F70FE1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05B4AD-DA93-4D09-A3F4-71ADFB8B7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4760AA-79DD-4A69-9ECB-F3BC9DD33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441DABB-FC3D-4F80-9FD0-50F5F17C0A09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04CEBEF-D95E-49B6-80A3-A4A89D5F40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011" y="6499387"/>
            <a:ext cx="5952661" cy="31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0579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822274" rtl="0" eaLnBrk="1" latinLnBrk="0" hangingPunct="1">
        <a:lnSpc>
          <a:spcPct val="90000"/>
        </a:lnSpc>
        <a:spcBef>
          <a:spcPct val="0"/>
        </a:spcBef>
        <a:buNone/>
        <a:defRPr sz="395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569" indent="-205569" algn="l" defTabSz="822274" rtl="0" eaLnBrk="1" latinLnBrk="0" hangingPunct="1">
        <a:lnSpc>
          <a:spcPct val="90000"/>
        </a:lnSpc>
        <a:spcBef>
          <a:spcPts val="899"/>
        </a:spcBef>
        <a:buFont typeface="Arial" panose="020B0604020202020204" pitchFamily="34" charset="0"/>
        <a:buChar char="•"/>
        <a:defRPr sz="2518" kern="1200">
          <a:solidFill>
            <a:schemeClr val="tx1"/>
          </a:solidFill>
          <a:latin typeface="+mn-lt"/>
          <a:ea typeface="+mn-ea"/>
          <a:cs typeface="+mn-cs"/>
        </a:defRPr>
      </a:lvl1pPr>
      <a:lvl2pPr marL="616706" indent="-205569" algn="l" defTabSz="822274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58" kern="1200">
          <a:solidFill>
            <a:schemeClr val="tx1"/>
          </a:solidFill>
          <a:latin typeface="+mn-lt"/>
          <a:ea typeface="+mn-ea"/>
          <a:cs typeface="+mn-cs"/>
        </a:defRPr>
      </a:lvl2pPr>
      <a:lvl3pPr marL="1027843" indent="-205569" algn="l" defTabSz="822274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438980" indent="-205569" algn="l" defTabSz="822274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19" kern="1200">
          <a:solidFill>
            <a:schemeClr val="tx1"/>
          </a:solidFill>
          <a:latin typeface="+mn-lt"/>
          <a:ea typeface="+mn-ea"/>
          <a:cs typeface="+mn-cs"/>
        </a:defRPr>
      </a:lvl4pPr>
      <a:lvl5pPr marL="1850117" indent="-205569" algn="l" defTabSz="822274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19" kern="1200">
          <a:solidFill>
            <a:schemeClr val="tx1"/>
          </a:solidFill>
          <a:latin typeface="+mn-lt"/>
          <a:ea typeface="+mn-ea"/>
          <a:cs typeface="+mn-cs"/>
        </a:defRPr>
      </a:lvl5pPr>
      <a:lvl6pPr marL="2261254" indent="-205569" algn="l" defTabSz="822274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19" kern="1200">
          <a:solidFill>
            <a:schemeClr val="tx1"/>
          </a:solidFill>
          <a:latin typeface="+mn-lt"/>
          <a:ea typeface="+mn-ea"/>
          <a:cs typeface="+mn-cs"/>
        </a:defRPr>
      </a:lvl6pPr>
      <a:lvl7pPr marL="2672391" indent="-205569" algn="l" defTabSz="822274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19" kern="1200">
          <a:solidFill>
            <a:schemeClr val="tx1"/>
          </a:solidFill>
          <a:latin typeface="+mn-lt"/>
          <a:ea typeface="+mn-ea"/>
          <a:cs typeface="+mn-cs"/>
        </a:defRPr>
      </a:lvl7pPr>
      <a:lvl8pPr marL="3083528" indent="-205569" algn="l" defTabSz="822274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19" kern="1200">
          <a:solidFill>
            <a:schemeClr val="tx1"/>
          </a:solidFill>
          <a:latin typeface="+mn-lt"/>
          <a:ea typeface="+mn-ea"/>
          <a:cs typeface="+mn-cs"/>
        </a:defRPr>
      </a:lvl8pPr>
      <a:lvl9pPr marL="3494665" indent="-205569" algn="l" defTabSz="822274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2274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1pPr>
      <a:lvl2pPr marL="411137" algn="l" defTabSz="822274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2pPr>
      <a:lvl3pPr marL="822274" algn="l" defTabSz="822274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3pPr>
      <a:lvl4pPr marL="1233411" algn="l" defTabSz="822274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4pPr>
      <a:lvl5pPr marL="1644548" algn="l" defTabSz="822274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5pPr>
      <a:lvl6pPr marL="2055686" algn="l" defTabSz="822274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6pPr>
      <a:lvl7pPr marL="2466823" algn="l" defTabSz="822274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7pPr>
      <a:lvl8pPr marL="2877960" algn="l" defTabSz="822274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8pPr>
      <a:lvl9pPr marL="3289097" algn="l" defTabSz="822274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68"/>
            <a:ext cx="10972800" cy="1143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378"/>
            <a:ext cx="10972800" cy="4526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3392" y="6376953"/>
            <a:ext cx="2844800" cy="365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fld id="{A441DABB-FC3D-4F80-9FD0-50F5F17C0A09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011" y="6499387"/>
            <a:ext cx="5952661" cy="31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439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sldNum="0" hdr="0" ftr="0" dt="0"/>
  <p:txStyles>
    <p:titleStyle>
      <a:lvl1pPr algn="ctr" defTabSz="91439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614" indent="-342614" algn="l" defTabSz="914399" rtl="0" eaLnBrk="1" latinLnBrk="0" hangingPunct="1">
        <a:spcBef>
          <a:spcPts val="96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3092" indent="-285512" algn="l" defTabSz="914399" rtl="0" eaLnBrk="1" latinLnBrk="0" hangingPunct="1">
        <a:spcBef>
          <a:spcPts val="96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09" indent="-228410" algn="l" defTabSz="914399" rtl="0" eaLnBrk="1" latinLnBrk="0" hangingPunct="1">
        <a:spcBef>
          <a:spcPts val="96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600389" indent="-228410" algn="l" defTabSz="914399" rtl="0" eaLnBrk="1" latinLnBrk="0" hangingPunct="1">
        <a:spcBef>
          <a:spcPts val="96"/>
        </a:spcBef>
        <a:buFont typeface="Arial" panose="020B0604020202020204" pitchFamily="34" charset="0"/>
        <a:buChar char="–"/>
        <a:defRPr sz="2002" kern="1200">
          <a:solidFill>
            <a:schemeClr val="tx1"/>
          </a:solidFill>
          <a:latin typeface="+mn-lt"/>
          <a:ea typeface="+mn-ea"/>
          <a:cs typeface="+mn-cs"/>
        </a:defRPr>
      </a:lvl4pPr>
      <a:lvl5pPr marL="2057970" indent="-228410" algn="l" defTabSz="914399" rtl="0" eaLnBrk="1" latinLnBrk="0" hangingPunct="1">
        <a:spcBef>
          <a:spcPts val="96"/>
        </a:spcBef>
        <a:buFont typeface="Arial" panose="020B0604020202020204" pitchFamily="34" charset="0"/>
        <a:buChar char="»"/>
        <a:defRPr sz="2002" kern="1200">
          <a:solidFill>
            <a:schemeClr val="tx1"/>
          </a:solidFill>
          <a:latin typeface="+mn-lt"/>
          <a:ea typeface="+mn-ea"/>
          <a:cs typeface="+mn-cs"/>
        </a:defRPr>
      </a:lvl5pPr>
      <a:lvl6pPr marL="2514789" indent="-228410" algn="l" defTabSz="914399" rtl="0" eaLnBrk="1" latinLnBrk="0" hangingPunct="1">
        <a:spcBef>
          <a:spcPts val="96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6pPr>
      <a:lvl7pPr marL="2972369" indent="-228410" algn="l" defTabSz="914399" rtl="0" eaLnBrk="1" latinLnBrk="0" hangingPunct="1">
        <a:spcBef>
          <a:spcPts val="96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7pPr>
      <a:lvl8pPr marL="3429188" indent="-228410" algn="l" defTabSz="914399" rtl="0" eaLnBrk="1" latinLnBrk="0" hangingPunct="1">
        <a:spcBef>
          <a:spcPts val="96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8pPr>
      <a:lvl9pPr marL="3886768" indent="-228410" algn="l" defTabSz="914399" rtl="0" eaLnBrk="1" latinLnBrk="0" hangingPunct="1">
        <a:spcBef>
          <a:spcPts val="96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9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580" algn="l" defTabSz="91439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99" algn="l" defTabSz="91439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980" algn="l" defTabSz="91439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9" algn="l" defTabSz="91439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379" algn="l" defTabSz="91439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8" algn="l" defTabSz="91439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778" algn="l" defTabSz="91439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8359" algn="l" defTabSz="91439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andelionsllm/pandallm" TargetMode="External"/><Relationship Id="rId13" Type="http://schemas.openxmlformats.org/officeDocument/2006/relationships/hyperlink" Target="https://github.com/nomic-ai/gpt4all" TargetMode="External"/><Relationship Id="rId3" Type="http://schemas.openxmlformats.org/officeDocument/2006/relationships/hyperlink" Target="https://github.com/tatsu-lab/stanford_alpaca" TargetMode="External"/><Relationship Id="rId7" Type="http://schemas.openxmlformats.org/officeDocument/2006/relationships/hyperlink" Target="https://vicuna.lmsys.org/" TargetMode="External"/><Relationship Id="rId12" Type="http://schemas.openxmlformats.org/officeDocument/2006/relationships/hyperlink" Target="https://github.com/BlinkDL/ChatRWKV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uggingface.co/datasets/JosephusCheung/GuanacoDataset" TargetMode="External"/><Relationship Id="rId11" Type="http://schemas.openxmlformats.org/officeDocument/2006/relationships/hyperlink" Target="https://github.com/FreedomIntelligence/LLMZoo" TargetMode="External"/><Relationship Id="rId5" Type="http://schemas.openxmlformats.org/officeDocument/2006/relationships/hyperlink" Target="https://github.com/LC1332/Chinese-alpaca-lora" TargetMode="External"/><Relationship Id="rId10" Type="http://schemas.openxmlformats.org/officeDocument/2006/relationships/hyperlink" Target="https://github.com/OpenLMLab/MOSS" TargetMode="External"/><Relationship Id="rId4" Type="http://schemas.openxmlformats.org/officeDocument/2006/relationships/hyperlink" Target="https://github.com/ymcui/Chinese-LLaMA-Alpaca" TargetMode="External"/><Relationship Id="rId9" Type="http://schemas.openxmlformats.org/officeDocument/2006/relationships/hyperlink" Target="https://github.com/THUDM/ChatGLM-6B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oyhom/Chinese-medical-dialogue-data" TargetMode="External"/><Relationship Id="rId3" Type="http://schemas.openxmlformats.org/officeDocument/2006/relationships/hyperlink" Target="https://github.com/FreedomIntelligence/HuatuoGPT" TargetMode="External"/><Relationship Id="rId7" Type="http://schemas.openxmlformats.org/officeDocument/2006/relationships/hyperlink" Target="https://github.com/xionghonglin/doctorgl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rive.google.com/file/d/1ZKbqgYqWc7DJHs3N9TQYQVPdDQmZaClA/view?usp=sharing" TargetMode="External"/><Relationship Id="rId5" Type="http://schemas.openxmlformats.org/officeDocument/2006/relationships/hyperlink" Target="https://drive.google.com/file/d/1lyfqIwlLSClhgrCutWuEe_IACNq6XNUt/view?usp=sharing" TargetMode="External"/><Relationship Id="rId10" Type="http://schemas.openxmlformats.org/officeDocument/2006/relationships/hyperlink" Target="https://github.com/SCIR-HI/Med-ChatGLM" TargetMode="External"/><Relationship Id="rId4" Type="http://schemas.openxmlformats.org/officeDocument/2006/relationships/hyperlink" Target="https://github.com/Kent0n-Li/ChatDoctor" TargetMode="External"/><Relationship Id="rId9" Type="http://schemas.openxmlformats.org/officeDocument/2006/relationships/hyperlink" Target="https://github.com/SCIR-HI/Huatuo-Llama-Med-Chines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atasets/BAAI/COIG" TargetMode="External"/><Relationship Id="rId7" Type="http://schemas.openxmlformats.org/officeDocument/2006/relationships/hyperlink" Target="https://github.com/cascip/ChatAlpaca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OptimalScale/LMFlow" TargetMode="External"/><Relationship Id="rId5" Type="http://schemas.openxmlformats.org/officeDocument/2006/relationships/hyperlink" Target="https://github.com/GanjinZero/RRHF" TargetMode="External"/><Relationship Id="rId4" Type="http://schemas.openxmlformats.org/officeDocument/2006/relationships/hyperlink" Target="https://github.com/hpcaitech/ColossalAI/tree/main/applications/Chat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eedomIntelligence/InstructionZoo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FreedomIntelligence/Huatuo-26M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23092" y="3601676"/>
            <a:ext cx="6345817" cy="1899811"/>
          </a:xfrm>
        </p:spPr>
        <p:txBody>
          <a:bodyPr>
            <a:noAutofit/>
          </a:bodyPr>
          <a:lstStyle/>
          <a:p>
            <a:r>
              <a:rPr lang="zh-CN" altLang="en-US" sz="2518" b="1" dirty="0"/>
              <a:t>何羽鑫</a:t>
            </a:r>
            <a:endParaRPr lang="en-US" altLang="zh-CN" sz="2518" b="1" dirty="0"/>
          </a:p>
          <a:p>
            <a:r>
              <a:rPr lang="zh-CN" altLang="en-US" sz="2518" dirty="0"/>
              <a:t> 哈尔滨工业大学（深圳）</a:t>
            </a:r>
            <a:endParaRPr lang="en-US" altLang="zh-CN" sz="2518" dirty="0"/>
          </a:p>
          <a:p>
            <a:r>
              <a:rPr lang="zh-CN" altLang="en-US" sz="2518" dirty="0"/>
              <a:t>智能计算研究中心</a:t>
            </a:r>
            <a:endParaRPr lang="en-US" altLang="zh-CN" sz="2518" dirty="0"/>
          </a:p>
          <a:p>
            <a:r>
              <a:rPr lang="en-US" altLang="zh-CN" sz="2518" b="1" dirty="0"/>
              <a:t>4/28/2023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8AD89F-2113-425B-8820-B012BA07BD36}"/>
              </a:ext>
            </a:extLst>
          </p:cNvPr>
          <p:cNvSpPr txBox="1"/>
          <p:nvPr/>
        </p:nvSpPr>
        <p:spPr>
          <a:xfrm>
            <a:off x="2526796" y="1615527"/>
            <a:ext cx="71384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Instruction Tuning &amp; </a:t>
            </a:r>
            <a:r>
              <a:rPr lang="en-US" altLang="zh-CN" sz="4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ChatGPT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-like LLMs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5"/>
          <p:cNvSpPr/>
          <p:nvPr/>
        </p:nvSpPr>
        <p:spPr>
          <a:xfrm rot="10800000">
            <a:off x="120650" y="94615"/>
            <a:ext cx="288925" cy="709295"/>
          </a:xfrm>
          <a:prstGeom prst="rect">
            <a:avLst/>
          </a:prstGeom>
          <a:solidFill>
            <a:srgbClr val="005825"/>
          </a:solidFill>
          <a:ln w="12700">
            <a:noFill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algn="ctr"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" name="矩形 1"/>
          <p:cNvSpPr/>
          <p:nvPr/>
        </p:nvSpPr>
        <p:spPr>
          <a:xfrm>
            <a:off x="509270" y="157480"/>
            <a:ext cx="1005403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实验</a:t>
            </a:r>
            <a:endParaRPr lang="en-US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灯片编号占位符 4"/>
          <p:cNvSpPr txBox="1"/>
          <p:nvPr/>
        </p:nvSpPr>
        <p:spPr>
          <a:xfrm>
            <a:off x="9448800" y="6491357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200" smtClean="0">
                <a:solidFill>
                  <a:srgbClr val="898989"/>
                </a:solidFill>
                <a:latin typeface="Arial Black" panose="020B0A04020102020204" charset="0"/>
                <a:cs typeface="Arial Black" panose="020B0A04020102020204" charset="0"/>
                <a:sym typeface="Calibri" panose="020F0502020204030204" pitchFamily="34" charset="0"/>
              </a:rPr>
              <a:t>10</a:t>
            </a:fld>
            <a:endParaRPr lang="zh-CN" altLang="en-US" sz="1200" dirty="0">
              <a:solidFill>
                <a:srgbClr val="898989"/>
              </a:solidFill>
              <a:latin typeface="Arial Black" panose="020B0A04020102020204" charset="0"/>
              <a:cs typeface="Arial Black" panose="020B0A04020102020204" charset="0"/>
              <a:sym typeface="Calibri" panose="020F050202020403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4C7564F-F26B-7AFD-A234-018A0ACA6A08}"/>
              </a:ext>
            </a:extLst>
          </p:cNvPr>
          <p:cNvSpPr txBox="1"/>
          <p:nvPr/>
        </p:nvSpPr>
        <p:spPr>
          <a:xfrm>
            <a:off x="409575" y="889025"/>
            <a:ext cx="53034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ym typeface="+mn-ea"/>
              </a:rPr>
              <a:t>关系抽取</a:t>
            </a:r>
            <a:endParaRPr lang="en-US" altLang="zh-CN" sz="2000" b="1" dirty="0"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5EE167-4E07-8399-9B32-EB160A284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630" y="1687679"/>
            <a:ext cx="4846740" cy="34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37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5"/>
          <p:cNvSpPr/>
          <p:nvPr/>
        </p:nvSpPr>
        <p:spPr>
          <a:xfrm rot="10800000">
            <a:off x="120650" y="94615"/>
            <a:ext cx="288925" cy="709295"/>
          </a:xfrm>
          <a:prstGeom prst="rect">
            <a:avLst/>
          </a:prstGeom>
          <a:solidFill>
            <a:srgbClr val="005825"/>
          </a:solidFill>
          <a:ln w="12700">
            <a:noFill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algn="ctr"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" name="矩形 1"/>
          <p:cNvSpPr/>
          <p:nvPr/>
        </p:nvSpPr>
        <p:spPr>
          <a:xfrm>
            <a:off x="509270" y="157480"/>
            <a:ext cx="1005403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实验</a:t>
            </a:r>
            <a:endParaRPr lang="en-US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灯片编号占位符 4"/>
          <p:cNvSpPr txBox="1"/>
          <p:nvPr/>
        </p:nvSpPr>
        <p:spPr>
          <a:xfrm>
            <a:off x="9448800" y="6491357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200" smtClean="0">
                <a:solidFill>
                  <a:srgbClr val="898989"/>
                </a:solidFill>
                <a:latin typeface="Arial Black" panose="020B0A04020102020204" charset="0"/>
                <a:cs typeface="Arial Black" panose="020B0A04020102020204" charset="0"/>
                <a:sym typeface="Calibri" panose="020F0502020204030204" pitchFamily="34" charset="0"/>
              </a:rPr>
              <a:t>11</a:t>
            </a:fld>
            <a:endParaRPr lang="zh-CN" altLang="en-US" sz="1200" dirty="0">
              <a:solidFill>
                <a:srgbClr val="898989"/>
              </a:solidFill>
              <a:latin typeface="Arial Black" panose="020B0A04020102020204" charset="0"/>
              <a:cs typeface="Arial Black" panose="020B0A04020102020204" charset="0"/>
              <a:sym typeface="Calibri" panose="020F050202020403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4C7564F-F26B-7AFD-A234-018A0ACA6A08}"/>
              </a:ext>
            </a:extLst>
          </p:cNvPr>
          <p:cNvSpPr txBox="1"/>
          <p:nvPr/>
        </p:nvSpPr>
        <p:spPr>
          <a:xfrm>
            <a:off x="409575" y="889025"/>
            <a:ext cx="53034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ym typeface="+mn-ea"/>
              </a:rPr>
              <a:t>事件抽取</a:t>
            </a:r>
            <a:endParaRPr lang="en-US" altLang="zh-CN" sz="2000" b="1" dirty="0"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88C0BD-9AA8-378E-5809-EBE078499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974" y="1289135"/>
            <a:ext cx="4740051" cy="48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62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5"/>
          <p:cNvSpPr/>
          <p:nvPr/>
        </p:nvSpPr>
        <p:spPr>
          <a:xfrm rot="10800000">
            <a:off x="120650" y="94615"/>
            <a:ext cx="288925" cy="709295"/>
          </a:xfrm>
          <a:prstGeom prst="rect">
            <a:avLst/>
          </a:prstGeom>
          <a:solidFill>
            <a:srgbClr val="005825"/>
          </a:solidFill>
          <a:ln w="12700">
            <a:noFill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algn="ctr"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" name="矩形 1"/>
          <p:cNvSpPr/>
          <p:nvPr/>
        </p:nvSpPr>
        <p:spPr>
          <a:xfrm>
            <a:off x="509270" y="157480"/>
            <a:ext cx="1005403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实验</a:t>
            </a:r>
            <a:endParaRPr lang="en-US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灯片编号占位符 4"/>
          <p:cNvSpPr txBox="1"/>
          <p:nvPr/>
        </p:nvSpPr>
        <p:spPr>
          <a:xfrm>
            <a:off x="9448800" y="6491357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200" smtClean="0">
                <a:solidFill>
                  <a:srgbClr val="898989"/>
                </a:solidFill>
                <a:latin typeface="Arial Black" panose="020B0A04020102020204" charset="0"/>
                <a:cs typeface="Arial Black" panose="020B0A04020102020204" charset="0"/>
                <a:sym typeface="Calibri" panose="020F0502020204030204" pitchFamily="34" charset="0"/>
              </a:rPr>
              <a:t>12</a:t>
            </a:fld>
            <a:endParaRPr lang="zh-CN" altLang="en-US" sz="1200" dirty="0">
              <a:solidFill>
                <a:srgbClr val="898989"/>
              </a:solidFill>
              <a:latin typeface="Arial Black" panose="020B0A04020102020204" charset="0"/>
              <a:cs typeface="Arial Black" panose="020B0A04020102020204" charset="0"/>
              <a:sym typeface="Calibri" panose="020F050202020403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7034443-66EA-41BB-8BE2-E4E45C8E0A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759"/>
          <a:stretch/>
        </p:blipFill>
        <p:spPr>
          <a:xfrm>
            <a:off x="1570662" y="1209320"/>
            <a:ext cx="8820000" cy="180813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6CA5D42-7E34-C8AF-E6AD-1D6B02FC5CFB}"/>
              </a:ext>
            </a:extLst>
          </p:cNvPr>
          <p:cNvSpPr txBox="1"/>
          <p:nvPr/>
        </p:nvSpPr>
        <p:spPr>
          <a:xfrm>
            <a:off x="409575" y="809210"/>
            <a:ext cx="53034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ym typeface="+mn-ea"/>
              </a:rPr>
              <a:t>零样本领域迁移</a:t>
            </a:r>
            <a:endParaRPr lang="en-US" altLang="zh-CN" sz="2000" b="1" dirty="0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24D9FF9-1628-9DA3-090B-1ED184A195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934" b="562"/>
          <a:stretch/>
        </p:blipFill>
        <p:spPr>
          <a:xfrm>
            <a:off x="1570662" y="3038032"/>
            <a:ext cx="8820000" cy="209837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7E85150-9389-06EE-455F-8AB99CB0C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310" y="5361537"/>
            <a:ext cx="8514703" cy="13745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95385" y="436978"/>
            <a:ext cx="11785600" cy="2042160"/>
            <a:chOff x="1072" y="2747"/>
            <a:chExt cx="17444" cy="3216"/>
          </a:xfrm>
        </p:grpSpPr>
        <p:grpSp>
          <p:nvGrpSpPr>
            <p:cNvPr id="8" name="组合 7"/>
            <p:cNvGrpSpPr/>
            <p:nvPr/>
          </p:nvGrpSpPr>
          <p:grpSpPr>
            <a:xfrm>
              <a:off x="1072" y="2747"/>
              <a:ext cx="1316" cy="3216"/>
              <a:chOff x="2384" y="2668"/>
              <a:chExt cx="1316" cy="3216"/>
            </a:xfrm>
          </p:grpSpPr>
          <p:sp>
            <p:nvSpPr>
              <p:cNvPr id="14" name="矩形 87"/>
              <p:cNvSpPr/>
              <p:nvPr/>
            </p:nvSpPr>
            <p:spPr>
              <a:xfrm>
                <a:off x="2400" y="3160"/>
                <a:ext cx="528" cy="2723"/>
              </a:xfrm>
              <a:prstGeom prst="rect">
                <a:avLst/>
              </a:prstGeom>
              <a:solidFill>
                <a:srgbClr val="A5A5A5"/>
              </a:solidFill>
              <a:ln w="12700">
                <a:noFill/>
              </a:ln>
            </p:spPr>
            <p:txBody>
              <a:bodyPr anchor="ctr"/>
              <a:lstStyle>
                <a:lvl1pPr marL="171450" indent="-171450" algn="l" defTabSz="685800" rtl="0" eaLnBrk="0" fontAlgn="base" hangingPunct="0">
                  <a:lnSpc>
                    <a:spcPct val="90000"/>
                  </a:lnSpc>
                  <a:spcBef>
                    <a:spcPts val="75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5143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2pPr>
                <a:lvl3pPr marL="8572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3pPr>
                <a:lvl4pPr marL="12001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4pPr>
                <a:lvl5pPr marL="15430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5pPr>
              </a:lstStyle>
              <a:p>
                <a:pPr marL="0" lvl="0" indent="0" algn="ctr" defTabSz="91440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5" name="矩形 102"/>
              <p:cNvSpPr/>
              <p:nvPr/>
            </p:nvSpPr>
            <p:spPr>
              <a:xfrm>
                <a:off x="2400" y="2668"/>
                <a:ext cx="1300" cy="2722"/>
              </a:xfrm>
              <a:prstGeom prst="rect">
                <a:avLst/>
              </a:prstGeom>
              <a:solidFill>
                <a:srgbClr val="005825"/>
              </a:solidFill>
              <a:ln w="127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>
                <a:lvl1pPr marL="171450" indent="-171450" algn="l" defTabSz="685800" rtl="0" eaLnBrk="0" fontAlgn="base" hangingPunct="0">
                  <a:lnSpc>
                    <a:spcPct val="90000"/>
                  </a:lnSpc>
                  <a:spcBef>
                    <a:spcPts val="75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5143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2pPr>
                <a:lvl3pPr marL="8572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3pPr>
                <a:lvl4pPr marL="12001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4pPr>
                <a:lvl5pPr marL="15430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5pPr>
              </a:lstStyle>
              <a:p>
                <a:pPr marL="0" lvl="0" indent="0" algn="ctr" defTabSz="91440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6" name="直角三角形 89"/>
              <p:cNvSpPr/>
              <p:nvPr/>
            </p:nvSpPr>
            <p:spPr>
              <a:xfrm rot="-5400000" flipH="1">
                <a:off x="2400" y="5358"/>
                <a:ext cx="510" cy="542"/>
              </a:xfrm>
              <a:prstGeom prst="rtTriangle">
                <a:avLst/>
              </a:prstGeom>
              <a:solidFill>
                <a:schemeClr val="tx1"/>
              </a:solidFill>
              <a:ln w="12700">
                <a:noFill/>
              </a:ln>
            </p:spPr>
            <p:txBody>
              <a:bodyPr anchor="ctr"/>
              <a:lstStyle>
                <a:lvl1pPr marL="171450" indent="-171450" algn="l" defTabSz="685800" rtl="0" eaLnBrk="0" fontAlgn="base" hangingPunct="0">
                  <a:lnSpc>
                    <a:spcPct val="90000"/>
                  </a:lnSpc>
                  <a:spcBef>
                    <a:spcPts val="75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5143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2pPr>
                <a:lvl3pPr marL="8572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3pPr>
                <a:lvl4pPr marL="12001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4pPr>
                <a:lvl5pPr marL="15430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5pPr>
              </a:lstStyle>
              <a:p>
                <a:pPr marL="0" lvl="0" indent="0" algn="ctr" defTabSz="91440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7988" y="3203"/>
              <a:ext cx="528" cy="2723"/>
              <a:chOff x="16273" y="3160"/>
              <a:chExt cx="528" cy="2723"/>
            </a:xfrm>
          </p:grpSpPr>
          <p:sp>
            <p:nvSpPr>
              <p:cNvPr id="12" name="矩形 88"/>
              <p:cNvSpPr/>
              <p:nvPr/>
            </p:nvSpPr>
            <p:spPr>
              <a:xfrm>
                <a:off x="16273" y="3160"/>
                <a:ext cx="527" cy="2723"/>
              </a:xfrm>
              <a:prstGeom prst="rect">
                <a:avLst/>
              </a:prstGeom>
              <a:solidFill>
                <a:srgbClr val="A5A5A5"/>
              </a:solidFill>
              <a:ln w="12700">
                <a:noFill/>
              </a:ln>
            </p:spPr>
            <p:txBody>
              <a:bodyPr anchor="ctr"/>
              <a:lstStyle>
                <a:lvl1pPr marL="171450" indent="-171450" algn="l" defTabSz="685800" rtl="0" eaLnBrk="0" fontAlgn="base" hangingPunct="0">
                  <a:lnSpc>
                    <a:spcPct val="90000"/>
                  </a:lnSpc>
                  <a:spcBef>
                    <a:spcPts val="75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5143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2pPr>
                <a:lvl3pPr marL="8572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3pPr>
                <a:lvl4pPr marL="12001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4pPr>
                <a:lvl5pPr marL="15430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5pPr>
              </a:lstStyle>
              <a:p>
                <a:pPr marL="0" lvl="0" indent="0" algn="ctr" defTabSz="91440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3" name="直角三角形 91"/>
              <p:cNvSpPr/>
              <p:nvPr/>
            </p:nvSpPr>
            <p:spPr>
              <a:xfrm rot="-5400000" flipH="1" flipV="1">
                <a:off x="16283" y="5365"/>
                <a:ext cx="507" cy="528"/>
              </a:xfrm>
              <a:prstGeom prst="rtTriangle">
                <a:avLst/>
              </a:prstGeom>
              <a:solidFill>
                <a:schemeClr val="tx1"/>
              </a:solidFill>
              <a:ln w="12700">
                <a:noFill/>
              </a:ln>
            </p:spPr>
            <p:txBody>
              <a:bodyPr anchor="ctr"/>
              <a:lstStyle>
                <a:lvl1pPr marL="171450" indent="-171450" algn="l" defTabSz="685800" rtl="0" eaLnBrk="0" fontAlgn="base" hangingPunct="0">
                  <a:lnSpc>
                    <a:spcPct val="90000"/>
                  </a:lnSpc>
                  <a:spcBef>
                    <a:spcPts val="75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5143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2pPr>
                <a:lvl3pPr marL="8572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3pPr>
                <a:lvl4pPr marL="12001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4pPr>
                <a:lvl5pPr marL="15430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5pPr>
              </a:lstStyle>
              <a:p>
                <a:pPr marL="0" lvl="0" indent="0" algn="ctr" defTabSz="91440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17" name="直接连接符 83"/>
          <p:cNvSpPr/>
          <p:nvPr/>
        </p:nvSpPr>
        <p:spPr>
          <a:xfrm>
            <a:off x="1919923" y="6229668"/>
            <a:ext cx="8353425" cy="1587"/>
          </a:xfrm>
          <a:prstGeom prst="line">
            <a:avLst/>
          </a:prstGeom>
          <a:ln w="6350" cap="flat" cmpd="sng">
            <a:solidFill>
              <a:srgbClr val="BFBFBF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18" name="灯片编号占位符 4"/>
          <p:cNvSpPr txBox="1"/>
          <p:nvPr/>
        </p:nvSpPr>
        <p:spPr>
          <a:xfrm>
            <a:off x="8890635" y="635635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200" smtClean="0">
                <a:solidFill>
                  <a:srgbClr val="898989"/>
                </a:solidFill>
                <a:latin typeface="Arial Black" panose="020B0A04020102020204" charset="0"/>
                <a:cs typeface="Arial Black" panose="020B0A04020102020204" charset="0"/>
                <a:sym typeface="Calibri" panose="020F0502020204030204" pitchFamily="34" charset="0"/>
              </a:rPr>
              <a:t>13</a:t>
            </a:fld>
            <a:endParaRPr lang="zh-CN" altLang="en-US" sz="1200" dirty="0">
              <a:solidFill>
                <a:srgbClr val="898989"/>
              </a:solidFill>
              <a:latin typeface="Arial Black" panose="020B0A04020102020204" charset="0"/>
              <a:cs typeface="Arial Black" panose="020B0A04020102020204" charset="0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87091" y="5253753"/>
            <a:ext cx="620995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dirty="0"/>
              <a:t>https://github.com/FreedomIntelligence/LLMZoo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FCA695-1FE1-E9EF-56FB-149E93671371}"/>
              </a:ext>
            </a:extLst>
          </p:cNvPr>
          <p:cNvSpPr txBox="1"/>
          <p:nvPr/>
        </p:nvSpPr>
        <p:spPr>
          <a:xfrm>
            <a:off x="3083141" y="1855161"/>
            <a:ext cx="60178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ChatGPT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-like LLMs</a:t>
            </a:r>
          </a:p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开源项目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A9D79E1-3383-138C-B14C-258CF6AE1992}"/>
              </a:ext>
            </a:extLst>
          </p:cNvPr>
          <p:cNvSpPr txBox="1"/>
          <p:nvPr/>
        </p:nvSpPr>
        <p:spPr>
          <a:xfrm>
            <a:off x="3044070" y="570297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https://github.com/FreedomIntelligence/Medical_NLP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6506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5"/>
          <p:cNvSpPr/>
          <p:nvPr/>
        </p:nvSpPr>
        <p:spPr>
          <a:xfrm rot="10800000">
            <a:off x="120650" y="94615"/>
            <a:ext cx="288925" cy="709295"/>
          </a:xfrm>
          <a:prstGeom prst="rect">
            <a:avLst/>
          </a:prstGeom>
          <a:solidFill>
            <a:srgbClr val="005825"/>
          </a:solidFill>
          <a:ln w="12700">
            <a:noFill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algn="ctr"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" name="矩形 1"/>
          <p:cNvSpPr/>
          <p:nvPr/>
        </p:nvSpPr>
        <p:spPr>
          <a:xfrm>
            <a:off x="509270" y="157480"/>
            <a:ext cx="3467616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模型（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通用领域</a:t>
            </a: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）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灯片编号占位符 4"/>
          <p:cNvSpPr txBox="1"/>
          <p:nvPr/>
        </p:nvSpPr>
        <p:spPr>
          <a:xfrm>
            <a:off x="9448800" y="6491357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200" smtClean="0">
                <a:solidFill>
                  <a:srgbClr val="898989"/>
                </a:solidFill>
                <a:latin typeface="Arial Black" panose="020B0A04020102020204" charset="0"/>
                <a:cs typeface="Arial Black" panose="020B0A04020102020204" charset="0"/>
                <a:sym typeface="Calibri" panose="020F0502020204030204" pitchFamily="34" charset="0"/>
              </a:rPr>
              <a:t>14</a:t>
            </a:fld>
            <a:endParaRPr lang="zh-CN" altLang="en-US" sz="1200" dirty="0">
              <a:solidFill>
                <a:srgbClr val="898989"/>
              </a:solidFill>
              <a:latin typeface="Arial Black" panose="020B0A04020102020204" charset="0"/>
              <a:cs typeface="Arial Black" panose="020B0A04020102020204" charset="0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833" y="5056221"/>
            <a:ext cx="200025" cy="1695450"/>
          </a:xfrm>
          <a:prstGeom prst="rect">
            <a:avLst/>
          </a:prstGeom>
        </p:spPr>
      </p:pic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D452E614-1AB5-8E5D-E958-C70D22297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970243"/>
              </p:ext>
            </p:extLst>
          </p:nvPr>
        </p:nvGraphicFramePr>
        <p:xfrm>
          <a:off x="409575" y="803910"/>
          <a:ext cx="11305684" cy="5935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187">
                  <a:extLst>
                    <a:ext uri="{9D8B030D-6E8A-4147-A177-3AD203B41FA5}">
                      <a16:colId xmlns:a16="http://schemas.microsoft.com/office/drawing/2014/main" val="4275559725"/>
                    </a:ext>
                  </a:extLst>
                </a:gridCol>
                <a:gridCol w="1256187">
                  <a:extLst>
                    <a:ext uri="{9D8B030D-6E8A-4147-A177-3AD203B41FA5}">
                      <a16:colId xmlns:a16="http://schemas.microsoft.com/office/drawing/2014/main" val="1530193210"/>
                    </a:ext>
                  </a:extLst>
                </a:gridCol>
                <a:gridCol w="1256187">
                  <a:extLst>
                    <a:ext uri="{9D8B030D-6E8A-4147-A177-3AD203B41FA5}">
                      <a16:colId xmlns:a16="http://schemas.microsoft.com/office/drawing/2014/main" val="1275227999"/>
                    </a:ext>
                  </a:extLst>
                </a:gridCol>
                <a:gridCol w="1256187">
                  <a:extLst>
                    <a:ext uri="{9D8B030D-6E8A-4147-A177-3AD203B41FA5}">
                      <a16:colId xmlns:a16="http://schemas.microsoft.com/office/drawing/2014/main" val="1904803431"/>
                    </a:ext>
                  </a:extLst>
                </a:gridCol>
                <a:gridCol w="1256187">
                  <a:extLst>
                    <a:ext uri="{9D8B030D-6E8A-4147-A177-3AD203B41FA5}">
                      <a16:colId xmlns:a16="http://schemas.microsoft.com/office/drawing/2014/main" val="745725152"/>
                    </a:ext>
                  </a:extLst>
                </a:gridCol>
                <a:gridCol w="1256187">
                  <a:extLst>
                    <a:ext uri="{9D8B030D-6E8A-4147-A177-3AD203B41FA5}">
                      <a16:colId xmlns:a16="http://schemas.microsoft.com/office/drawing/2014/main" val="1178583967"/>
                    </a:ext>
                  </a:extLst>
                </a:gridCol>
                <a:gridCol w="1256187">
                  <a:extLst>
                    <a:ext uri="{9D8B030D-6E8A-4147-A177-3AD203B41FA5}">
                      <a16:colId xmlns:a16="http://schemas.microsoft.com/office/drawing/2014/main" val="288053093"/>
                    </a:ext>
                  </a:extLst>
                </a:gridCol>
                <a:gridCol w="1316325">
                  <a:extLst>
                    <a:ext uri="{9D8B030D-6E8A-4147-A177-3AD203B41FA5}">
                      <a16:colId xmlns:a16="http://schemas.microsoft.com/office/drawing/2014/main" val="724306991"/>
                    </a:ext>
                  </a:extLst>
                </a:gridCol>
                <a:gridCol w="1196050">
                  <a:extLst>
                    <a:ext uri="{9D8B030D-6E8A-4147-A177-3AD203B41FA5}">
                      <a16:colId xmlns:a16="http://schemas.microsoft.com/office/drawing/2014/main" val="2817126110"/>
                    </a:ext>
                  </a:extLst>
                </a:gridCol>
              </a:tblGrid>
              <a:tr h="6136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模型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基座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#</a:t>
                      </a:r>
                      <a:r>
                        <a:rPr lang="zh-CN" altLang="en-US" sz="1800" dirty="0"/>
                        <a:t>参数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模型权重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训练数据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训练代码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目标语言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指令数据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#</a:t>
                      </a:r>
                      <a:r>
                        <a:rPr lang="zh-CN" altLang="en-US" sz="1800" dirty="0"/>
                        <a:t>对话数据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904455"/>
                  </a:ext>
                </a:extLst>
              </a:tr>
              <a:tr h="4319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Alpaca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LLaMA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7B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英文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52K</a:t>
                      </a:r>
                      <a:r>
                        <a:rPr lang="zh-CN" altLang="en-US" sz="1800" dirty="0"/>
                        <a:t> 英文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3821288"/>
                  </a:ext>
                </a:extLst>
              </a:tr>
              <a:tr h="632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hlinkClick r:id="rId4"/>
                        </a:rPr>
                        <a:t>Chinese-Alpaca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LLaMA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7B/13B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中英文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2M/3M</a:t>
                      </a:r>
                    </a:p>
                    <a:p>
                      <a:pPr 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中英文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7854132"/>
                  </a:ext>
                </a:extLst>
              </a:tr>
              <a:tr h="6136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LuoTuo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LLaMA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7B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中文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52K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中文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Guanaco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54736"/>
                  </a:ext>
                </a:extLst>
              </a:tr>
              <a:tr h="6136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Vicuna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LLaMA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7B/13B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-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英文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70K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来自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ShareGPT</a:t>
                      </a:r>
                      <a:endParaRPr lang="zh-CN" altLang="en-US" sz="1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65053"/>
                  </a:ext>
                </a:extLst>
              </a:tr>
              <a:tr h="4934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Panda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LLaMA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7B/13B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中文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15M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中文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0698705"/>
                  </a:ext>
                </a:extLst>
              </a:tr>
              <a:tr h="4319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ChatGLM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GLM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6B/130B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中英文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未知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未知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120477"/>
                  </a:ext>
                </a:extLst>
              </a:tr>
              <a:tr h="6136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MOSS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CodeGen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16B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中英文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2M </a:t>
                      </a:r>
                      <a:r>
                        <a:rPr lang="zh-CN" altLang="en-US" sz="1800" dirty="0"/>
                        <a:t>中英文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437597"/>
                  </a:ext>
                </a:extLst>
              </a:tr>
              <a:tr h="7013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/>
                        </a:rPr>
                        <a:t>Phoenix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BLOOMZ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7B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即将开源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多语言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52K×</a:t>
                      </a:r>
                      <a:r>
                        <a:rPr lang="zh-CN" altLang="en-US" sz="1800" dirty="0"/>
                        <a:t>多种语言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ShareGPT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Discord </a:t>
                      </a:r>
                      <a:r>
                        <a:rPr lang="en-US" altLang="zh-CN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ChatGPT</a:t>
                      </a:r>
                      <a:endParaRPr lang="zh-CN" altLang="en-US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5003427"/>
                  </a:ext>
                </a:extLst>
              </a:tr>
              <a:tr h="6462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hlinkClick r:id="rId12"/>
                        </a:rPr>
                        <a:t>ChatRWKV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RWKV 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7B/14B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-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中英文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Alpaca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Guanaco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/>
                        </a:rPr>
                        <a:t>GPT4All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ShareGPT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138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068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5"/>
          <p:cNvSpPr/>
          <p:nvPr/>
        </p:nvSpPr>
        <p:spPr>
          <a:xfrm rot="10800000">
            <a:off x="120650" y="94615"/>
            <a:ext cx="288925" cy="709295"/>
          </a:xfrm>
          <a:prstGeom prst="rect">
            <a:avLst/>
          </a:prstGeom>
          <a:solidFill>
            <a:srgbClr val="005825"/>
          </a:solidFill>
          <a:ln w="12700">
            <a:noFill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algn="ctr"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" name="矩形 1"/>
          <p:cNvSpPr/>
          <p:nvPr/>
        </p:nvSpPr>
        <p:spPr>
          <a:xfrm>
            <a:off x="509270" y="157480"/>
            <a:ext cx="1005403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评估</a:t>
            </a:r>
            <a:endParaRPr lang="en-US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灯片编号占位符 4"/>
          <p:cNvSpPr txBox="1"/>
          <p:nvPr/>
        </p:nvSpPr>
        <p:spPr>
          <a:xfrm>
            <a:off x="9448800" y="6491357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200" smtClean="0">
                <a:solidFill>
                  <a:srgbClr val="898989"/>
                </a:solidFill>
                <a:latin typeface="Arial Black" panose="020B0A04020102020204" charset="0"/>
                <a:cs typeface="Arial Black" panose="020B0A04020102020204" charset="0"/>
                <a:sym typeface="Calibri" panose="020F0502020204030204" pitchFamily="34" charset="0"/>
              </a:rPr>
              <a:t>15</a:t>
            </a:fld>
            <a:endParaRPr lang="zh-CN" altLang="en-US" sz="1200" dirty="0">
              <a:solidFill>
                <a:srgbClr val="898989"/>
              </a:solidFill>
              <a:latin typeface="Arial Black" panose="020B0A04020102020204" charset="0"/>
              <a:cs typeface="Arial Black" panose="020B0A04020102020204" charset="0"/>
              <a:sym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C7D8B5A-8D85-101B-B7FC-D8E1D0FC6FF7}"/>
              </a:ext>
            </a:extLst>
          </p:cNvPr>
          <p:cNvSpPr txBox="1"/>
          <p:nvPr/>
        </p:nvSpPr>
        <p:spPr>
          <a:xfrm>
            <a:off x="509270" y="1162297"/>
            <a:ext cx="91596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Regu"/>
              </a:rPr>
              <a:t>Vicuna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Evaluation:</a:t>
            </a:r>
          </a:p>
          <a:p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80 questions spanning 8 distinct categories,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GPT-4 as reviewer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2D51AF-ED68-4F3E-879F-5AB640639269}"/>
              </a:ext>
            </a:extLst>
          </p:cNvPr>
          <p:cNvSpPr txBox="1"/>
          <p:nvPr/>
        </p:nvSpPr>
        <p:spPr>
          <a:xfrm>
            <a:off x="509270" y="2487623"/>
            <a:ext cx="100541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Regu"/>
              </a:rPr>
              <a:t>Phoenix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Evaluation:</a:t>
            </a:r>
          </a:p>
          <a:p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append 20 question of 2 additional categories to Vicuna Test Set (For English Evaluation),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100 questions for other languages each,</a:t>
            </a:r>
          </a:p>
          <a:p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	GPT-4 / Human as reviewer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A4EE35-AF11-9895-9DA8-FFA7E9A9D085}"/>
              </a:ext>
            </a:extLst>
          </p:cNvPr>
          <p:cNvSpPr txBox="1"/>
          <p:nvPr/>
        </p:nvSpPr>
        <p:spPr>
          <a:xfrm>
            <a:off x="509270" y="5253697"/>
            <a:ext cx="8792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ChatGPT</a:t>
            </a:r>
            <a:r>
              <a:rPr lang="en-US" altLang="zh-CN" dirty="0"/>
              <a:t> &gt; </a:t>
            </a:r>
            <a:r>
              <a:rPr lang="zh-CN" altLang="en-US" dirty="0"/>
              <a:t>文心一言 ≈ </a:t>
            </a:r>
            <a:r>
              <a:rPr lang="en-US" altLang="zh-CN" dirty="0"/>
              <a:t>ChatGLM-6B &gt; </a:t>
            </a:r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Phoenix</a:t>
            </a:r>
            <a:r>
              <a:rPr lang="en-US" altLang="zh-CN" dirty="0"/>
              <a:t> &gt; Chinese-Alpaca-7B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1537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5"/>
          <p:cNvSpPr/>
          <p:nvPr/>
        </p:nvSpPr>
        <p:spPr>
          <a:xfrm rot="10800000">
            <a:off x="120650" y="94615"/>
            <a:ext cx="288925" cy="709295"/>
          </a:xfrm>
          <a:prstGeom prst="rect">
            <a:avLst/>
          </a:prstGeom>
          <a:solidFill>
            <a:srgbClr val="005825"/>
          </a:solidFill>
          <a:ln w="12700">
            <a:noFill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algn="ctr"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" name="矩形 1"/>
          <p:cNvSpPr/>
          <p:nvPr/>
        </p:nvSpPr>
        <p:spPr>
          <a:xfrm>
            <a:off x="509270" y="157480"/>
            <a:ext cx="3467616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模型（医疗领域）</a:t>
            </a:r>
            <a:endParaRPr lang="en-US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灯片编号占位符 4"/>
          <p:cNvSpPr txBox="1"/>
          <p:nvPr/>
        </p:nvSpPr>
        <p:spPr>
          <a:xfrm>
            <a:off x="9448800" y="6491357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200" smtClean="0">
                <a:solidFill>
                  <a:srgbClr val="898989"/>
                </a:solidFill>
                <a:latin typeface="Arial Black" panose="020B0A04020102020204" charset="0"/>
                <a:cs typeface="Arial Black" panose="020B0A04020102020204" charset="0"/>
                <a:sym typeface="Calibri" panose="020F0502020204030204" pitchFamily="34" charset="0"/>
              </a:rPr>
              <a:t>16</a:t>
            </a:fld>
            <a:endParaRPr lang="zh-CN" altLang="en-US" sz="1200" dirty="0">
              <a:solidFill>
                <a:srgbClr val="898989"/>
              </a:solidFill>
              <a:latin typeface="Arial Black" panose="020B0A04020102020204" charset="0"/>
              <a:cs typeface="Arial Black" panose="020B0A04020102020204" charset="0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833" y="5056221"/>
            <a:ext cx="200025" cy="1695450"/>
          </a:xfrm>
          <a:prstGeom prst="rect">
            <a:avLst/>
          </a:prstGeom>
        </p:spPr>
      </p:pic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D452E614-1AB5-8E5D-E958-C70D22297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607680"/>
              </p:ext>
            </p:extLst>
          </p:nvPr>
        </p:nvGraphicFramePr>
        <p:xfrm>
          <a:off x="409575" y="963939"/>
          <a:ext cx="10982688" cy="5303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300">
                  <a:extLst>
                    <a:ext uri="{9D8B030D-6E8A-4147-A177-3AD203B41FA5}">
                      <a16:colId xmlns:a16="http://schemas.microsoft.com/office/drawing/2014/main" val="4275559725"/>
                    </a:ext>
                  </a:extLst>
                </a:gridCol>
                <a:gridCol w="1295632">
                  <a:extLst>
                    <a:ext uri="{9D8B030D-6E8A-4147-A177-3AD203B41FA5}">
                      <a16:colId xmlns:a16="http://schemas.microsoft.com/office/drawing/2014/main" val="1530193210"/>
                    </a:ext>
                  </a:extLst>
                </a:gridCol>
                <a:gridCol w="1372126">
                  <a:extLst>
                    <a:ext uri="{9D8B030D-6E8A-4147-A177-3AD203B41FA5}">
                      <a16:colId xmlns:a16="http://schemas.microsoft.com/office/drawing/2014/main" val="1275227999"/>
                    </a:ext>
                  </a:extLst>
                </a:gridCol>
                <a:gridCol w="1372126">
                  <a:extLst>
                    <a:ext uri="{9D8B030D-6E8A-4147-A177-3AD203B41FA5}">
                      <a16:colId xmlns:a16="http://schemas.microsoft.com/office/drawing/2014/main" val="1904803431"/>
                    </a:ext>
                  </a:extLst>
                </a:gridCol>
                <a:gridCol w="1372126">
                  <a:extLst>
                    <a:ext uri="{9D8B030D-6E8A-4147-A177-3AD203B41FA5}">
                      <a16:colId xmlns:a16="http://schemas.microsoft.com/office/drawing/2014/main" val="745725152"/>
                    </a:ext>
                  </a:extLst>
                </a:gridCol>
                <a:gridCol w="1372126">
                  <a:extLst>
                    <a:ext uri="{9D8B030D-6E8A-4147-A177-3AD203B41FA5}">
                      <a16:colId xmlns:a16="http://schemas.microsoft.com/office/drawing/2014/main" val="1178583967"/>
                    </a:ext>
                  </a:extLst>
                </a:gridCol>
                <a:gridCol w="1372126">
                  <a:extLst>
                    <a:ext uri="{9D8B030D-6E8A-4147-A177-3AD203B41FA5}">
                      <a16:colId xmlns:a16="http://schemas.microsoft.com/office/drawing/2014/main" val="288053093"/>
                    </a:ext>
                  </a:extLst>
                </a:gridCol>
                <a:gridCol w="1372126">
                  <a:extLst>
                    <a:ext uri="{9D8B030D-6E8A-4147-A177-3AD203B41FA5}">
                      <a16:colId xmlns:a16="http://schemas.microsoft.com/office/drawing/2014/main" val="724306991"/>
                    </a:ext>
                  </a:extLst>
                </a:gridCol>
              </a:tblGrid>
              <a:tr h="5573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模型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基座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#</a:t>
                      </a:r>
                      <a:r>
                        <a:rPr lang="zh-CN" altLang="en-US" sz="1800" dirty="0"/>
                        <a:t>参数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模型权重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训练数据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训练代码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目标语言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微调数据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904455"/>
                  </a:ext>
                </a:extLst>
              </a:tr>
              <a:tr h="10713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HuatuoGPT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Bloomz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/Phoenix/ChatGLM/Llama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6B/7B/13B</a:t>
                      </a:r>
                      <a:endParaRPr lang="zh-CN" altLang="en-US" sz="18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即将开源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√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中文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200K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3821288"/>
                  </a:ext>
                </a:extLst>
              </a:tr>
              <a:tr h="988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hlinkClick r:id="rId4"/>
                        </a:rPr>
                        <a:t>ChatDoctor</a:t>
                      </a:r>
                      <a:r>
                        <a:rPr lang="en-US" altLang="zh-CN" sz="1800" dirty="0"/>
                        <a:t> 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LLaMA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7B/13B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英文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HealthCareMagic-100k</a:t>
                      </a:r>
                      <a:endParaRPr lang="en-US" altLang="zh-CN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icliniq-10k</a:t>
                      </a:r>
                      <a:endParaRPr lang="en-US" altLang="zh-CN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CN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+ 52K </a:t>
                      </a:r>
                      <a:r>
                        <a:rPr lang="zh-CN" alt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英文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7854132"/>
                  </a:ext>
                </a:extLst>
              </a:tr>
              <a:tr h="5761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DoctorGLM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GLM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6B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中文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Chinese-medical-dialogue-data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54736"/>
                  </a:ext>
                </a:extLst>
              </a:tr>
              <a:tr h="10699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hlinkClick r:id="rId9"/>
                        </a:rPr>
                        <a:t>Huatuo-Llama-Med-Chinese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LLaMA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7B</a:t>
                      </a:r>
                      <a:endParaRPr lang="zh-CN" altLang="en-US" sz="18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√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即将开源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√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中文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？医学知识库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医学文献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5003427"/>
                  </a:ext>
                </a:extLst>
              </a:tr>
              <a:tr h="813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hlinkClick r:id="rId10"/>
                        </a:rPr>
                        <a:t>Med-ChatGLM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GLM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6B</a:t>
                      </a:r>
                      <a:endParaRPr lang="zh-CN" altLang="en-US" sz="1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√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即将开源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√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中文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？医学知识库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医学文献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6101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0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5"/>
          <p:cNvSpPr/>
          <p:nvPr/>
        </p:nvSpPr>
        <p:spPr>
          <a:xfrm rot="10800000">
            <a:off x="120650" y="94615"/>
            <a:ext cx="288925" cy="709295"/>
          </a:xfrm>
          <a:prstGeom prst="rect">
            <a:avLst/>
          </a:prstGeom>
          <a:solidFill>
            <a:srgbClr val="005825"/>
          </a:solidFill>
          <a:ln w="12700">
            <a:noFill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algn="ctr"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" name="矩形 1"/>
          <p:cNvSpPr/>
          <p:nvPr/>
        </p:nvSpPr>
        <p:spPr>
          <a:xfrm>
            <a:off x="509270" y="157480"/>
            <a:ext cx="1005403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其他</a:t>
            </a:r>
            <a:endParaRPr lang="en-US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灯片编号占位符 4"/>
          <p:cNvSpPr txBox="1"/>
          <p:nvPr/>
        </p:nvSpPr>
        <p:spPr>
          <a:xfrm>
            <a:off x="9448800" y="6491357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200" smtClean="0">
                <a:solidFill>
                  <a:srgbClr val="898989"/>
                </a:solidFill>
                <a:latin typeface="Arial Black" panose="020B0A04020102020204" charset="0"/>
                <a:cs typeface="Arial Black" panose="020B0A04020102020204" charset="0"/>
                <a:sym typeface="Calibri" panose="020F0502020204030204" pitchFamily="34" charset="0"/>
              </a:rPr>
              <a:t>17</a:t>
            </a:fld>
            <a:endParaRPr lang="zh-CN" altLang="en-US" sz="1200" dirty="0">
              <a:solidFill>
                <a:srgbClr val="898989"/>
              </a:solidFill>
              <a:latin typeface="Arial Black" panose="020B0A04020102020204" charset="0"/>
              <a:cs typeface="Arial Black" panose="020B0A04020102020204" charset="0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833" y="5056221"/>
            <a:ext cx="200025" cy="16954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45226CF-849D-4BE8-90F9-4984DB6949FF}"/>
              </a:ext>
            </a:extLst>
          </p:cNvPr>
          <p:cNvSpPr txBox="1"/>
          <p:nvPr/>
        </p:nvSpPr>
        <p:spPr>
          <a:xfrm>
            <a:off x="409575" y="1149611"/>
            <a:ext cx="9467461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Optima-Regular"/>
                <a:hlinkClick r:id="rId3"/>
              </a:rPr>
              <a:t>Chinese Open Instruction Generalist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tima-Regular"/>
                <a:hlinkClick r:id="rId3"/>
              </a:rPr>
              <a:t>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tima-Regular"/>
                <a:hlinkClick r:id="rId3"/>
              </a:rPr>
              <a:t>COIG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tima-Regular"/>
                <a:hlinkClick r:id="rId3"/>
              </a:rPr>
              <a:t>）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tima-Regular"/>
              </a:rPr>
              <a:t>指令微调数据集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latin typeface="Optima-Regular"/>
              </a:rPr>
              <a:t>         </a:t>
            </a:r>
            <a:r>
              <a:rPr lang="zh-CN" altLang="en-US" dirty="0">
                <a:solidFill>
                  <a:srgbClr val="000000"/>
                </a:solidFill>
                <a:latin typeface="Optima-Regular"/>
              </a:rPr>
              <a:t>来自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tima-Regular"/>
              </a:rPr>
              <a:t>北京智源人工智能研究院等，第一版总发布了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tima-Regular"/>
              </a:rPr>
              <a:t>5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tima-Regular"/>
              </a:rPr>
              <a:t>个子数据集，包括翻译指令、考试指令、人类价值观对齐指令、反事实修正多轮聊天、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Optima-Regular"/>
              </a:rPr>
              <a:t>Leetcode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tima-Regular"/>
              </a:rPr>
              <a:t>指令，总计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tima-Regular"/>
              </a:rPr>
              <a:t>191K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tima-Regular"/>
              </a:rPr>
              <a:t>数据，聚焦中文语料、数据类型多样、经过了人工质检与修正、数据质量可靠，可商用。</a:t>
            </a:r>
            <a:endParaRPr lang="en-US" altLang="zh-CN" b="0" i="0" dirty="0">
              <a:solidFill>
                <a:srgbClr val="000000"/>
              </a:solidFill>
              <a:effectLst/>
              <a:latin typeface="Optima-Regular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9DBAEE3-292C-4AC9-94D7-3B371C39EC21}"/>
              </a:ext>
            </a:extLst>
          </p:cNvPr>
          <p:cNvSpPr txBox="1"/>
          <p:nvPr/>
        </p:nvSpPr>
        <p:spPr>
          <a:xfrm>
            <a:off x="409569" y="3713690"/>
            <a:ext cx="9467461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zh-CN" b="0" i="0" u="none" strike="noStrike" dirty="0" err="1">
                <a:effectLst/>
                <a:latin typeface="-apple-system"/>
                <a:hlinkClick r:id="rId4"/>
              </a:rPr>
              <a:t>ColossalChat</a:t>
            </a:r>
            <a:endParaRPr lang="zh-CN" altLang="en-US" b="0" i="0" dirty="0">
              <a:solidFill>
                <a:srgbClr val="000000"/>
              </a:solidFill>
              <a:effectLst/>
              <a:latin typeface="Optima-Regular"/>
            </a:endParaRPr>
          </a:p>
          <a:p>
            <a:pPr algn="just"/>
            <a:r>
              <a:rPr lang="en-US" altLang="zh-CN" dirty="0">
                <a:solidFill>
                  <a:srgbClr val="000000"/>
                </a:solidFill>
                <a:latin typeface="Optima-Regular"/>
              </a:rPr>
              <a:t>         </a:t>
            </a:r>
            <a:r>
              <a:rPr lang="zh-CN" altLang="en-US" dirty="0">
                <a:solidFill>
                  <a:srgbClr val="000000"/>
                </a:solidFill>
                <a:latin typeface="Optima-Regular"/>
              </a:rPr>
              <a:t>来自</a:t>
            </a:r>
            <a:r>
              <a:rPr lang="en-US" altLang="zh-CN" dirty="0">
                <a:solidFill>
                  <a:srgbClr val="000000"/>
                </a:solidFill>
                <a:latin typeface="Optima-Regular"/>
              </a:rPr>
              <a:t>Colossal-AI</a:t>
            </a:r>
            <a:r>
              <a:rPr lang="zh-CN" altLang="en-US" dirty="0">
                <a:solidFill>
                  <a:srgbClr val="000000"/>
                </a:solidFill>
                <a:latin typeface="Optima-Regular"/>
              </a:rPr>
              <a:t>，实现了</a:t>
            </a:r>
            <a:r>
              <a:rPr lang="en-US" altLang="zh-CN" b="1" dirty="0">
                <a:solidFill>
                  <a:srgbClr val="000000"/>
                </a:solidFill>
                <a:latin typeface="Optima-Regular"/>
              </a:rPr>
              <a:t>R</a:t>
            </a:r>
            <a:r>
              <a:rPr lang="en-US" altLang="zh-CN" dirty="0">
                <a:solidFill>
                  <a:srgbClr val="000000"/>
                </a:solidFill>
                <a:latin typeface="Optima-Regular"/>
              </a:rPr>
              <a:t>einforcement </a:t>
            </a:r>
            <a:r>
              <a:rPr lang="en-US" altLang="zh-CN" b="1" dirty="0">
                <a:solidFill>
                  <a:srgbClr val="000000"/>
                </a:solidFill>
                <a:latin typeface="Optima-Regular"/>
              </a:rPr>
              <a:t>L</a:t>
            </a:r>
            <a:r>
              <a:rPr lang="en-US" altLang="zh-CN" dirty="0">
                <a:solidFill>
                  <a:srgbClr val="000000"/>
                </a:solidFill>
                <a:latin typeface="Optima-Regular"/>
              </a:rPr>
              <a:t>earning with </a:t>
            </a:r>
            <a:r>
              <a:rPr lang="en-US" altLang="zh-CN" b="1" dirty="0">
                <a:solidFill>
                  <a:srgbClr val="000000"/>
                </a:solidFill>
                <a:latin typeface="Optima-Regular"/>
              </a:rPr>
              <a:t>H</a:t>
            </a:r>
            <a:r>
              <a:rPr lang="en-US" altLang="zh-CN" dirty="0">
                <a:solidFill>
                  <a:srgbClr val="000000"/>
                </a:solidFill>
                <a:latin typeface="Optima-Regular"/>
              </a:rPr>
              <a:t>uman </a:t>
            </a:r>
            <a:r>
              <a:rPr lang="en-US" altLang="zh-CN" b="1" dirty="0">
                <a:solidFill>
                  <a:srgbClr val="000000"/>
                </a:solidFill>
                <a:latin typeface="Optima-Regular"/>
              </a:rPr>
              <a:t>F</a:t>
            </a:r>
            <a:r>
              <a:rPr lang="en-US" altLang="zh-CN" dirty="0">
                <a:solidFill>
                  <a:srgbClr val="000000"/>
                </a:solidFill>
                <a:latin typeface="Optima-Regular"/>
              </a:rPr>
              <a:t>eedback (RLHF)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tima-Regular"/>
              </a:rPr>
              <a:t>。</a:t>
            </a:r>
            <a:endParaRPr lang="en-US" altLang="zh-CN" b="0" i="0" dirty="0">
              <a:solidFill>
                <a:srgbClr val="000000"/>
              </a:solidFill>
              <a:effectLst/>
              <a:latin typeface="Optima-Regular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8D2280-5530-4DF6-93D8-9C65B0CA5FB7}"/>
              </a:ext>
            </a:extLst>
          </p:cNvPr>
          <p:cNvSpPr txBox="1"/>
          <p:nvPr/>
        </p:nvSpPr>
        <p:spPr>
          <a:xfrm>
            <a:off x="409567" y="4711039"/>
            <a:ext cx="9467461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Optima-Regular"/>
                <a:hlinkClick r:id="rId5"/>
              </a:rPr>
              <a:t>Wombat</a:t>
            </a:r>
            <a:endParaRPr lang="zh-CN" altLang="en-US" b="0" i="0" dirty="0">
              <a:solidFill>
                <a:srgbClr val="000000"/>
              </a:solidFill>
              <a:effectLst/>
              <a:latin typeface="Optima-Regular"/>
            </a:endParaRPr>
          </a:p>
          <a:p>
            <a:pPr algn="just"/>
            <a:r>
              <a:rPr lang="en-US" altLang="zh-CN" dirty="0">
                <a:solidFill>
                  <a:srgbClr val="000000"/>
                </a:solidFill>
                <a:latin typeface="Optima-Regular"/>
              </a:rPr>
              <a:t>         </a:t>
            </a:r>
            <a:r>
              <a:rPr lang="zh-CN" altLang="en-US" dirty="0">
                <a:solidFill>
                  <a:srgbClr val="000000"/>
                </a:solidFill>
                <a:latin typeface="Optima-Regular"/>
              </a:rPr>
              <a:t>来自阿里达摩院，提出了</a:t>
            </a:r>
            <a:r>
              <a:rPr lang="en-US" altLang="zh-CN" b="1" i="0" dirty="0">
                <a:solidFill>
                  <a:srgbClr val="1F2328"/>
                </a:solidFill>
                <a:effectLst/>
                <a:latin typeface="-apple-system"/>
              </a:rPr>
              <a:t>R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ank </a:t>
            </a:r>
            <a:r>
              <a:rPr lang="en-US" altLang="zh-CN" b="1" i="0" dirty="0">
                <a:solidFill>
                  <a:srgbClr val="1F2328"/>
                </a:solidFill>
                <a:effectLst/>
                <a:latin typeface="-apple-system"/>
              </a:rPr>
              <a:t>R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esponse to align </a:t>
            </a:r>
            <a:r>
              <a:rPr lang="en-US" altLang="zh-CN" b="1" i="0" dirty="0">
                <a:solidFill>
                  <a:srgbClr val="1F2328"/>
                </a:solidFill>
                <a:effectLst/>
                <a:latin typeface="-apple-system"/>
              </a:rPr>
              <a:t>H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uman </a:t>
            </a:r>
            <a:r>
              <a:rPr lang="en-US" altLang="zh-CN" b="1" i="0" dirty="0">
                <a:solidFill>
                  <a:srgbClr val="1F2328"/>
                </a:solidFill>
                <a:effectLst/>
                <a:latin typeface="-apple-system"/>
              </a:rPr>
              <a:t>F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eedback </a:t>
            </a:r>
            <a:r>
              <a:rPr lang="en-US" altLang="zh-CN" dirty="0">
                <a:solidFill>
                  <a:srgbClr val="000000"/>
                </a:solidFill>
                <a:latin typeface="Optima-Regular"/>
              </a:rPr>
              <a:t>(RRHF)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tima-Regular"/>
              </a:rPr>
              <a:t>。</a:t>
            </a:r>
            <a:endParaRPr lang="en-US" altLang="zh-CN" b="0" i="0" dirty="0">
              <a:solidFill>
                <a:srgbClr val="000000"/>
              </a:solidFill>
              <a:effectLst/>
              <a:latin typeface="Optima-Regular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C7E554E-C179-4ADF-8A77-CA57ED82B5DC}"/>
              </a:ext>
            </a:extLst>
          </p:cNvPr>
          <p:cNvSpPr txBox="1"/>
          <p:nvPr/>
        </p:nvSpPr>
        <p:spPr>
          <a:xfrm>
            <a:off x="409567" y="5708389"/>
            <a:ext cx="9467461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zh-CN" altLang="en-US" dirty="0">
                <a:hlinkClick r:id="rId6"/>
              </a:rPr>
              <a:t>LMFlow</a:t>
            </a:r>
            <a:endParaRPr lang="zh-CN" altLang="en-US" dirty="0"/>
          </a:p>
          <a:p>
            <a:pPr algn="just"/>
            <a:r>
              <a:rPr lang="en-US" altLang="zh-CN" dirty="0">
                <a:solidFill>
                  <a:srgbClr val="000000"/>
                </a:solidFill>
                <a:latin typeface="Optima-Regular"/>
              </a:rPr>
              <a:t>         </a:t>
            </a:r>
            <a:r>
              <a:rPr lang="zh-CN" altLang="en-US" dirty="0">
                <a:solidFill>
                  <a:srgbClr val="000000"/>
                </a:solidFill>
                <a:latin typeface="Optima-Regular"/>
              </a:rPr>
              <a:t>来自港科大，提出了</a:t>
            </a:r>
            <a:r>
              <a:rPr lang="en-US" altLang="zh-CN" b="1" i="0" u="none" strike="noStrike" dirty="0">
                <a:effectLst/>
                <a:latin typeface="-apple-system"/>
              </a:rPr>
              <a:t>R</a:t>
            </a:r>
            <a:r>
              <a:rPr lang="en-US" altLang="zh-CN" b="0" i="0" u="none" strike="noStrike" dirty="0">
                <a:effectLst/>
                <a:latin typeface="-apple-system"/>
              </a:rPr>
              <a:t>eward </a:t>
            </a:r>
            <a:r>
              <a:rPr lang="en-US" altLang="zh-CN" b="0" i="0" u="none" strike="noStrike" dirty="0" err="1">
                <a:effectLst/>
                <a:latin typeface="-apple-system"/>
              </a:rPr>
              <a:t>r</a:t>
            </a:r>
            <a:r>
              <a:rPr lang="en-US" altLang="zh-CN" b="1" i="0" u="none" strike="noStrike" dirty="0" err="1">
                <a:effectLst/>
                <a:latin typeface="-apple-system"/>
              </a:rPr>
              <a:t>A</a:t>
            </a:r>
            <a:r>
              <a:rPr lang="en-US" altLang="zh-CN" b="0" i="0" u="none" strike="noStrike" dirty="0" err="1">
                <a:effectLst/>
                <a:latin typeface="-apple-system"/>
              </a:rPr>
              <a:t>nked</a:t>
            </a:r>
            <a:r>
              <a:rPr lang="en-US" altLang="zh-CN" b="0" i="0" u="none" strike="noStrike" dirty="0">
                <a:effectLst/>
                <a:latin typeface="-apple-system"/>
              </a:rPr>
              <a:t> </a:t>
            </a:r>
            <a:r>
              <a:rPr lang="en-US" altLang="zh-CN" b="1" i="0" u="none" strike="noStrike" dirty="0" err="1">
                <a:effectLst/>
                <a:latin typeface="-apple-system"/>
              </a:rPr>
              <a:t>F</a:t>
            </a:r>
            <a:r>
              <a:rPr lang="en-US" altLang="zh-CN" b="0" i="0" u="none" strike="noStrike" dirty="0" err="1">
                <a:effectLst/>
                <a:latin typeface="-apple-system"/>
              </a:rPr>
              <a:t>ine</a:t>
            </a:r>
            <a:r>
              <a:rPr lang="en-US" altLang="zh-CN" b="1" i="0" u="none" strike="noStrike" dirty="0" err="1">
                <a:effectLst/>
                <a:latin typeface="-apple-system"/>
              </a:rPr>
              <a:t>T</a:t>
            </a:r>
            <a:r>
              <a:rPr lang="en-US" altLang="zh-CN" b="0" i="0" u="none" strike="noStrike" dirty="0" err="1">
                <a:effectLst/>
                <a:latin typeface="-apple-system"/>
              </a:rPr>
              <a:t>uning</a:t>
            </a:r>
            <a:r>
              <a:rPr lang="en-US" altLang="zh-CN" b="0" i="0" u="none" strike="noStrike" dirty="0">
                <a:effectLst/>
                <a:latin typeface="-apple-system"/>
              </a:rPr>
              <a:t> (RAFT)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tima-Regular"/>
              </a:rPr>
              <a:t>。</a:t>
            </a:r>
            <a:endParaRPr lang="en-US" altLang="zh-CN" b="0" i="0" dirty="0">
              <a:solidFill>
                <a:srgbClr val="000000"/>
              </a:solidFill>
              <a:effectLst/>
              <a:latin typeface="Optima-Regular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C262D6-E35B-4A20-815C-47D5EA55ED98}"/>
              </a:ext>
            </a:extLst>
          </p:cNvPr>
          <p:cNvSpPr txBox="1"/>
          <p:nvPr/>
        </p:nvSpPr>
        <p:spPr>
          <a:xfrm>
            <a:off x="409568" y="2620653"/>
            <a:ext cx="8429631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>
                <a:hlinkClick r:id="rId7"/>
              </a:rPr>
              <a:t>ChatAlpaca</a:t>
            </a:r>
            <a:r>
              <a:rPr lang="zh-CN" altLang="en-US" dirty="0"/>
              <a:t>多轮对话</a:t>
            </a:r>
            <a:r>
              <a:rPr lang="zh-CN" altLang="en-US" dirty="0">
                <a:solidFill>
                  <a:srgbClr val="000000"/>
                </a:solidFill>
                <a:latin typeface="Optima-Regular"/>
              </a:rPr>
              <a:t>数据集</a:t>
            </a:r>
            <a:endParaRPr lang="en-US" altLang="zh-CN" dirty="0">
              <a:solidFill>
                <a:srgbClr val="000000"/>
              </a:solidFill>
              <a:latin typeface="Optima-Regular"/>
            </a:endParaRPr>
          </a:p>
          <a:p>
            <a:r>
              <a:rPr lang="en-US" altLang="zh-CN" dirty="0"/>
              <a:t>       </a:t>
            </a:r>
            <a:r>
              <a:rPr lang="zh-CN" altLang="en-US" dirty="0"/>
              <a:t>来自中科院软件所，将</a:t>
            </a:r>
            <a:r>
              <a:rPr lang="en-US" altLang="zh-CN" dirty="0" err="1"/>
              <a:t>Aplaca</a:t>
            </a:r>
            <a:r>
              <a:rPr lang="zh-CN" altLang="en-US" dirty="0"/>
              <a:t>指令微调数据集扩展成多轮对话数据集。</a:t>
            </a:r>
          </a:p>
        </p:txBody>
      </p:sp>
    </p:spTree>
    <p:extLst>
      <p:ext uri="{BB962C8B-B14F-4D97-AF65-F5344CB8AC3E}">
        <p14:creationId xmlns:p14="http://schemas.microsoft.com/office/powerpoint/2010/main" val="1357187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5"/>
          <p:cNvSpPr/>
          <p:nvPr/>
        </p:nvSpPr>
        <p:spPr>
          <a:xfrm rot="10800000">
            <a:off x="120650" y="94615"/>
            <a:ext cx="288925" cy="709295"/>
          </a:xfrm>
          <a:prstGeom prst="rect">
            <a:avLst/>
          </a:prstGeom>
          <a:solidFill>
            <a:srgbClr val="005825"/>
          </a:solidFill>
          <a:ln w="12700">
            <a:noFill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algn="ctr"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" name="矩形 1"/>
          <p:cNvSpPr/>
          <p:nvPr/>
        </p:nvSpPr>
        <p:spPr>
          <a:xfrm>
            <a:off x="509270" y="157480"/>
            <a:ext cx="1005403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其他</a:t>
            </a:r>
            <a:endParaRPr lang="en-US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灯片编号占位符 4"/>
          <p:cNvSpPr txBox="1"/>
          <p:nvPr/>
        </p:nvSpPr>
        <p:spPr>
          <a:xfrm>
            <a:off x="9448800" y="6491357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200" smtClean="0">
                <a:solidFill>
                  <a:srgbClr val="898989"/>
                </a:solidFill>
                <a:latin typeface="Arial Black" panose="020B0A04020102020204" charset="0"/>
                <a:cs typeface="Arial Black" panose="020B0A04020102020204" charset="0"/>
                <a:sym typeface="Calibri" panose="020F0502020204030204" pitchFamily="34" charset="0"/>
              </a:rPr>
              <a:t>18</a:t>
            </a:fld>
            <a:endParaRPr lang="zh-CN" altLang="en-US" sz="1200" dirty="0">
              <a:solidFill>
                <a:srgbClr val="898989"/>
              </a:solidFill>
              <a:latin typeface="Arial Black" panose="020B0A04020102020204" charset="0"/>
              <a:cs typeface="Arial Black" panose="020B0A04020102020204" charset="0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833" y="5056221"/>
            <a:ext cx="200025" cy="16954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99A5409-5A2D-4EA3-A359-6FF237447053}"/>
              </a:ext>
            </a:extLst>
          </p:cNvPr>
          <p:cNvSpPr txBox="1"/>
          <p:nvPr/>
        </p:nvSpPr>
        <p:spPr>
          <a:xfrm>
            <a:off x="409575" y="13673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hlinkClick r:id="rId3"/>
              </a:rPr>
              <a:t>FreedomIntelligence</a:t>
            </a:r>
            <a:r>
              <a:rPr lang="en-US" altLang="zh-CN" dirty="0">
                <a:hlinkClick r:id="rId3"/>
              </a:rPr>
              <a:t>/</a:t>
            </a:r>
            <a:r>
              <a:rPr lang="en-US" altLang="zh-CN" dirty="0" err="1">
                <a:hlinkClick r:id="rId3"/>
              </a:rPr>
              <a:t>InstructionZoo</a:t>
            </a:r>
            <a:r>
              <a:rPr lang="en-US" altLang="zh-CN" dirty="0">
                <a:hlinkClick r:id="rId3"/>
              </a:rPr>
              <a:t> (github.com)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37244C-AABF-46E2-99D9-40CF4DFF3A4A}"/>
              </a:ext>
            </a:extLst>
          </p:cNvPr>
          <p:cNvSpPr txBox="1"/>
          <p:nvPr/>
        </p:nvSpPr>
        <p:spPr>
          <a:xfrm>
            <a:off x="409575" y="2212989"/>
            <a:ext cx="82863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hlinkClick r:id="rId4"/>
              </a:rPr>
              <a:t>FreedomIntelligence</a:t>
            </a:r>
            <a:r>
              <a:rPr lang="en-US" altLang="zh-CN" dirty="0">
                <a:hlinkClick r:id="rId4"/>
              </a:rPr>
              <a:t>/Huatuo-26M: The Largest-scale Chinese Medical QA Dataset</a:t>
            </a:r>
            <a:r>
              <a:rPr lang="zh-CN" altLang="en-US" dirty="0">
                <a:hlinkClick r:id="rId4"/>
              </a:rPr>
              <a:t>： </a:t>
            </a:r>
            <a:r>
              <a:rPr lang="en-US" altLang="zh-CN" dirty="0">
                <a:hlinkClick r:id="rId4"/>
              </a:rPr>
              <a:t>with 26,000,000 question answer pairs. (github.com)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0662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/>
          <p:nvPr/>
        </p:nvSpPr>
        <p:spPr>
          <a:xfrm>
            <a:off x="1980972" y="4149310"/>
            <a:ext cx="3754968" cy="1800300"/>
          </a:xfrm>
          <a:prstGeom prst="rect">
            <a:avLst/>
          </a:prstGeom>
        </p:spPr>
        <p:txBody>
          <a:bodyPr vert="horz" lIns="91444" tIns="45721" rIns="91444" bIns="4572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0797" lvl="1" indent="-342614" defTabSz="1096366"/>
            <a:endParaRPr lang="zh-CN" altLang="en-US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329" y="3083649"/>
            <a:ext cx="8065344" cy="25059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zh-CN" sz="6403" dirty="0"/>
              <a:t>Thanks!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95385" y="436978"/>
            <a:ext cx="11785600" cy="2042160"/>
            <a:chOff x="1072" y="2747"/>
            <a:chExt cx="17444" cy="3216"/>
          </a:xfrm>
        </p:grpSpPr>
        <p:grpSp>
          <p:nvGrpSpPr>
            <p:cNvPr id="8" name="组合 7"/>
            <p:cNvGrpSpPr/>
            <p:nvPr/>
          </p:nvGrpSpPr>
          <p:grpSpPr>
            <a:xfrm>
              <a:off x="1072" y="2747"/>
              <a:ext cx="1316" cy="3216"/>
              <a:chOff x="2384" y="2668"/>
              <a:chExt cx="1316" cy="3216"/>
            </a:xfrm>
          </p:grpSpPr>
          <p:sp>
            <p:nvSpPr>
              <p:cNvPr id="14" name="矩形 87"/>
              <p:cNvSpPr/>
              <p:nvPr/>
            </p:nvSpPr>
            <p:spPr>
              <a:xfrm>
                <a:off x="2400" y="3160"/>
                <a:ext cx="528" cy="2723"/>
              </a:xfrm>
              <a:prstGeom prst="rect">
                <a:avLst/>
              </a:prstGeom>
              <a:solidFill>
                <a:srgbClr val="A5A5A5"/>
              </a:solidFill>
              <a:ln w="12700">
                <a:noFill/>
              </a:ln>
            </p:spPr>
            <p:txBody>
              <a:bodyPr anchor="ctr"/>
              <a:lstStyle>
                <a:lvl1pPr marL="171450" indent="-171450" algn="l" defTabSz="685800" rtl="0" eaLnBrk="0" fontAlgn="base" hangingPunct="0">
                  <a:lnSpc>
                    <a:spcPct val="90000"/>
                  </a:lnSpc>
                  <a:spcBef>
                    <a:spcPts val="75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5143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2pPr>
                <a:lvl3pPr marL="8572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3pPr>
                <a:lvl4pPr marL="12001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4pPr>
                <a:lvl5pPr marL="15430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5pPr>
              </a:lstStyle>
              <a:p>
                <a:pPr marL="0" lvl="0" indent="0" algn="ctr" defTabSz="91440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5" name="矩形 102"/>
              <p:cNvSpPr/>
              <p:nvPr/>
            </p:nvSpPr>
            <p:spPr>
              <a:xfrm>
                <a:off x="2400" y="2668"/>
                <a:ext cx="1300" cy="2722"/>
              </a:xfrm>
              <a:prstGeom prst="rect">
                <a:avLst/>
              </a:prstGeom>
              <a:solidFill>
                <a:srgbClr val="005825"/>
              </a:solidFill>
              <a:ln w="127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>
                <a:lvl1pPr marL="171450" indent="-171450" algn="l" defTabSz="685800" rtl="0" eaLnBrk="0" fontAlgn="base" hangingPunct="0">
                  <a:lnSpc>
                    <a:spcPct val="90000"/>
                  </a:lnSpc>
                  <a:spcBef>
                    <a:spcPts val="75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5143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2pPr>
                <a:lvl3pPr marL="8572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3pPr>
                <a:lvl4pPr marL="12001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4pPr>
                <a:lvl5pPr marL="15430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5pPr>
              </a:lstStyle>
              <a:p>
                <a:pPr marL="0" lvl="0" indent="0" algn="ctr" defTabSz="91440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6" name="直角三角形 89"/>
              <p:cNvSpPr/>
              <p:nvPr/>
            </p:nvSpPr>
            <p:spPr>
              <a:xfrm rot="-5400000" flipH="1">
                <a:off x="2400" y="5358"/>
                <a:ext cx="510" cy="542"/>
              </a:xfrm>
              <a:prstGeom prst="rtTriangle">
                <a:avLst/>
              </a:prstGeom>
              <a:solidFill>
                <a:schemeClr val="tx1"/>
              </a:solidFill>
              <a:ln w="12700">
                <a:noFill/>
              </a:ln>
            </p:spPr>
            <p:txBody>
              <a:bodyPr anchor="ctr"/>
              <a:lstStyle>
                <a:lvl1pPr marL="171450" indent="-171450" algn="l" defTabSz="685800" rtl="0" eaLnBrk="0" fontAlgn="base" hangingPunct="0">
                  <a:lnSpc>
                    <a:spcPct val="90000"/>
                  </a:lnSpc>
                  <a:spcBef>
                    <a:spcPts val="75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5143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2pPr>
                <a:lvl3pPr marL="8572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3pPr>
                <a:lvl4pPr marL="12001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4pPr>
                <a:lvl5pPr marL="15430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5pPr>
              </a:lstStyle>
              <a:p>
                <a:pPr marL="0" lvl="0" indent="0" algn="ctr" defTabSz="91440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7988" y="3203"/>
              <a:ext cx="528" cy="2723"/>
              <a:chOff x="16273" y="3160"/>
              <a:chExt cx="528" cy="2723"/>
            </a:xfrm>
          </p:grpSpPr>
          <p:sp>
            <p:nvSpPr>
              <p:cNvPr id="12" name="矩形 88"/>
              <p:cNvSpPr/>
              <p:nvPr/>
            </p:nvSpPr>
            <p:spPr>
              <a:xfrm>
                <a:off x="16273" y="3160"/>
                <a:ext cx="527" cy="2723"/>
              </a:xfrm>
              <a:prstGeom prst="rect">
                <a:avLst/>
              </a:prstGeom>
              <a:solidFill>
                <a:srgbClr val="A5A5A5"/>
              </a:solidFill>
              <a:ln w="12700">
                <a:noFill/>
              </a:ln>
            </p:spPr>
            <p:txBody>
              <a:bodyPr anchor="ctr"/>
              <a:lstStyle>
                <a:lvl1pPr marL="171450" indent="-171450" algn="l" defTabSz="685800" rtl="0" eaLnBrk="0" fontAlgn="base" hangingPunct="0">
                  <a:lnSpc>
                    <a:spcPct val="90000"/>
                  </a:lnSpc>
                  <a:spcBef>
                    <a:spcPts val="75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5143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2pPr>
                <a:lvl3pPr marL="8572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3pPr>
                <a:lvl4pPr marL="12001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4pPr>
                <a:lvl5pPr marL="15430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5pPr>
              </a:lstStyle>
              <a:p>
                <a:pPr marL="0" lvl="0" indent="0" algn="ctr" defTabSz="91440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3" name="直角三角形 91"/>
              <p:cNvSpPr/>
              <p:nvPr/>
            </p:nvSpPr>
            <p:spPr>
              <a:xfrm rot="-5400000" flipH="1" flipV="1">
                <a:off x="16283" y="5365"/>
                <a:ext cx="507" cy="528"/>
              </a:xfrm>
              <a:prstGeom prst="rtTriangle">
                <a:avLst/>
              </a:prstGeom>
              <a:solidFill>
                <a:schemeClr val="tx1"/>
              </a:solidFill>
              <a:ln w="12700">
                <a:noFill/>
              </a:ln>
            </p:spPr>
            <p:txBody>
              <a:bodyPr anchor="ctr"/>
              <a:lstStyle>
                <a:lvl1pPr marL="171450" indent="-171450" algn="l" defTabSz="685800" rtl="0" eaLnBrk="0" fontAlgn="base" hangingPunct="0">
                  <a:lnSpc>
                    <a:spcPct val="90000"/>
                  </a:lnSpc>
                  <a:spcBef>
                    <a:spcPts val="75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5143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2pPr>
                <a:lvl3pPr marL="8572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3pPr>
                <a:lvl4pPr marL="12001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4pPr>
                <a:lvl5pPr marL="15430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5pPr>
              </a:lstStyle>
              <a:p>
                <a:pPr marL="0" lvl="0" indent="0" algn="ctr" defTabSz="91440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zh-CN" sz="1800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17" name="直接连接符 83"/>
          <p:cNvSpPr/>
          <p:nvPr/>
        </p:nvSpPr>
        <p:spPr>
          <a:xfrm>
            <a:off x="1919923" y="6229668"/>
            <a:ext cx="8353425" cy="1587"/>
          </a:xfrm>
          <a:prstGeom prst="line">
            <a:avLst/>
          </a:prstGeom>
          <a:ln w="6350" cap="flat" cmpd="sng">
            <a:solidFill>
              <a:srgbClr val="BFBFBF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18" name="灯片编号占位符 4"/>
          <p:cNvSpPr txBox="1"/>
          <p:nvPr/>
        </p:nvSpPr>
        <p:spPr>
          <a:xfrm>
            <a:off x="8890635" y="635635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200" smtClean="0">
                <a:solidFill>
                  <a:srgbClr val="898989"/>
                </a:solidFill>
                <a:latin typeface="Arial Black" panose="020B0A04020102020204" charset="0"/>
                <a:cs typeface="Arial Black" panose="020B0A04020102020204" charset="0"/>
                <a:sym typeface="Calibri" panose="020F0502020204030204" pitchFamily="34" charset="0"/>
              </a:rPr>
              <a:t>2</a:t>
            </a:fld>
            <a:endParaRPr lang="zh-CN" altLang="en-US" sz="1200" dirty="0">
              <a:solidFill>
                <a:srgbClr val="898989"/>
              </a:solidFill>
              <a:latin typeface="Arial Black" panose="020B0A04020102020204" charset="0"/>
              <a:cs typeface="Arial Black" panose="020B0A04020102020204" charset="0"/>
              <a:sym typeface="Calibri" panose="020F050202020403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465033" y="5705455"/>
            <a:ext cx="72619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latin typeface="等线" panose="02010600030101010101" pitchFamily="2" charset="-122"/>
                <a:cs typeface="Times New Roman" panose="02020603050405020304" pitchFamily="18" charset="0"/>
              </a:rPr>
              <a:t>Preprint</a:t>
            </a:r>
            <a:endParaRPr lang="zh-CN" altLang="en-US" sz="20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88481" y="5273576"/>
            <a:ext cx="620995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dirty="0"/>
              <a:t>https://github.com/BeyonderXX/InstructUIE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E6E2942-1A81-C1E7-CF35-766B0215F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528" y="1301213"/>
            <a:ext cx="8359864" cy="27586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5"/>
          <p:cNvSpPr/>
          <p:nvPr/>
        </p:nvSpPr>
        <p:spPr>
          <a:xfrm rot="10800000">
            <a:off x="120650" y="94615"/>
            <a:ext cx="288925" cy="709295"/>
          </a:xfrm>
          <a:prstGeom prst="rect">
            <a:avLst/>
          </a:prstGeom>
          <a:solidFill>
            <a:srgbClr val="005825"/>
          </a:solidFill>
          <a:ln w="12700">
            <a:noFill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algn="ctr"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" name="矩形 1"/>
          <p:cNvSpPr/>
          <p:nvPr/>
        </p:nvSpPr>
        <p:spPr>
          <a:xfrm>
            <a:off x="509270" y="157480"/>
            <a:ext cx="1005403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介绍</a:t>
            </a:r>
            <a:endParaRPr lang="en-US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灯片编号占位符 4"/>
          <p:cNvSpPr txBox="1"/>
          <p:nvPr/>
        </p:nvSpPr>
        <p:spPr>
          <a:xfrm>
            <a:off x="8890635" y="635635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200" smtClean="0">
                <a:solidFill>
                  <a:srgbClr val="898989"/>
                </a:solidFill>
                <a:latin typeface="Arial Black" panose="020B0A04020102020204" charset="0"/>
                <a:cs typeface="Arial Black" panose="020B0A04020102020204" charset="0"/>
                <a:sym typeface="Calibri" panose="020F0502020204030204" pitchFamily="34" charset="0"/>
              </a:rPr>
              <a:t>3</a:t>
            </a:fld>
            <a:endParaRPr lang="zh-CN" altLang="en-US" sz="1200" dirty="0">
              <a:solidFill>
                <a:srgbClr val="898989"/>
              </a:solidFill>
              <a:latin typeface="Arial Black" panose="020B0A04020102020204" charset="0"/>
              <a:cs typeface="Arial Black" panose="020B0A04020102020204" charset="0"/>
              <a:sym typeface="Calibri" panose="020F050202020403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9270" y="1407160"/>
            <a:ext cx="569869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/>
              <a:t>任务：</a:t>
            </a:r>
          </a:p>
          <a:p>
            <a:pPr algn="just"/>
            <a:r>
              <a:rPr lang="en-US" altLang="zh-CN" sz="2000" dirty="0"/>
              <a:t>       </a:t>
            </a:r>
            <a:r>
              <a:rPr lang="zh-CN" altLang="en-US" sz="2000" dirty="0"/>
              <a:t>三类信息抽取任务（实体识别、关系抽取、事件抽取）</a:t>
            </a:r>
          </a:p>
          <a:p>
            <a:pPr algn="just"/>
            <a:endParaRPr lang="zh-CN" altLang="en-US" sz="2000" dirty="0"/>
          </a:p>
          <a:p>
            <a:pPr algn="just"/>
            <a:endParaRPr lang="zh-CN" altLang="en-US" sz="2000" dirty="0"/>
          </a:p>
          <a:p>
            <a:pPr algn="just"/>
            <a:endParaRPr lang="zh-CN" altLang="en-US" sz="2000" dirty="0"/>
          </a:p>
          <a:p>
            <a:pPr algn="just"/>
            <a:r>
              <a:rPr lang="zh-CN" altLang="en-US" sz="2000" dirty="0"/>
              <a:t>动机：</a:t>
            </a:r>
            <a:endParaRPr lang="en-US" altLang="zh-CN" sz="2000" dirty="0"/>
          </a:p>
          <a:p>
            <a:pPr algn="just"/>
            <a:r>
              <a:rPr lang="en-US" altLang="zh-CN" sz="2000" dirty="0"/>
              <a:t>       </a:t>
            </a:r>
            <a:r>
              <a:rPr lang="zh-CN" altLang="en-US" sz="2000" dirty="0"/>
              <a:t>通过指令微调统一地解决各类信息抽取任务。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06F902-591C-0283-A8A7-939993339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943" y="1046575"/>
            <a:ext cx="4854361" cy="51210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5"/>
          <p:cNvSpPr/>
          <p:nvPr/>
        </p:nvSpPr>
        <p:spPr>
          <a:xfrm rot="10800000">
            <a:off x="120650" y="94615"/>
            <a:ext cx="288925" cy="709295"/>
          </a:xfrm>
          <a:prstGeom prst="rect">
            <a:avLst/>
          </a:prstGeom>
          <a:solidFill>
            <a:srgbClr val="005825"/>
          </a:solidFill>
          <a:ln w="12700">
            <a:noFill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algn="ctr"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" name="矩形 1"/>
          <p:cNvSpPr/>
          <p:nvPr/>
        </p:nvSpPr>
        <p:spPr>
          <a:xfrm>
            <a:off x="509270" y="157480"/>
            <a:ext cx="1005403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方法</a:t>
            </a:r>
            <a:endParaRPr lang="en-US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灯片编号占位符 4"/>
          <p:cNvSpPr txBox="1"/>
          <p:nvPr/>
        </p:nvSpPr>
        <p:spPr>
          <a:xfrm>
            <a:off x="9448800" y="6491357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200" smtClean="0">
                <a:solidFill>
                  <a:srgbClr val="898989"/>
                </a:solidFill>
                <a:latin typeface="Arial Black" panose="020B0A04020102020204" charset="0"/>
                <a:cs typeface="Arial Black" panose="020B0A04020102020204" charset="0"/>
                <a:sym typeface="Calibri" panose="020F0502020204030204" pitchFamily="34" charset="0"/>
              </a:rPr>
              <a:t>4</a:t>
            </a:fld>
            <a:endParaRPr lang="zh-CN" altLang="en-US" sz="1200" dirty="0">
              <a:solidFill>
                <a:srgbClr val="898989"/>
              </a:solidFill>
              <a:latin typeface="Arial Black" panose="020B0A04020102020204" charset="0"/>
              <a:cs typeface="Arial Black" panose="020B0A04020102020204" charset="0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833" y="5056221"/>
            <a:ext cx="200025" cy="16954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D99DDD3-6364-0CD5-F112-5716A3AD3E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477"/>
          <a:stretch/>
        </p:blipFill>
        <p:spPr>
          <a:xfrm>
            <a:off x="1237829" y="848849"/>
            <a:ext cx="9716342" cy="450469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570C527-3407-7B5B-90AF-84AB95D25C40}"/>
              </a:ext>
            </a:extLst>
          </p:cNvPr>
          <p:cNvSpPr txBox="1"/>
          <p:nvPr/>
        </p:nvSpPr>
        <p:spPr>
          <a:xfrm>
            <a:off x="1514673" y="5685985"/>
            <a:ext cx="50868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User</a:t>
            </a:r>
            <a:r>
              <a:rPr lang="zh-CN" altLang="en-US" b="1" dirty="0"/>
              <a:t>：</a:t>
            </a:r>
            <a:r>
              <a:rPr lang="zh-CN" altLang="en-US" sz="1800" b="1" dirty="0"/>
              <a:t>任务</a:t>
            </a:r>
            <a:r>
              <a:rPr lang="zh-CN" altLang="en-US" b="1" dirty="0"/>
              <a:t>指令 </a:t>
            </a:r>
            <a:r>
              <a:rPr lang="en-US" altLang="zh-CN" b="1" dirty="0"/>
              <a:t>+ </a:t>
            </a:r>
            <a:r>
              <a:rPr lang="zh-CN" altLang="en-US" b="1" dirty="0"/>
              <a:t>选项 </a:t>
            </a:r>
            <a:r>
              <a:rPr lang="en-US" altLang="zh-CN" b="1" dirty="0"/>
              <a:t>+ </a:t>
            </a:r>
            <a:r>
              <a:rPr lang="zh-CN" altLang="en-US" b="1" dirty="0"/>
              <a:t>文本</a:t>
            </a:r>
            <a:endParaRPr lang="en-US" altLang="zh-CN" b="1" dirty="0"/>
          </a:p>
          <a:p>
            <a:r>
              <a:rPr lang="en-US" altLang="zh-CN" b="1" dirty="0"/>
              <a:t>Agent</a:t>
            </a:r>
            <a:r>
              <a:rPr lang="zh-CN" altLang="en-US" b="1" dirty="0"/>
              <a:t>：</a:t>
            </a:r>
            <a:r>
              <a:rPr lang="en-US" altLang="zh-CN" b="1" dirty="0"/>
              <a:t> </a:t>
            </a:r>
            <a:r>
              <a:rPr lang="zh-CN" altLang="en-US" b="1" dirty="0"/>
              <a:t>答案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5"/>
          <p:cNvSpPr/>
          <p:nvPr/>
        </p:nvSpPr>
        <p:spPr>
          <a:xfrm rot="10800000">
            <a:off x="120650" y="94615"/>
            <a:ext cx="288925" cy="709295"/>
          </a:xfrm>
          <a:prstGeom prst="rect">
            <a:avLst/>
          </a:prstGeom>
          <a:solidFill>
            <a:srgbClr val="005825"/>
          </a:solidFill>
          <a:ln w="12700">
            <a:noFill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algn="ctr"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" name="矩形 1"/>
          <p:cNvSpPr/>
          <p:nvPr/>
        </p:nvSpPr>
        <p:spPr>
          <a:xfrm>
            <a:off x="509270" y="157480"/>
            <a:ext cx="1005403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方法</a:t>
            </a:r>
            <a:endParaRPr lang="en-US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灯片编号占位符 4"/>
          <p:cNvSpPr txBox="1"/>
          <p:nvPr/>
        </p:nvSpPr>
        <p:spPr>
          <a:xfrm>
            <a:off x="9448800" y="6491357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200" smtClean="0">
                <a:solidFill>
                  <a:srgbClr val="898989"/>
                </a:solidFill>
                <a:latin typeface="Arial Black" panose="020B0A04020102020204" charset="0"/>
                <a:cs typeface="Arial Black" panose="020B0A04020102020204" charset="0"/>
                <a:sym typeface="Calibri" panose="020F0502020204030204" pitchFamily="34" charset="0"/>
              </a:rPr>
              <a:t>5</a:t>
            </a:fld>
            <a:endParaRPr lang="zh-CN" altLang="en-US" sz="1200" dirty="0">
              <a:solidFill>
                <a:srgbClr val="898989"/>
              </a:solidFill>
              <a:latin typeface="Arial Black" panose="020B0A04020102020204" charset="0"/>
              <a:cs typeface="Arial Black" panose="020B0A04020102020204" charset="0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833" y="5056221"/>
            <a:ext cx="200025" cy="16954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3E0B981-57EE-95BD-BD13-3AB70319F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066" y="810871"/>
            <a:ext cx="8321334" cy="59408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7E361B2-3EDF-941C-EAD0-33B798ED4D5A}"/>
              </a:ext>
            </a:extLst>
          </p:cNvPr>
          <p:cNvSpPr txBox="1"/>
          <p:nvPr/>
        </p:nvSpPr>
        <p:spPr>
          <a:xfrm>
            <a:off x="409575" y="889025"/>
            <a:ext cx="21773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dirty="0"/>
              <a:t>任务指令</a:t>
            </a:r>
          </a:p>
        </p:txBody>
      </p:sp>
    </p:spTree>
    <p:extLst>
      <p:ext uri="{BB962C8B-B14F-4D97-AF65-F5344CB8AC3E}">
        <p14:creationId xmlns:p14="http://schemas.microsoft.com/office/powerpoint/2010/main" val="1908598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5"/>
          <p:cNvSpPr/>
          <p:nvPr/>
        </p:nvSpPr>
        <p:spPr>
          <a:xfrm rot="10800000">
            <a:off x="120650" y="94615"/>
            <a:ext cx="288925" cy="709295"/>
          </a:xfrm>
          <a:prstGeom prst="rect">
            <a:avLst/>
          </a:prstGeom>
          <a:solidFill>
            <a:srgbClr val="005825"/>
          </a:solidFill>
          <a:ln w="12700">
            <a:noFill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algn="ctr"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" name="矩形 1"/>
          <p:cNvSpPr/>
          <p:nvPr/>
        </p:nvSpPr>
        <p:spPr>
          <a:xfrm>
            <a:off x="509270" y="157480"/>
            <a:ext cx="1005403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方法</a:t>
            </a:r>
            <a:endParaRPr lang="en-US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灯片编号占位符 4"/>
          <p:cNvSpPr txBox="1"/>
          <p:nvPr/>
        </p:nvSpPr>
        <p:spPr>
          <a:xfrm>
            <a:off x="9448800" y="6491357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200" smtClean="0">
                <a:solidFill>
                  <a:srgbClr val="898989"/>
                </a:solidFill>
                <a:latin typeface="Arial Black" panose="020B0A04020102020204" charset="0"/>
                <a:cs typeface="Arial Black" panose="020B0A04020102020204" charset="0"/>
                <a:sym typeface="Calibri" panose="020F0502020204030204" pitchFamily="34" charset="0"/>
              </a:rPr>
              <a:t>6</a:t>
            </a:fld>
            <a:endParaRPr lang="zh-CN" altLang="en-US" sz="1200" dirty="0">
              <a:solidFill>
                <a:srgbClr val="898989"/>
              </a:solidFill>
              <a:latin typeface="Arial Black" panose="020B0A04020102020204" charset="0"/>
              <a:cs typeface="Arial Black" panose="020B0A04020102020204" charset="0"/>
              <a:sym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E361B2-3EDF-941C-EAD0-33B798ED4D5A}"/>
              </a:ext>
            </a:extLst>
          </p:cNvPr>
          <p:cNvSpPr txBox="1"/>
          <p:nvPr/>
        </p:nvSpPr>
        <p:spPr>
          <a:xfrm>
            <a:off x="409575" y="889025"/>
            <a:ext cx="21773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dirty="0"/>
              <a:t>选项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B7485F-2655-CBD1-2646-8C27C3AF2CDF}"/>
              </a:ext>
            </a:extLst>
          </p:cNvPr>
          <p:cNvSpPr txBox="1"/>
          <p:nvPr/>
        </p:nvSpPr>
        <p:spPr>
          <a:xfrm>
            <a:off x="1011971" y="1435905"/>
            <a:ext cx="10264775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样本对应数据集的类别标签集合；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为了避免不同数据集的类别标签冲突，合并不同数据集中具有相同语义的类别标签名称；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原始类别标签名称中可能有下划线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缩写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特殊格式，需要转成自然语言形式。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669C06-0EDA-4162-876F-87F392AA4313}"/>
              </a:ext>
            </a:extLst>
          </p:cNvPr>
          <p:cNvSpPr txBox="1"/>
          <p:nvPr/>
        </p:nvSpPr>
        <p:spPr>
          <a:xfrm>
            <a:off x="409574" y="2955086"/>
            <a:ext cx="21773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dirty="0"/>
              <a:t>答案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FC4EE0E-71C0-42E7-99E2-1647F112CB94}"/>
              </a:ext>
            </a:extLst>
          </p:cNvPr>
          <p:cNvSpPr txBox="1"/>
          <p:nvPr/>
        </p:nvSpPr>
        <p:spPr>
          <a:xfrm>
            <a:off x="1011971" y="3524456"/>
            <a:ext cx="10264775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实体识别任务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</a:t>
            </a:r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i="1" dirty="0">
                <a:solidFill>
                  <a:srgbClr val="000000"/>
                </a:solidFill>
                <a:latin typeface="NimbusRomNo9L-ReguItal"/>
                <a:ea typeface="宋体" panose="02010600030101010101" pitchFamily="2" charset="-122"/>
              </a:rPr>
              <a:t>“</a:t>
            </a:r>
            <a:r>
              <a:rPr lang="zh-CN" altLang="en-US" i="1" dirty="0">
                <a:solidFill>
                  <a:srgbClr val="000000"/>
                </a:solidFill>
                <a:latin typeface="NimbusRomNo9L-ReguItal"/>
                <a:ea typeface="宋体" panose="02010600030101010101" pitchFamily="2" charset="-122"/>
              </a:rPr>
              <a:t>实体类型标签：实体提及</a:t>
            </a:r>
            <a:r>
              <a:rPr lang="en-US" altLang="zh-CN" i="1" dirty="0">
                <a:solidFill>
                  <a:srgbClr val="000000"/>
                </a:solidFill>
                <a:latin typeface="NimbusRomNo9L-ReguItal"/>
                <a:ea typeface="宋体" panose="02010600030101010101" pitchFamily="2" charset="-122"/>
              </a:rPr>
              <a:t>”</a:t>
            </a:r>
          </a:p>
          <a:p>
            <a:endParaRPr lang="en-US" altLang="zh-CN" dirty="0">
              <a:solidFill>
                <a:srgbClr val="000000"/>
              </a:solidFill>
              <a:latin typeface="NimbusRomNo9L-Regu"/>
              <a:ea typeface="宋体" panose="02010600030101010101" pitchFamily="2" charset="-122"/>
              <a:sym typeface="+mn-ea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  <a:sym typeface="+mn-ea"/>
              </a:rPr>
              <a:t>关系抽取任务：</a:t>
            </a:r>
            <a:endParaRPr lang="en-US" altLang="zh-CN" dirty="0">
              <a:solidFill>
                <a:srgbClr val="000000"/>
              </a:solidFill>
              <a:latin typeface="NimbusRomNo9L-Regu"/>
              <a:ea typeface="宋体" panose="02010600030101010101" pitchFamily="2" charset="-122"/>
              <a:sym typeface="+mn-ea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i="1" dirty="0">
                <a:solidFill>
                  <a:srgbClr val="000000"/>
                </a:solidFill>
                <a:latin typeface="NimbusRomNo9L-ReguItal"/>
                <a:ea typeface="宋体" panose="02010600030101010101" pitchFamily="2" charset="-122"/>
              </a:rPr>
              <a:t>“</a:t>
            </a:r>
            <a:r>
              <a:rPr lang="zh-CN" altLang="en-US" i="1" dirty="0">
                <a:solidFill>
                  <a:srgbClr val="000000"/>
                </a:solidFill>
                <a:latin typeface="NimbusRomNo9L-ReguItal"/>
                <a:ea typeface="宋体" panose="02010600030101010101" pitchFamily="2" charset="-122"/>
              </a:rPr>
              <a:t>关系类型标签：头实体，尾实体</a:t>
            </a:r>
            <a:r>
              <a:rPr lang="en-US" altLang="zh-CN" i="1" dirty="0">
                <a:solidFill>
                  <a:srgbClr val="000000"/>
                </a:solidFill>
                <a:latin typeface="NimbusRomNo9L-ReguItal"/>
                <a:ea typeface="宋体" panose="02010600030101010101" pitchFamily="2" charset="-122"/>
              </a:rPr>
              <a:t>”</a:t>
            </a:r>
          </a:p>
          <a:p>
            <a:endParaRPr lang="en-US" altLang="zh-CN" dirty="0">
              <a:solidFill>
                <a:srgbClr val="000000"/>
              </a:solidFill>
              <a:latin typeface="NimbusRomNo9L-Regu"/>
              <a:ea typeface="宋体" panose="02010600030101010101" pitchFamily="2" charset="-122"/>
              <a:sym typeface="+mn-ea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  <a:sym typeface="+mn-ea"/>
              </a:rPr>
              <a:t>事件抽取任务：</a:t>
            </a:r>
            <a:endParaRPr lang="en-US" altLang="zh-CN" dirty="0">
              <a:solidFill>
                <a:srgbClr val="000000"/>
              </a:solidFill>
              <a:latin typeface="NimbusRomNo9L-Regu"/>
              <a:ea typeface="宋体" panose="02010600030101010101" pitchFamily="2" charset="-122"/>
              <a:sym typeface="+mn-ea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NimbusRomNo9L-Regu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i="1" dirty="0">
                <a:solidFill>
                  <a:srgbClr val="000000"/>
                </a:solidFill>
                <a:latin typeface="NimbusRomNo9L-ReguItal"/>
                <a:ea typeface="宋体" panose="02010600030101010101" pitchFamily="2" charset="-122"/>
              </a:rPr>
              <a:t>“</a:t>
            </a:r>
            <a:r>
              <a:rPr lang="zh-CN" altLang="en-US" i="1" dirty="0">
                <a:solidFill>
                  <a:srgbClr val="000000"/>
                </a:solidFill>
                <a:latin typeface="NimbusRomNo9L-ReguItal"/>
                <a:ea typeface="宋体" panose="02010600030101010101" pitchFamily="2" charset="-122"/>
              </a:rPr>
              <a:t>事件类型标签：触发词，论元角色：论元</a:t>
            </a:r>
            <a:r>
              <a:rPr lang="en-US" altLang="zh-CN" i="1" dirty="0">
                <a:solidFill>
                  <a:srgbClr val="000000"/>
                </a:solidFill>
                <a:latin typeface="NimbusRomNo9L-ReguItal"/>
                <a:ea typeface="宋体" panose="02010600030101010101" pitchFamily="2" charset="-122"/>
              </a:rPr>
              <a:t>”</a:t>
            </a:r>
          </a:p>
          <a:p>
            <a:endParaRPr lang="zh-CN" altLang="en-US" dirty="0">
              <a:solidFill>
                <a:srgbClr val="000000"/>
              </a:solidFill>
              <a:latin typeface="NimbusRomNo9L-Regu"/>
              <a:ea typeface="宋体" panose="02010600030101010101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40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5"/>
          <p:cNvSpPr/>
          <p:nvPr/>
        </p:nvSpPr>
        <p:spPr>
          <a:xfrm rot="10800000">
            <a:off x="120650" y="94615"/>
            <a:ext cx="288925" cy="709295"/>
          </a:xfrm>
          <a:prstGeom prst="rect">
            <a:avLst/>
          </a:prstGeom>
          <a:solidFill>
            <a:srgbClr val="005825"/>
          </a:solidFill>
          <a:ln w="12700">
            <a:noFill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algn="ctr"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" name="矩形 1"/>
          <p:cNvSpPr/>
          <p:nvPr/>
        </p:nvSpPr>
        <p:spPr>
          <a:xfrm>
            <a:off x="509270" y="157480"/>
            <a:ext cx="1005403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方法</a:t>
            </a:r>
            <a:endParaRPr lang="en-US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灯片编号占位符 4"/>
          <p:cNvSpPr txBox="1"/>
          <p:nvPr/>
        </p:nvSpPr>
        <p:spPr>
          <a:xfrm>
            <a:off x="9448800" y="6491357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200" smtClean="0">
                <a:solidFill>
                  <a:srgbClr val="898989"/>
                </a:solidFill>
                <a:latin typeface="Arial Black" panose="020B0A04020102020204" charset="0"/>
                <a:cs typeface="Arial Black" panose="020B0A04020102020204" charset="0"/>
                <a:sym typeface="Calibri" panose="020F0502020204030204" pitchFamily="34" charset="0"/>
              </a:rPr>
              <a:t>7</a:t>
            </a:fld>
            <a:endParaRPr lang="zh-CN" altLang="en-US" sz="1200" dirty="0">
              <a:solidFill>
                <a:srgbClr val="898989"/>
              </a:solidFill>
              <a:latin typeface="Arial Black" panose="020B0A04020102020204" charset="0"/>
              <a:cs typeface="Arial Black" panose="020B0A04020102020204" charset="0"/>
              <a:sym typeface="Calibri" panose="020F050202020403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09270" y="1556385"/>
            <a:ext cx="7929245" cy="793750"/>
            <a:chOff x="802" y="3258"/>
            <a:chExt cx="12487" cy="1250"/>
          </a:xfrm>
        </p:grpSpPr>
        <p:sp>
          <p:nvSpPr>
            <p:cNvPr id="2" name="文本框 1"/>
            <p:cNvSpPr txBox="1"/>
            <p:nvPr/>
          </p:nvSpPr>
          <p:spPr>
            <a:xfrm>
              <a:off x="802" y="3258"/>
              <a:ext cx="6359" cy="5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b="1" dirty="0"/>
                <a:t>1. </a:t>
              </a:r>
              <a:r>
                <a:rPr lang="zh-CN" altLang="en-US" b="1" dirty="0"/>
                <a:t>实体识别的辅助任务</a:t>
              </a: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232" y="3926"/>
              <a:ext cx="12057" cy="5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实体提及抽取，实体分类。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09270" y="2641515"/>
            <a:ext cx="10537825" cy="800100"/>
            <a:chOff x="802" y="6622"/>
            <a:chExt cx="16595" cy="1260"/>
          </a:xfrm>
        </p:grpSpPr>
        <p:sp>
          <p:nvSpPr>
            <p:cNvPr id="18" name="文本框 17"/>
            <p:cNvSpPr txBox="1"/>
            <p:nvPr/>
          </p:nvSpPr>
          <p:spPr>
            <a:xfrm>
              <a:off x="802" y="6622"/>
              <a:ext cx="8980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b="1" dirty="0"/>
                <a:t>2. </a:t>
              </a:r>
              <a:r>
                <a:rPr lang="zh-CN" altLang="en-US" b="1" dirty="0"/>
                <a:t>关系抽取的辅助任务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232" y="7300"/>
              <a:ext cx="16165" cy="5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实体对抽取，关系分类。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7C5B1B99-7180-1911-447C-34076B10B920}"/>
              </a:ext>
            </a:extLst>
          </p:cNvPr>
          <p:cNvGrpSpPr/>
          <p:nvPr/>
        </p:nvGrpSpPr>
        <p:grpSpPr>
          <a:xfrm>
            <a:off x="509270" y="3848186"/>
            <a:ext cx="10537825" cy="800100"/>
            <a:chOff x="802" y="6622"/>
            <a:chExt cx="16595" cy="1260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631DBFC-DC18-05D9-9DD9-6E3145DE1DA5}"/>
                </a:ext>
              </a:extLst>
            </p:cNvPr>
            <p:cNvSpPr txBox="1"/>
            <p:nvPr/>
          </p:nvSpPr>
          <p:spPr>
            <a:xfrm>
              <a:off x="802" y="6622"/>
              <a:ext cx="8980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b="1" dirty="0"/>
                <a:t>3. </a:t>
              </a:r>
              <a:r>
                <a:rPr lang="zh-CN" altLang="en-US" b="1" dirty="0"/>
                <a:t>事件抽取的辅助任务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B28414C-1EF5-BC9A-5021-C5AD5C71A4BA}"/>
                </a:ext>
              </a:extLst>
            </p:cNvPr>
            <p:cNvSpPr txBox="1"/>
            <p:nvPr/>
          </p:nvSpPr>
          <p:spPr>
            <a:xfrm>
              <a:off x="1232" y="7300"/>
              <a:ext cx="16165" cy="5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触发词抽取，论元抽取。</a:t>
              </a: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6F05B68D-4367-F5FA-8FDF-2968452349FB}"/>
              </a:ext>
            </a:extLst>
          </p:cNvPr>
          <p:cNvSpPr txBox="1"/>
          <p:nvPr/>
        </p:nvSpPr>
        <p:spPr>
          <a:xfrm>
            <a:off x="409575" y="889025"/>
            <a:ext cx="53034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ym typeface="+mn-ea"/>
              </a:rPr>
              <a:t>辅助任务（用子任务扩充训练数据）</a:t>
            </a:r>
            <a:endParaRPr lang="en-US" altLang="zh-CN" sz="2000" b="1" dirty="0">
              <a:sym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547B40B-EEEE-4591-A0C9-124ED1AB5F9B}"/>
              </a:ext>
            </a:extLst>
          </p:cNvPr>
          <p:cNvSpPr txBox="1"/>
          <p:nvPr/>
        </p:nvSpPr>
        <p:spPr>
          <a:xfrm>
            <a:off x="409575" y="5338077"/>
            <a:ext cx="478282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b="1" dirty="0">
                <a:sym typeface="+mn-ea"/>
              </a:rPr>
              <a:t>Fine-tuning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39A2793-A2A8-4E1F-A2C4-70BF5DA14199}"/>
              </a:ext>
            </a:extLst>
          </p:cNvPr>
          <p:cNvSpPr txBox="1"/>
          <p:nvPr/>
        </p:nvSpPr>
        <p:spPr>
          <a:xfrm>
            <a:off x="1011971" y="5874891"/>
            <a:ext cx="1026477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自回归生成损失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5"/>
          <p:cNvSpPr/>
          <p:nvPr/>
        </p:nvSpPr>
        <p:spPr>
          <a:xfrm rot="10800000">
            <a:off x="120650" y="94615"/>
            <a:ext cx="288925" cy="709295"/>
          </a:xfrm>
          <a:prstGeom prst="rect">
            <a:avLst/>
          </a:prstGeom>
          <a:solidFill>
            <a:srgbClr val="005825"/>
          </a:solidFill>
          <a:ln w="12700">
            <a:noFill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algn="ctr"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" name="矩形 1"/>
          <p:cNvSpPr/>
          <p:nvPr/>
        </p:nvSpPr>
        <p:spPr>
          <a:xfrm>
            <a:off x="509270" y="157480"/>
            <a:ext cx="99568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实验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833" y="5056221"/>
            <a:ext cx="200025" cy="1695450"/>
          </a:xfrm>
          <a:prstGeom prst="rect">
            <a:avLst/>
          </a:prstGeom>
        </p:spPr>
      </p:pic>
      <p:sp>
        <p:nvSpPr>
          <p:cNvPr id="21" name="灯片编号占位符 4"/>
          <p:cNvSpPr txBox="1"/>
          <p:nvPr/>
        </p:nvSpPr>
        <p:spPr>
          <a:xfrm>
            <a:off x="9448800" y="6491357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200" smtClean="0">
                <a:solidFill>
                  <a:srgbClr val="898989"/>
                </a:solidFill>
                <a:latin typeface="Arial Black" panose="020B0A04020102020204" charset="0"/>
                <a:cs typeface="Arial Black" panose="020B0A04020102020204" charset="0"/>
                <a:sym typeface="Calibri" panose="020F0502020204030204" pitchFamily="34" charset="0"/>
              </a:rPr>
              <a:t>8</a:t>
            </a:fld>
            <a:endParaRPr lang="zh-CN" altLang="en-US" sz="1200" dirty="0">
              <a:solidFill>
                <a:srgbClr val="898989"/>
              </a:solidFill>
              <a:latin typeface="Arial Black" panose="020B0A04020102020204" charset="0"/>
              <a:cs typeface="Arial Black" panose="020B0A04020102020204" charset="0"/>
              <a:sym typeface="Calibri" panose="020F0502020204030204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DD02590-0EE4-10B2-7973-CB8F48D92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752" y="1720490"/>
            <a:ext cx="5494496" cy="495342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5ED0FC1-DCA3-E8BD-0BE8-E015B94F97A4}"/>
              </a:ext>
            </a:extLst>
          </p:cNvPr>
          <p:cNvSpPr txBox="1"/>
          <p:nvPr/>
        </p:nvSpPr>
        <p:spPr>
          <a:xfrm>
            <a:off x="409575" y="1063625"/>
            <a:ext cx="945344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 dirty="0">
                <a:sym typeface="+mn-ea"/>
              </a:rPr>
              <a:t>数据：</a:t>
            </a:r>
            <a:r>
              <a:rPr lang="en-US" altLang="zh-CN" sz="2000" b="1" dirty="0">
                <a:sym typeface="+mn-ea"/>
              </a:rPr>
              <a:t>21</a:t>
            </a:r>
            <a:r>
              <a:rPr lang="zh-CN" altLang="en-US" sz="2000" b="1" dirty="0">
                <a:sym typeface="+mn-ea"/>
              </a:rPr>
              <a:t>个实体识别数据集，</a:t>
            </a:r>
            <a:r>
              <a:rPr lang="en-US" altLang="zh-CN" sz="2000" b="1" dirty="0">
                <a:sym typeface="+mn-ea"/>
              </a:rPr>
              <a:t>10</a:t>
            </a:r>
            <a:r>
              <a:rPr lang="zh-CN" altLang="en-US" sz="2000" b="1" dirty="0">
                <a:sym typeface="+mn-ea"/>
              </a:rPr>
              <a:t>个关系抽取数据集，</a:t>
            </a:r>
            <a:r>
              <a:rPr lang="en-US" altLang="zh-CN" sz="2000" b="1" dirty="0">
                <a:sym typeface="+mn-ea"/>
              </a:rPr>
              <a:t>4</a:t>
            </a:r>
            <a:r>
              <a:rPr lang="zh-CN" altLang="en-US" sz="2000" b="1" dirty="0">
                <a:sym typeface="+mn-ea"/>
              </a:rPr>
              <a:t>个事件抽取数据集</a:t>
            </a:r>
            <a:endParaRPr lang="en-US" altLang="zh-CN" sz="2000" b="1" dirty="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5"/>
          <p:cNvSpPr/>
          <p:nvPr/>
        </p:nvSpPr>
        <p:spPr>
          <a:xfrm rot="10800000">
            <a:off x="120650" y="94615"/>
            <a:ext cx="288925" cy="709295"/>
          </a:xfrm>
          <a:prstGeom prst="rect">
            <a:avLst/>
          </a:prstGeom>
          <a:solidFill>
            <a:srgbClr val="005825"/>
          </a:solidFill>
          <a:ln w="12700">
            <a:noFill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algn="ctr"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" name="矩形 1"/>
          <p:cNvSpPr/>
          <p:nvPr/>
        </p:nvSpPr>
        <p:spPr>
          <a:xfrm>
            <a:off x="509270" y="157480"/>
            <a:ext cx="1005403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实验</a:t>
            </a:r>
            <a:endParaRPr lang="en-US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灯片编号占位符 4"/>
          <p:cNvSpPr txBox="1"/>
          <p:nvPr/>
        </p:nvSpPr>
        <p:spPr>
          <a:xfrm>
            <a:off x="9448800" y="6491357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200" smtClean="0">
                <a:solidFill>
                  <a:srgbClr val="898989"/>
                </a:solidFill>
                <a:latin typeface="Arial Black" panose="020B0A04020102020204" charset="0"/>
                <a:cs typeface="Arial Black" panose="020B0A04020102020204" charset="0"/>
                <a:sym typeface="Calibri" panose="020F0502020204030204" pitchFamily="34" charset="0"/>
              </a:rPr>
              <a:t>9</a:t>
            </a:fld>
            <a:endParaRPr lang="zh-CN" altLang="en-US" sz="1200" dirty="0">
              <a:solidFill>
                <a:srgbClr val="898989"/>
              </a:solidFill>
              <a:latin typeface="Arial Black" panose="020B0A04020102020204" charset="0"/>
              <a:cs typeface="Arial Black" panose="020B0A04020102020204" charset="0"/>
              <a:sym typeface="Calibri" panose="020F050202020403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F8D98E8-C5E3-6BEC-D918-12CA712BA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233" y="729804"/>
            <a:ext cx="4549534" cy="594411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4C7564F-F26B-7AFD-A234-018A0ACA6A08}"/>
              </a:ext>
            </a:extLst>
          </p:cNvPr>
          <p:cNvSpPr txBox="1"/>
          <p:nvPr/>
        </p:nvSpPr>
        <p:spPr>
          <a:xfrm>
            <a:off x="409575" y="889025"/>
            <a:ext cx="53034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ym typeface="+mn-ea"/>
              </a:rPr>
              <a:t>实体识别</a:t>
            </a:r>
            <a:endParaRPr lang="en-US" altLang="zh-CN" sz="2000" b="1" dirty="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9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775</Words>
  <Application>Microsoft Office PowerPoint</Application>
  <PresentationFormat>宽屏</PresentationFormat>
  <Paragraphs>236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7" baseType="lpstr">
      <vt:lpstr>-apple-system</vt:lpstr>
      <vt:lpstr>NimbusRomNo9L-Regu</vt:lpstr>
      <vt:lpstr>NimbusRomNo9L-ReguItal</vt:lpstr>
      <vt:lpstr>Optima-Regular</vt:lpstr>
      <vt:lpstr>等线</vt:lpstr>
      <vt:lpstr>等线 Light</vt:lpstr>
      <vt:lpstr>仿宋</vt:lpstr>
      <vt:lpstr>华文楷体</vt:lpstr>
      <vt:lpstr>宋体</vt:lpstr>
      <vt:lpstr>微软雅黑</vt:lpstr>
      <vt:lpstr>Arial</vt:lpstr>
      <vt:lpstr>Arial Black</vt:lpstr>
      <vt:lpstr>Calibri</vt:lpstr>
      <vt:lpstr>Times New Roman</vt:lpstr>
      <vt:lpstr>Wingdings</vt:lpstr>
      <vt:lpstr>Office 主题​​</vt:lpstr>
      <vt:lpstr>1_Office 主题​​</vt:lpstr>
      <vt:lpstr>29_Office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羽鑫</dc:creator>
  <cp:lastModifiedBy>何 羽鑫</cp:lastModifiedBy>
  <cp:revision>577</cp:revision>
  <dcterms:created xsi:type="dcterms:W3CDTF">2021-06-01T08:24:00Z</dcterms:created>
  <dcterms:modified xsi:type="dcterms:W3CDTF">2023-05-14T05:12:54Z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EDBA077DBC65406E8071CDAF64198E38</vt:lpwstr>
  </property>
  <property fmtid="{D5CDD505-2E9C-101B-9397-08002B2CF9AE}" pid="3" name="KSOProductBuildVer">
    <vt:lpwstr>2052-11.1.0.11636</vt:lpwstr>
  </property>
  <property fmtid="{D5CDD505-2E9C-101B-9397-08002B2CF9AE}" pid="4" name="commondata">
    <vt:lpwstr>eyJoZGlkIjoiYTMxMGNjMmZjZmUwMjVmMTg3MmI2MjFjNWE0NDc2MDgifQ==</vt:lpwstr>
  </property>
</Properties>
</file>