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35" r:id="rId2"/>
  </p:sldMasterIdLst>
  <p:notesMasterIdLst>
    <p:notesMasterId r:id="rId44"/>
  </p:notesMasterIdLst>
  <p:handoutMasterIdLst>
    <p:handoutMasterId r:id="rId45"/>
  </p:handoutMasterIdLst>
  <p:sldIdLst>
    <p:sldId id="663" r:id="rId3"/>
    <p:sldId id="664" r:id="rId4"/>
    <p:sldId id="630" r:id="rId5"/>
    <p:sldId id="740" r:id="rId6"/>
    <p:sldId id="741" r:id="rId7"/>
    <p:sldId id="762" r:id="rId8"/>
    <p:sldId id="734" r:id="rId9"/>
    <p:sldId id="735" r:id="rId10"/>
    <p:sldId id="736" r:id="rId11"/>
    <p:sldId id="761" r:id="rId12"/>
    <p:sldId id="737" r:id="rId13"/>
    <p:sldId id="738" r:id="rId14"/>
    <p:sldId id="756" r:id="rId15"/>
    <p:sldId id="739" r:id="rId16"/>
    <p:sldId id="742" r:id="rId17"/>
    <p:sldId id="754" r:id="rId18"/>
    <p:sldId id="745" r:id="rId19"/>
    <p:sldId id="743" r:id="rId20"/>
    <p:sldId id="744" r:id="rId21"/>
    <p:sldId id="747" r:id="rId22"/>
    <p:sldId id="748" r:id="rId23"/>
    <p:sldId id="749" r:id="rId24"/>
    <p:sldId id="750" r:id="rId25"/>
    <p:sldId id="752" r:id="rId26"/>
    <p:sldId id="755" r:id="rId27"/>
    <p:sldId id="758" r:id="rId28"/>
    <p:sldId id="757" r:id="rId29"/>
    <p:sldId id="760" r:id="rId30"/>
    <p:sldId id="772" r:id="rId31"/>
    <p:sldId id="759" r:id="rId32"/>
    <p:sldId id="751" r:id="rId33"/>
    <p:sldId id="753" r:id="rId34"/>
    <p:sldId id="766" r:id="rId35"/>
    <p:sldId id="768" r:id="rId36"/>
    <p:sldId id="763" r:id="rId37"/>
    <p:sldId id="765" r:id="rId38"/>
    <p:sldId id="770" r:id="rId39"/>
    <p:sldId id="769" r:id="rId40"/>
    <p:sldId id="764" r:id="rId41"/>
    <p:sldId id="771" r:id="rId42"/>
    <p:sldId id="719" r:id="rId43"/>
  </p:sldIdLst>
  <p:sldSz cx="9144000" cy="5719763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1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  <p:cmAuthor id="1" name="tomas" initials="t" lastIdx="3" clrIdx="1"/>
  <p:cmAuthor id="2" name="Haodi" initials="HL" lastIdx="4" clrIdx="2"/>
  <p:cmAuthor id="3" name="Microsoft 帐户" initials="M帐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E7E7E"/>
    <a:srgbClr val="000000"/>
    <a:srgbClr val="FFFFFF"/>
    <a:srgbClr val="0000FF"/>
    <a:srgbClr val="7373FF"/>
    <a:srgbClr val="E5C1AD"/>
    <a:srgbClr val="E7D8CF"/>
    <a:srgbClr val="FFFF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6534" autoAdjust="0"/>
  </p:normalViewPr>
  <p:slideViewPr>
    <p:cSldViewPr>
      <p:cViewPr varScale="1">
        <p:scale>
          <a:sx n="116" d="100"/>
          <a:sy n="116" d="100"/>
        </p:scale>
        <p:origin x="701" y="86"/>
      </p:cViewPr>
      <p:guideLst>
        <p:guide orient="horz" pos="1951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 羽鑫" userId="b38e3e78d0e39cf3" providerId="LiveId" clId="{209B2D33-28AD-4F38-9B35-1E7FA043C0C2}"/>
    <pc:docChg chg="undo custSel modSld">
      <pc:chgData name="何 羽鑫" userId="b38e3e78d0e39cf3" providerId="LiveId" clId="{209B2D33-28AD-4F38-9B35-1E7FA043C0C2}" dt="2023-06-19T04:01:53.583" v="46" actId="1076"/>
      <pc:docMkLst>
        <pc:docMk/>
      </pc:docMkLst>
      <pc:sldChg chg="addSp delSp modSp mod">
        <pc:chgData name="何 羽鑫" userId="b38e3e78d0e39cf3" providerId="LiveId" clId="{209B2D33-28AD-4F38-9B35-1E7FA043C0C2}" dt="2023-06-19T04:01:53.583" v="46" actId="1076"/>
        <pc:sldMkLst>
          <pc:docMk/>
          <pc:sldMk cId="3825674447" sldId="771"/>
        </pc:sldMkLst>
        <pc:spChg chg="mod">
          <ac:chgData name="何 羽鑫" userId="b38e3e78d0e39cf3" providerId="LiveId" clId="{209B2D33-28AD-4F38-9B35-1E7FA043C0C2}" dt="2023-06-19T04:00:04.082" v="34"/>
          <ac:spMkLst>
            <pc:docMk/>
            <pc:sldMk cId="3825674447" sldId="771"/>
            <ac:spMk id="7" creationId="{7784646F-8AD2-E3BF-903D-CA66589A197E}"/>
          </ac:spMkLst>
        </pc:spChg>
        <pc:spChg chg="mod">
          <ac:chgData name="何 羽鑫" userId="b38e3e78d0e39cf3" providerId="LiveId" clId="{209B2D33-28AD-4F38-9B35-1E7FA043C0C2}" dt="2023-06-19T03:57:28.658" v="30" actId="1076"/>
          <ac:spMkLst>
            <pc:docMk/>
            <pc:sldMk cId="3825674447" sldId="771"/>
            <ac:spMk id="11" creationId="{48B3786C-3271-4C45-99B7-4C924223307D}"/>
          </ac:spMkLst>
        </pc:spChg>
        <pc:spChg chg="mod ord">
          <ac:chgData name="何 羽鑫" userId="b38e3e78d0e39cf3" providerId="LiveId" clId="{209B2D33-28AD-4F38-9B35-1E7FA043C0C2}" dt="2023-06-19T04:01:53.583" v="46" actId="1076"/>
          <ac:spMkLst>
            <pc:docMk/>
            <pc:sldMk cId="3825674447" sldId="771"/>
            <ac:spMk id="12" creationId="{C00234FC-B9E9-4106-8778-FB78EBDBC552}"/>
          </ac:spMkLst>
        </pc:spChg>
        <pc:spChg chg="mod">
          <ac:chgData name="何 羽鑫" userId="b38e3e78d0e39cf3" providerId="LiveId" clId="{209B2D33-28AD-4F38-9B35-1E7FA043C0C2}" dt="2023-06-19T04:01:36.491" v="44" actId="1076"/>
          <ac:spMkLst>
            <pc:docMk/>
            <pc:sldMk cId="3825674447" sldId="771"/>
            <ac:spMk id="14" creationId="{9BBD201F-61D2-47AF-8249-2D75CA3137D8}"/>
          </ac:spMkLst>
        </pc:spChg>
        <pc:picChg chg="add mod">
          <ac:chgData name="何 羽鑫" userId="b38e3e78d0e39cf3" providerId="LiveId" clId="{209B2D33-28AD-4F38-9B35-1E7FA043C0C2}" dt="2023-06-19T04:01:42.121" v="45" actId="1076"/>
          <ac:picMkLst>
            <pc:docMk/>
            <pc:sldMk cId="3825674447" sldId="771"/>
            <ac:picMk id="4" creationId="{C0963FB1-DDEC-50B4-5E81-9A3E3680F550}"/>
          </ac:picMkLst>
        </pc:picChg>
        <pc:picChg chg="del">
          <ac:chgData name="何 羽鑫" userId="b38e3e78d0e39cf3" providerId="LiveId" clId="{209B2D33-28AD-4F38-9B35-1E7FA043C0C2}" dt="2023-06-19T03:54:55.511" v="0" actId="478"/>
          <ac:picMkLst>
            <pc:docMk/>
            <pc:sldMk cId="3825674447" sldId="771"/>
            <ac:picMk id="8" creationId="{A465B62E-1243-4A63-871B-0DBF2C95376D}"/>
          </ac:picMkLst>
        </pc:picChg>
      </pc:sldChg>
    </pc:docChg>
  </pc:docChgLst>
  <pc:docChgLst>
    <pc:chgData name="何 羽鑫" userId="b38e3e78d0e39cf3" providerId="LiveId" clId="{596304F8-2D19-4123-99FF-E1FC5F116BC2}"/>
    <pc:docChg chg="undo redo custSel addSld delSld modSld delMainMaster">
      <pc:chgData name="何 羽鑫" userId="b38e3e78d0e39cf3" providerId="LiveId" clId="{596304F8-2D19-4123-99FF-E1FC5F116BC2}" dt="2023-03-03T03:42:34.102" v="3823" actId="113"/>
      <pc:docMkLst>
        <pc:docMk/>
      </pc:docMkLst>
      <pc:sldChg chg="add del">
        <pc:chgData name="何 羽鑫" userId="b38e3e78d0e39cf3" providerId="LiveId" clId="{596304F8-2D19-4123-99FF-E1FC5F116BC2}" dt="2023-03-02T15:08:21.020" v="3254"/>
        <pc:sldMkLst>
          <pc:docMk/>
          <pc:sldMk cId="551033636" sldId="440"/>
        </pc:sldMkLst>
      </pc:sldChg>
      <pc:sldChg chg="modSp mod">
        <pc:chgData name="何 羽鑫" userId="b38e3e78d0e39cf3" providerId="LiveId" clId="{596304F8-2D19-4123-99FF-E1FC5F116BC2}" dt="2023-03-03T03:18:32.144" v="3694" actId="948"/>
        <pc:sldMkLst>
          <pc:docMk/>
          <pc:sldMk cId="0" sldId="644"/>
        </pc:sldMkLst>
        <pc:spChg chg="mod">
          <ac:chgData name="何 羽鑫" userId="b38e3e78d0e39cf3" providerId="LiveId" clId="{596304F8-2D19-4123-99FF-E1FC5F116BC2}" dt="2023-03-03T03:18:32.144" v="3694" actId="948"/>
          <ac:spMkLst>
            <pc:docMk/>
            <pc:sldMk cId="0" sldId="644"/>
            <ac:spMk id="6" creationId="{00000000-0000-0000-0000-000000000000}"/>
          </ac:spMkLst>
        </pc:spChg>
      </pc:sldChg>
      <pc:sldChg chg="modSp mod">
        <pc:chgData name="何 羽鑫" userId="b38e3e78d0e39cf3" providerId="LiveId" clId="{596304F8-2D19-4123-99FF-E1FC5F116BC2}" dt="2023-03-02T12:12:37.587" v="150" actId="20577"/>
        <pc:sldMkLst>
          <pc:docMk/>
          <pc:sldMk cId="0" sldId="663"/>
        </pc:sldMkLst>
        <pc:spChg chg="mod">
          <ac:chgData name="何 羽鑫" userId="b38e3e78d0e39cf3" providerId="LiveId" clId="{596304F8-2D19-4123-99FF-E1FC5F116BC2}" dt="2023-03-02T11:17:14.277" v="101" actId="20577"/>
          <ac:spMkLst>
            <pc:docMk/>
            <pc:sldMk cId="0" sldId="663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2:37.587" v="150" actId="20577"/>
          <ac:spMkLst>
            <pc:docMk/>
            <pc:sldMk cId="0" sldId="663"/>
            <ac:spMk id="3" creationId="{00000000-0000-0000-0000-000000000000}"/>
          </ac:spMkLst>
        </pc:spChg>
      </pc:sldChg>
      <pc:sldChg chg="delSp modSp mod">
        <pc:chgData name="何 羽鑫" userId="b38e3e78d0e39cf3" providerId="LiveId" clId="{596304F8-2D19-4123-99FF-E1FC5F116BC2}" dt="2023-03-03T03:42:25.521" v="3821" actId="113"/>
        <pc:sldMkLst>
          <pc:docMk/>
          <pc:sldMk cId="0" sldId="664"/>
        </pc:sldMkLst>
        <pc:spChg chg="mod">
          <ac:chgData name="何 羽鑫" userId="b38e3e78d0e39cf3" providerId="LiveId" clId="{596304F8-2D19-4123-99FF-E1FC5F116BC2}" dt="2023-03-03T03:42:21.523" v="3820" actId="113"/>
          <ac:spMkLst>
            <pc:docMk/>
            <pc:sldMk cId="0" sldId="664"/>
            <ac:spMk id="5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5:30.254" v="208" actId="14100"/>
          <ac:spMkLst>
            <pc:docMk/>
            <pc:sldMk cId="0" sldId="664"/>
            <ac:spMk id="6" creationId="{00000000-0000-0000-0000-000000000000}"/>
          </ac:spMkLst>
        </pc:spChg>
        <pc:spChg chg="mod">
          <ac:chgData name="何 羽鑫" userId="b38e3e78d0e39cf3" providerId="LiveId" clId="{596304F8-2D19-4123-99FF-E1FC5F116BC2}" dt="2023-03-03T03:42:25.521" v="3821" actId="113"/>
          <ac:spMkLst>
            <pc:docMk/>
            <pc:sldMk cId="0" sldId="664"/>
            <ac:spMk id="9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5:45.403" v="211" actId="14100"/>
          <ac:spMkLst>
            <pc:docMk/>
            <pc:sldMk cId="0" sldId="664"/>
            <ac:spMk id="10" creationId="{00000000-0000-0000-0000-000000000000}"/>
          </ac:spMkLst>
        </pc:spChg>
        <pc:spChg chg="del">
          <ac:chgData name="何 羽鑫" userId="b38e3e78d0e39cf3" providerId="LiveId" clId="{596304F8-2D19-4123-99FF-E1FC5F116BC2}" dt="2023-03-02T11:17:36.614" v="102" actId="21"/>
          <ac:spMkLst>
            <pc:docMk/>
            <pc:sldMk cId="0" sldId="664"/>
            <ac:spMk id="13" creationId="{00000000-0000-0000-0000-000000000000}"/>
          </ac:spMkLst>
        </pc:spChg>
        <pc:grpChg chg="del">
          <ac:chgData name="何 羽鑫" userId="b38e3e78d0e39cf3" providerId="LiveId" clId="{596304F8-2D19-4123-99FF-E1FC5F116BC2}" dt="2023-03-02T11:17:39.805" v="103" actId="21"/>
          <ac:grpSpMkLst>
            <pc:docMk/>
            <pc:sldMk cId="0" sldId="664"/>
            <ac:grpSpMk id="14" creationId="{00000000-0000-0000-0000-000000000000}"/>
          </ac:grpSpMkLst>
        </pc:grpChg>
        <pc:grpChg chg="mod">
          <ac:chgData name="何 羽鑫" userId="b38e3e78d0e39cf3" providerId="LiveId" clId="{596304F8-2D19-4123-99FF-E1FC5F116BC2}" dt="2023-03-02T12:15:16.542" v="207" actId="1076"/>
          <ac:grpSpMkLst>
            <pc:docMk/>
            <pc:sldMk cId="0" sldId="664"/>
            <ac:grpSpMk id="17" creationId="{00000000-0000-0000-0000-000000000000}"/>
          </ac:grpSpMkLst>
        </pc:grpChg>
        <pc:grpChg chg="mod">
          <ac:chgData name="何 羽鑫" userId="b38e3e78d0e39cf3" providerId="LiveId" clId="{596304F8-2D19-4123-99FF-E1FC5F116BC2}" dt="2023-03-02T12:15:16.542" v="207" actId="1076"/>
          <ac:grpSpMkLst>
            <pc:docMk/>
            <pc:sldMk cId="0" sldId="664"/>
            <ac:grpSpMk id="19" creationId="{00000000-0000-0000-0000-000000000000}"/>
          </ac:grpSpMkLst>
        </pc:grpChg>
      </pc:sldChg>
      <pc:sldChg chg="del">
        <pc:chgData name="何 羽鑫" userId="b38e3e78d0e39cf3" providerId="LiveId" clId="{596304F8-2D19-4123-99FF-E1FC5F116BC2}" dt="2023-03-02T11:42:50.213" v="107" actId="47"/>
        <pc:sldMkLst>
          <pc:docMk/>
          <pc:sldMk cId="0" sldId="665"/>
        </pc:sldMkLst>
      </pc:sldChg>
      <pc:sldChg chg="del">
        <pc:chgData name="何 羽鑫" userId="b38e3e78d0e39cf3" providerId="LiveId" clId="{596304F8-2D19-4123-99FF-E1FC5F116BC2}" dt="2023-03-02T11:42:44.366" v="106" actId="47"/>
        <pc:sldMkLst>
          <pc:docMk/>
          <pc:sldMk cId="0" sldId="666"/>
        </pc:sldMkLst>
      </pc:sldChg>
      <pc:sldChg chg="del">
        <pc:chgData name="何 羽鑫" userId="b38e3e78d0e39cf3" providerId="LiveId" clId="{596304F8-2D19-4123-99FF-E1FC5F116BC2}" dt="2023-03-02T11:42:53.035" v="109" actId="47"/>
        <pc:sldMkLst>
          <pc:docMk/>
          <pc:sldMk cId="0" sldId="667"/>
        </pc:sldMkLst>
      </pc:sldChg>
      <pc:sldChg chg="del">
        <pc:chgData name="何 羽鑫" userId="b38e3e78d0e39cf3" providerId="LiveId" clId="{596304F8-2D19-4123-99FF-E1FC5F116BC2}" dt="2023-03-02T11:42:51.792" v="108" actId="47"/>
        <pc:sldMkLst>
          <pc:docMk/>
          <pc:sldMk cId="0" sldId="668"/>
        </pc:sldMkLst>
      </pc:sldChg>
      <pc:sldChg chg="del">
        <pc:chgData name="何 羽鑫" userId="b38e3e78d0e39cf3" providerId="LiveId" clId="{596304F8-2D19-4123-99FF-E1FC5F116BC2}" dt="2023-03-02T11:42:55.966" v="110" actId="47"/>
        <pc:sldMkLst>
          <pc:docMk/>
          <pc:sldMk cId="0" sldId="669"/>
        </pc:sldMkLst>
      </pc:sldChg>
      <pc:sldChg chg="del">
        <pc:chgData name="何 羽鑫" userId="b38e3e78d0e39cf3" providerId="LiveId" clId="{596304F8-2D19-4123-99FF-E1FC5F116BC2}" dt="2023-03-02T11:43:01.466" v="111" actId="47"/>
        <pc:sldMkLst>
          <pc:docMk/>
          <pc:sldMk cId="0" sldId="670"/>
        </pc:sldMkLst>
      </pc:sldChg>
      <pc:sldChg chg="modSp mod modAnim">
        <pc:chgData name="何 羽鑫" userId="b38e3e78d0e39cf3" providerId="LiveId" clId="{596304F8-2D19-4123-99FF-E1FC5F116BC2}" dt="2023-03-03T03:21:34.701" v="3698"/>
        <pc:sldMkLst>
          <pc:docMk/>
          <pc:sldMk cId="0" sldId="671"/>
        </pc:sldMkLst>
        <pc:picChg chg="mod">
          <ac:chgData name="何 羽鑫" userId="b38e3e78d0e39cf3" providerId="LiveId" clId="{596304F8-2D19-4123-99FF-E1FC5F116BC2}" dt="2023-03-03T03:20:49.920" v="3697" actId="1076"/>
          <ac:picMkLst>
            <pc:docMk/>
            <pc:sldMk cId="0" sldId="671"/>
            <ac:picMk id="3" creationId="{00000000-0000-0000-0000-000000000000}"/>
          </ac:picMkLst>
        </pc:picChg>
        <pc:cxnChg chg="mod">
          <ac:chgData name="何 羽鑫" userId="b38e3e78d0e39cf3" providerId="LiveId" clId="{596304F8-2D19-4123-99FF-E1FC5F116BC2}" dt="2023-03-03T03:20:49.920" v="3697" actId="1076"/>
          <ac:cxnSpMkLst>
            <pc:docMk/>
            <pc:sldMk cId="0" sldId="671"/>
            <ac:cxnSpMk id="27" creationId="{00000000-0000-0000-0000-000000000000}"/>
          </ac:cxnSpMkLst>
        </pc:cxnChg>
      </pc:sldChg>
      <pc:sldChg chg="del">
        <pc:chgData name="何 羽鑫" userId="b38e3e78d0e39cf3" providerId="LiveId" clId="{596304F8-2D19-4123-99FF-E1FC5F116BC2}" dt="2023-03-02T11:43:30.706" v="112" actId="47"/>
        <pc:sldMkLst>
          <pc:docMk/>
          <pc:sldMk cId="0" sldId="672"/>
        </pc:sldMkLst>
      </pc:sldChg>
      <pc:sldChg chg="del">
        <pc:chgData name="何 羽鑫" userId="b38e3e78d0e39cf3" providerId="LiveId" clId="{596304F8-2D19-4123-99FF-E1FC5F116BC2}" dt="2023-03-02T11:43:35.544" v="116" actId="47"/>
        <pc:sldMkLst>
          <pc:docMk/>
          <pc:sldMk cId="0" sldId="673"/>
        </pc:sldMkLst>
      </pc:sldChg>
      <pc:sldChg chg="del">
        <pc:chgData name="何 羽鑫" userId="b38e3e78d0e39cf3" providerId="LiveId" clId="{596304F8-2D19-4123-99FF-E1FC5F116BC2}" dt="2023-03-02T11:43:32.155" v="113" actId="47"/>
        <pc:sldMkLst>
          <pc:docMk/>
          <pc:sldMk cId="0" sldId="674"/>
        </pc:sldMkLst>
      </pc:sldChg>
      <pc:sldChg chg="del">
        <pc:chgData name="何 羽鑫" userId="b38e3e78d0e39cf3" providerId="LiveId" clId="{596304F8-2D19-4123-99FF-E1FC5F116BC2}" dt="2023-03-02T11:43:33.704" v="114" actId="47"/>
        <pc:sldMkLst>
          <pc:docMk/>
          <pc:sldMk cId="0" sldId="675"/>
        </pc:sldMkLst>
      </pc:sldChg>
      <pc:sldChg chg="del">
        <pc:chgData name="何 羽鑫" userId="b38e3e78d0e39cf3" providerId="LiveId" clId="{596304F8-2D19-4123-99FF-E1FC5F116BC2}" dt="2023-03-02T11:43:34.696" v="115" actId="47"/>
        <pc:sldMkLst>
          <pc:docMk/>
          <pc:sldMk cId="0" sldId="676"/>
        </pc:sldMkLst>
      </pc:sldChg>
      <pc:sldChg chg="del">
        <pc:chgData name="何 羽鑫" userId="b38e3e78d0e39cf3" providerId="LiveId" clId="{596304F8-2D19-4123-99FF-E1FC5F116BC2}" dt="2023-03-02T11:43:38.820" v="117" actId="47"/>
        <pc:sldMkLst>
          <pc:docMk/>
          <pc:sldMk cId="0" sldId="677"/>
        </pc:sldMkLst>
      </pc:sldChg>
      <pc:sldChg chg="del">
        <pc:chgData name="何 羽鑫" userId="b38e3e78d0e39cf3" providerId="LiveId" clId="{596304F8-2D19-4123-99FF-E1FC5F116BC2}" dt="2023-03-02T11:44:13.974" v="120" actId="47"/>
        <pc:sldMkLst>
          <pc:docMk/>
          <pc:sldMk cId="0" sldId="680"/>
        </pc:sldMkLst>
      </pc:sldChg>
      <pc:sldChg chg="del">
        <pc:chgData name="何 羽鑫" userId="b38e3e78d0e39cf3" providerId="LiveId" clId="{596304F8-2D19-4123-99FF-E1FC5F116BC2}" dt="2023-03-02T11:45:13.782" v="130" actId="47"/>
        <pc:sldMkLst>
          <pc:docMk/>
          <pc:sldMk cId="0" sldId="682"/>
        </pc:sldMkLst>
      </pc:sldChg>
      <pc:sldChg chg="del">
        <pc:chgData name="何 羽鑫" userId="b38e3e78d0e39cf3" providerId="LiveId" clId="{596304F8-2D19-4123-99FF-E1FC5F116BC2}" dt="2023-03-02T11:45:14.386" v="131" actId="47"/>
        <pc:sldMkLst>
          <pc:docMk/>
          <pc:sldMk cId="0" sldId="683"/>
        </pc:sldMkLst>
      </pc:sldChg>
      <pc:sldChg chg="del">
        <pc:chgData name="何 羽鑫" userId="b38e3e78d0e39cf3" providerId="LiveId" clId="{596304F8-2D19-4123-99FF-E1FC5F116BC2}" dt="2023-03-02T11:45:14.732" v="132" actId="47"/>
        <pc:sldMkLst>
          <pc:docMk/>
          <pc:sldMk cId="0" sldId="684"/>
        </pc:sldMkLst>
      </pc:sldChg>
      <pc:sldChg chg="del">
        <pc:chgData name="何 羽鑫" userId="b38e3e78d0e39cf3" providerId="LiveId" clId="{596304F8-2D19-4123-99FF-E1FC5F116BC2}" dt="2023-03-02T11:44:11.781" v="118" actId="47"/>
        <pc:sldMkLst>
          <pc:docMk/>
          <pc:sldMk cId="0" sldId="685"/>
        </pc:sldMkLst>
      </pc:sldChg>
      <pc:sldChg chg="del">
        <pc:chgData name="何 羽鑫" userId="b38e3e78d0e39cf3" providerId="LiveId" clId="{596304F8-2D19-4123-99FF-E1FC5F116BC2}" dt="2023-03-02T11:44:12.595" v="119" actId="47"/>
        <pc:sldMkLst>
          <pc:docMk/>
          <pc:sldMk cId="0" sldId="686"/>
        </pc:sldMkLst>
      </pc:sldChg>
      <pc:sldChg chg="del">
        <pc:chgData name="何 羽鑫" userId="b38e3e78d0e39cf3" providerId="LiveId" clId="{596304F8-2D19-4123-99FF-E1FC5F116BC2}" dt="2023-03-02T11:45:12.211" v="128" actId="47"/>
        <pc:sldMkLst>
          <pc:docMk/>
          <pc:sldMk cId="0" sldId="687"/>
        </pc:sldMkLst>
      </pc:sldChg>
      <pc:sldChg chg="del">
        <pc:chgData name="何 羽鑫" userId="b38e3e78d0e39cf3" providerId="LiveId" clId="{596304F8-2D19-4123-99FF-E1FC5F116BC2}" dt="2023-03-02T11:45:13.251" v="129" actId="47"/>
        <pc:sldMkLst>
          <pc:docMk/>
          <pc:sldMk cId="0" sldId="688"/>
        </pc:sldMkLst>
      </pc:sldChg>
      <pc:sldChg chg="del">
        <pc:chgData name="何 羽鑫" userId="b38e3e78d0e39cf3" providerId="LiveId" clId="{596304F8-2D19-4123-99FF-E1FC5F116BC2}" dt="2023-03-02T12:17:07.299" v="219" actId="47"/>
        <pc:sldMkLst>
          <pc:docMk/>
          <pc:sldMk cId="0" sldId="690"/>
        </pc:sldMkLst>
      </pc:sldChg>
      <pc:sldChg chg="del">
        <pc:chgData name="何 羽鑫" userId="b38e3e78d0e39cf3" providerId="LiveId" clId="{596304F8-2D19-4123-99FF-E1FC5F116BC2}" dt="2023-03-02T11:45:23.574" v="133" actId="47"/>
        <pc:sldMkLst>
          <pc:docMk/>
          <pc:sldMk cId="0" sldId="704"/>
        </pc:sldMkLst>
      </pc:sldChg>
      <pc:sldChg chg="del">
        <pc:chgData name="何 羽鑫" userId="b38e3e78d0e39cf3" providerId="LiveId" clId="{596304F8-2D19-4123-99FF-E1FC5F116BC2}" dt="2023-03-02T11:45:24.755" v="134" actId="47"/>
        <pc:sldMkLst>
          <pc:docMk/>
          <pc:sldMk cId="0" sldId="705"/>
        </pc:sldMkLst>
      </pc:sldChg>
      <pc:sldChg chg="del">
        <pc:chgData name="何 羽鑫" userId="b38e3e78d0e39cf3" providerId="LiveId" clId="{596304F8-2D19-4123-99FF-E1FC5F116BC2}" dt="2023-03-02T11:45:25.336" v="135" actId="47"/>
        <pc:sldMkLst>
          <pc:docMk/>
          <pc:sldMk cId="0" sldId="706"/>
        </pc:sldMkLst>
      </pc:sldChg>
      <pc:sldChg chg="del">
        <pc:chgData name="何 羽鑫" userId="b38e3e78d0e39cf3" providerId="LiveId" clId="{596304F8-2D19-4123-99FF-E1FC5F116BC2}" dt="2023-03-02T11:45:25.989" v="136" actId="47"/>
        <pc:sldMkLst>
          <pc:docMk/>
          <pc:sldMk cId="0" sldId="707"/>
        </pc:sldMkLst>
      </pc:sldChg>
      <pc:sldChg chg="del">
        <pc:chgData name="何 羽鑫" userId="b38e3e78d0e39cf3" providerId="LiveId" clId="{596304F8-2D19-4123-99FF-E1FC5F116BC2}" dt="2023-03-02T11:45:26.501" v="137" actId="47"/>
        <pc:sldMkLst>
          <pc:docMk/>
          <pc:sldMk cId="0" sldId="708"/>
        </pc:sldMkLst>
      </pc:sldChg>
      <pc:sldChg chg="del">
        <pc:chgData name="何 羽鑫" userId="b38e3e78d0e39cf3" providerId="LiveId" clId="{596304F8-2D19-4123-99FF-E1FC5F116BC2}" dt="2023-03-02T11:45:26.876" v="138" actId="47"/>
        <pc:sldMkLst>
          <pc:docMk/>
          <pc:sldMk cId="0" sldId="709"/>
        </pc:sldMkLst>
      </pc:sldChg>
      <pc:sldChg chg="del">
        <pc:chgData name="何 羽鑫" userId="b38e3e78d0e39cf3" providerId="LiveId" clId="{596304F8-2D19-4123-99FF-E1FC5F116BC2}" dt="2023-03-02T11:45:27.289" v="139" actId="47"/>
        <pc:sldMkLst>
          <pc:docMk/>
          <pc:sldMk cId="0" sldId="710"/>
        </pc:sldMkLst>
      </pc:sldChg>
      <pc:sldChg chg="del">
        <pc:chgData name="何 羽鑫" userId="b38e3e78d0e39cf3" providerId="LiveId" clId="{596304F8-2D19-4123-99FF-E1FC5F116BC2}" dt="2023-03-02T11:45:27.736" v="140" actId="47"/>
        <pc:sldMkLst>
          <pc:docMk/>
          <pc:sldMk cId="0" sldId="711"/>
        </pc:sldMkLst>
      </pc:sldChg>
      <pc:sldChg chg="del">
        <pc:chgData name="何 羽鑫" userId="b38e3e78d0e39cf3" providerId="LiveId" clId="{596304F8-2D19-4123-99FF-E1FC5F116BC2}" dt="2023-03-02T11:45:28.138" v="141" actId="47"/>
        <pc:sldMkLst>
          <pc:docMk/>
          <pc:sldMk cId="0" sldId="712"/>
        </pc:sldMkLst>
      </pc:sldChg>
      <pc:sldChg chg="del">
        <pc:chgData name="何 羽鑫" userId="b38e3e78d0e39cf3" providerId="LiveId" clId="{596304F8-2D19-4123-99FF-E1FC5F116BC2}" dt="2023-03-02T11:45:28.534" v="142" actId="47"/>
        <pc:sldMkLst>
          <pc:docMk/>
          <pc:sldMk cId="0" sldId="713"/>
        </pc:sldMkLst>
      </pc:sldChg>
      <pc:sldChg chg="del">
        <pc:chgData name="何 羽鑫" userId="b38e3e78d0e39cf3" providerId="LiveId" clId="{596304F8-2D19-4123-99FF-E1FC5F116BC2}" dt="2023-03-02T11:45:29.530" v="143" actId="47"/>
        <pc:sldMkLst>
          <pc:docMk/>
          <pc:sldMk cId="0" sldId="714"/>
        </pc:sldMkLst>
      </pc:sldChg>
      <pc:sldChg chg="del">
        <pc:chgData name="何 羽鑫" userId="b38e3e78d0e39cf3" providerId="LiveId" clId="{596304F8-2D19-4123-99FF-E1FC5F116BC2}" dt="2023-03-02T11:45:33.467" v="149" actId="47"/>
        <pc:sldMkLst>
          <pc:docMk/>
          <pc:sldMk cId="0" sldId="715"/>
        </pc:sldMkLst>
      </pc:sldChg>
      <pc:sldChg chg="del">
        <pc:chgData name="何 羽鑫" userId="b38e3e78d0e39cf3" providerId="LiveId" clId="{596304F8-2D19-4123-99FF-E1FC5F116BC2}" dt="2023-03-02T11:44:57.137" v="127" actId="47"/>
        <pc:sldMkLst>
          <pc:docMk/>
          <pc:sldMk cId="0" sldId="716"/>
        </pc:sldMkLst>
      </pc:sldChg>
      <pc:sldChg chg="del">
        <pc:chgData name="何 羽鑫" userId="b38e3e78d0e39cf3" providerId="LiveId" clId="{596304F8-2D19-4123-99FF-E1FC5F116BC2}" dt="2023-03-02T11:45:32.371" v="147" actId="47"/>
        <pc:sldMkLst>
          <pc:docMk/>
          <pc:sldMk cId="0" sldId="717"/>
        </pc:sldMkLst>
      </pc:sldChg>
      <pc:sldChg chg="del">
        <pc:chgData name="何 羽鑫" userId="b38e3e78d0e39cf3" providerId="LiveId" clId="{596304F8-2D19-4123-99FF-E1FC5F116BC2}" dt="2023-03-02T11:45:32.911" v="148" actId="47"/>
        <pc:sldMkLst>
          <pc:docMk/>
          <pc:sldMk cId="0" sldId="718"/>
        </pc:sldMkLst>
      </pc:sldChg>
      <pc:sldChg chg="modSp add del mod">
        <pc:chgData name="何 羽鑫" userId="b38e3e78d0e39cf3" providerId="LiveId" clId="{596304F8-2D19-4123-99FF-E1FC5F116BC2}" dt="2023-03-02T11:44:53.600" v="126" actId="14100"/>
        <pc:sldMkLst>
          <pc:docMk/>
          <pc:sldMk cId="0" sldId="719"/>
        </pc:sldMkLst>
        <pc:spChg chg="mod">
          <ac:chgData name="何 羽鑫" userId="b38e3e78d0e39cf3" providerId="LiveId" clId="{596304F8-2D19-4123-99FF-E1FC5F116BC2}" dt="2023-03-02T11:44:53.600" v="126" actId="14100"/>
          <ac:spMkLst>
            <pc:docMk/>
            <pc:sldMk cId="0" sldId="719"/>
            <ac:spMk id="3" creationId="{00000000-0000-0000-0000-000000000000}"/>
          </ac:spMkLst>
        </pc:spChg>
      </pc:sldChg>
      <pc:sldChg chg="modSp add mod">
        <pc:chgData name="何 羽鑫" userId="b38e3e78d0e39cf3" providerId="LiveId" clId="{596304F8-2D19-4123-99FF-E1FC5F116BC2}" dt="2023-03-03T03:42:34.102" v="3823" actId="113"/>
        <pc:sldMkLst>
          <pc:docMk/>
          <pc:sldMk cId="2865603418" sldId="720"/>
        </pc:sldMkLst>
        <pc:spChg chg="mod">
          <ac:chgData name="何 羽鑫" userId="b38e3e78d0e39cf3" providerId="LiveId" clId="{596304F8-2D19-4123-99FF-E1FC5F116BC2}" dt="2023-03-03T03:42:31.209" v="3822" actId="113"/>
          <ac:spMkLst>
            <pc:docMk/>
            <pc:sldMk cId="2865603418" sldId="720"/>
            <ac:spMk id="5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6:47.799" v="216" actId="207"/>
          <ac:spMkLst>
            <pc:docMk/>
            <pc:sldMk cId="2865603418" sldId="720"/>
            <ac:spMk id="6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6:36.820" v="215" actId="108"/>
          <ac:spMkLst>
            <pc:docMk/>
            <pc:sldMk cId="2865603418" sldId="720"/>
            <ac:spMk id="7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6:36.820" v="215" actId="108"/>
          <ac:spMkLst>
            <pc:docMk/>
            <pc:sldMk cId="2865603418" sldId="720"/>
            <ac:spMk id="8" creationId="{00000000-0000-0000-0000-000000000000}"/>
          </ac:spMkLst>
        </pc:spChg>
        <pc:spChg chg="mod">
          <ac:chgData name="何 羽鑫" userId="b38e3e78d0e39cf3" providerId="LiveId" clId="{596304F8-2D19-4123-99FF-E1FC5F116BC2}" dt="2023-03-03T03:42:34.102" v="3823" actId="113"/>
          <ac:spMkLst>
            <pc:docMk/>
            <pc:sldMk cId="2865603418" sldId="720"/>
            <ac:spMk id="9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6:59.419" v="218" actId="207"/>
          <ac:spMkLst>
            <pc:docMk/>
            <pc:sldMk cId="2865603418" sldId="720"/>
            <ac:spMk id="10" creationId="{00000000-0000-0000-0000-000000000000}"/>
          </ac:spMkLst>
        </pc:spChg>
      </pc:sldChg>
      <pc:sldChg chg="modSp del mod">
        <pc:chgData name="何 羽鑫" userId="b38e3e78d0e39cf3" providerId="LiveId" clId="{596304F8-2D19-4123-99FF-E1FC5F116BC2}" dt="2023-03-03T03:13:01.644" v="3682" actId="20577"/>
        <pc:sldMkLst>
          <pc:docMk/>
          <pc:sldMk cId="407850859" sldId="721"/>
        </pc:sldMkLst>
        <pc:spChg chg="mod">
          <ac:chgData name="何 羽鑫" userId="b38e3e78d0e39cf3" providerId="LiveId" clId="{596304F8-2D19-4123-99FF-E1FC5F116BC2}" dt="2023-03-02T12:17:52.470" v="223"/>
          <ac:spMkLst>
            <pc:docMk/>
            <pc:sldMk cId="407850859" sldId="721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3T03:13:01.644" v="3682" actId="20577"/>
          <ac:spMkLst>
            <pc:docMk/>
            <pc:sldMk cId="407850859" sldId="721"/>
            <ac:spMk id="3" creationId="{00000000-0000-0000-0000-000000000000}"/>
          </ac:spMkLst>
        </pc:spChg>
        <pc:spChg chg="mod">
          <ac:chgData name="何 羽鑫" userId="b38e3e78d0e39cf3" providerId="LiveId" clId="{596304F8-2D19-4123-99FF-E1FC5F116BC2}" dt="2023-03-02T15:23:49.906" v="3648" actId="20577"/>
          <ac:spMkLst>
            <pc:docMk/>
            <pc:sldMk cId="407850859" sldId="721"/>
            <ac:spMk id="6" creationId="{00000000-0000-0000-0000-000000000000}"/>
          </ac:spMkLst>
        </pc:spChg>
        <pc:graphicFrameChg chg="add del mod">
          <ac:chgData name="何 羽鑫" userId="b38e3e78d0e39cf3" providerId="LiveId" clId="{596304F8-2D19-4123-99FF-E1FC5F116BC2}" dt="2023-03-02T13:22:31.992" v="294"/>
          <ac:graphicFrameMkLst>
            <pc:docMk/>
            <pc:sldMk cId="407850859" sldId="721"/>
            <ac:graphicFrameMk id="8" creationId="{3B402225-0457-84E0-9DFB-4AB29B1EFBFE}"/>
          </ac:graphicFrameMkLst>
        </pc:graphicFrameChg>
        <pc:graphicFrameChg chg="add del mod">
          <ac:chgData name="何 羽鑫" userId="b38e3e78d0e39cf3" providerId="LiveId" clId="{596304F8-2D19-4123-99FF-E1FC5F116BC2}" dt="2023-03-02T13:22:47.379" v="298" actId="478"/>
          <ac:graphicFrameMkLst>
            <pc:docMk/>
            <pc:sldMk cId="407850859" sldId="721"/>
            <ac:graphicFrameMk id="9" creationId="{EDE37DF7-5AB3-6177-24FD-91F67F5AE0C2}"/>
          </ac:graphicFrameMkLst>
        </pc:graphicFrameChg>
        <pc:picChg chg="add del">
          <ac:chgData name="何 羽鑫" userId="b38e3e78d0e39cf3" providerId="LiveId" clId="{596304F8-2D19-4123-99FF-E1FC5F116BC2}" dt="2023-03-02T12:18:10.978" v="226" actId="478"/>
          <ac:picMkLst>
            <pc:docMk/>
            <pc:sldMk cId="407850859" sldId="721"/>
            <ac:picMk id="4" creationId="{00000000-0000-0000-0000-000000000000}"/>
          </ac:picMkLst>
        </pc:picChg>
        <pc:picChg chg="add mod">
          <ac:chgData name="何 羽鑫" userId="b38e3e78d0e39cf3" providerId="LiveId" clId="{596304F8-2D19-4123-99FF-E1FC5F116BC2}" dt="2023-03-02T12:19:42.925" v="241" actId="1076"/>
          <ac:picMkLst>
            <pc:docMk/>
            <pc:sldMk cId="407850859" sldId="721"/>
            <ac:picMk id="7" creationId="{2BE512D4-8D8E-B2DE-B9D5-1755917E464D}"/>
          </ac:picMkLst>
        </pc:picChg>
      </pc:sldChg>
      <pc:sldChg chg="add del">
        <pc:chgData name="何 羽鑫" userId="b38e3e78d0e39cf3" providerId="LiveId" clId="{596304F8-2D19-4123-99FF-E1FC5F116BC2}" dt="2023-03-02T12:17:33.688" v="221" actId="47"/>
        <pc:sldMkLst>
          <pc:docMk/>
          <pc:sldMk cId="2695593657" sldId="721"/>
        </pc:sldMkLst>
      </pc:sldChg>
      <pc:sldChg chg="del">
        <pc:chgData name="何 羽鑫" userId="b38e3e78d0e39cf3" providerId="LiveId" clId="{596304F8-2D19-4123-99FF-E1FC5F116BC2}" dt="2023-03-02T11:45:31.232" v="145" actId="47"/>
        <pc:sldMkLst>
          <pc:docMk/>
          <pc:sldMk cId="3702718484" sldId="722"/>
        </pc:sldMkLst>
        <pc:spChg chg="mod">
          <ac:chgData name="何 羽鑫" userId="b38e3e78d0e39cf3" providerId="LiveId" clId="{596304F8-2D19-4123-99FF-E1FC5F116BC2}" dt="2023-03-02T13:42:16.520" v="914" actId="20577"/>
          <ac:spMkLst>
            <pc:docMk/>
            <pc:sldMk cId="3702718484" sldId="722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3:51:44.082" v="1068" actId="20577"/>
          <ac:spMkLst>
            <pc:docMk/>
            <pc:sldMk cId="3702718484" sldId="722"/>
            <ac:spMk id="6" creationId="{00000000-0000-0000-0000-000000000000}"/>
          </ac:spMkLst>
        </pc:spChg>
        <pc:picChg chg="add mod">
          <ac:chgData name="何 羽鑫" userId="b38e3e78d0e39cf3" providerId="LiveId" clId="{596304F8-2D19-4123-99FF-E1FC5F116BC2}" dt="2023-03-02T13:43:44.393" v="922" actId="1076"/>
          <ac:picMkLst>
            <pc:docMk/>
            <pc:sldMk cId="3702718484" sldId="722"/>
            <ac:picMk id="4" creationId="{FE87D7B5-79EA-53E5-6D8A-CA8ECC693C9D}"/>
          </ac:picMkLst>
        </pc:picChg>
        <pc:picChg chg="del">
          <ac:chgData name="何 羽鑫" userId="b38e3e78d0e39cf3" providerId="LiveId" clId="{596304F8-2D19-4123-99FF-E1FC5F116BC2}" dt="2023-03-02T13:42:21.081" v="915" actId="478"/>
          <ac:picMkLst>
            <pc:docMk/>
            <pc:sldMk cId="3702718484" sldId="722"/>
            <ac:picMk id="9" creationId="{00000000-0000-0000-0000-000000000000}"/>
          </ac:picMkLst>
        </pc:picChg>
      </pc:sldChg>
      <pc:sldChg chg="addSp modSp add mod">
        <pc:chgData name="何 羽鑫" userId="b38e3e78d0e39cf3" providerId="LiveId" clId="{596304F8-2D19-4123-99FF-E1FC5F116BC2}" dt="2023-03-02T14:18:29.449" v="1794" actId="20577"/>
        <pc:sldMkLst>
          <pc:docMk/>
          <pc:sldMk cId="3959503828" sldId="723"/>
        </pc:sldMkLst>
        <pc:spChg chg="mod">
          <ac:chgData name="何 羽鑫" userId="b38e3e78d0e39cf3" providerId="LiveId" clId="{596304F8-2D19-4123-99FF-E1FC5F116BC2}" dt="2023-03-02T14:18:17.349" v="1789"/>
          <ac:spMkLst>
            <pc:docMk/>
            <pc:sldMk cId="3959503828" sldId="723"/>
            <ac:spMk id="2" creationId="{00000000-0000-0000-0000-000000000000}"/>
          </ac:spMkLst>
        </pc:spChg>
        <pc:spChg chg="add mod">
          <ac:chgData name="何 羽鑫" userId="b38e3e78d0e39cf3" providerId="LiveId" clId="{596304F8-2D19-4123-99FF-E1FC5F116BC2}" dt="2023-03-02T13:57:30.012" v="1229" actId="14100"/>
          <ac:spMkLst>
            <pc:docMk/>
            <pc:sldMk cId="3959503828" sldId="723"/>
            <ac:spMk id="3" creationId="{0BEE66E1-5F8D-DBB9-BD22-46732ABFCFFD}"/>
          </ac:spMkLst>
        </pc:spChg>
        <pc:spChg chg="mod">
          <ac:chgData name="何 羽鑫" userId="b38e3e78d0e39cf3" providerId="LiveId" clId="{596304F8-2D19-4123-99FF-E1FC5F116BC2}" dt="2023-03-02T14:18:29.449" v="1794" actId="20577"/>
          <ac:spMkLst>
            <pc:docMk/>
            <pc:sldMk cId="3959503828" sldId="723"/>
            <ac:spMk id="6" creationId="{00000000-0000-0000-0000-000000000000}"/>
          </ac:spMkLst>
        </pc:spChg>
      </pc:sldChg>
      <pc:sldChg chg="addSp delSp modSp add mod">
        <pc:chgData name="何 羽鑫" userId="b38e3e78d0e39cf3" providerId="LiveId" clId="{596304F8-2D19-4123-99FF-E1FC5F116BC2}" dt="2023-03-03T03:14:04.696" v="3687" actId="14100"/>
        <pc:sldMkLst>
          <pc:docMk/>
          <pc:sldMk cId="1161064598" sldId="724"/>
        </pc:sldMkLst>
        <pc:spChg chg="mod">
          <ac:chgData name="何 羽鑫" userId="b38e3e78d0e39cf3" providerId="LiveId" clId="{596304F8-2D19-4123-99FF-E1FC5F116BC2}" dt="2023-03-02T14:18:56.639" v="1813"/>
          <ac:spMkLst>
            <pc:docMk/>
            <pc:sldMk cId="1161064598" sldId="724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4:00:20.505" v="1263" actId="14100"/>
          <ac:spMkLst>
            <pc:docMk/>
            <pc:sldMk cId="1161064598" sldId="724"/>
            <ac:spMk id="3" creationId="{0BEE66E1-5F8D-DBB9-BD22-46732ABFCFFD}"/>
          </ac:spMkLst>
        </pc:spChg>
        <pc:spChg chg="mod">
          <ac:chgData name="何 羽鑫" userId="b38e3e78d0e39cf3" providerId="LiveId" clId="{596304F8-2D19-4123-99FF-E1FC5F116BC2}" dt="2023-03-03T03:14:04.696" v="3687" actId="14100"/>
          <ac:spMkLst>
            <pc:docMk/>
            <pc:sldMk cId="1161064598" sldId="724"/>
            <ac:spMk id="6" creationId="{00000000-0000-0000-0000-000000000000}"/>
          </ac:spMkLst>
        </pc:spChg>
        <pc:spChg chg="add del">
          <ac:chgData name="何 羽鑫" userId="b38e3e78d0e39cf3" providerId="LiveId" clId="{596304F8-2D19-4123-99FF-E1FC5F116BC2}" dt="2023-03-02T14:10:52.566" v="1637" actId="22"/>
          <ac:spMkLst>
            <pc:docMk/>
            <pc:sldMk cId="1161064598" sldId="724"/>
            <ac:spMk id="7" creationId="{EA465273-E36D-BA8A-44B8-12B52DB26F66}"/>
          </ac:spMkLst>
        </pc:spChg>
        <pc:picChg chg="mod">
          <ac:chgData name="何 羽鑫" userId="b38e3e78d0e39cf3" providerId="LiveId" clId="{596304F8-2D19-4123-99FF-E1FC5F116BC2}" dt="2023-03-02T14:00:04.868" v="1261" actId="14100"/>
          <ac:picMkLst>
            <pc:docMk/>
            <pc:sldMk cId="1161064598" sldId="724"/>
            <ac:picMk id="4" creationId="{FE87D7B5-79EA-53E5-6D8A-CA8ECC693C9D}"/>
          </ac:picMkLst>
        </pc:picChg>
      </pc:sldChg>
      <pc:sldChg chg="modSp add mod">
        <pc:chgData name="何 羽鑫" userId="b38e3e78d0e39cf3" providerId="LiveId" clId="{596304F8-2D19-4123-99FF-E1FC5F116BC2}" dt="2023-03-02T14:19:06.353" v="1824" actId="20577"/>
        <pc:sldMkLst>
          <pc:docMk/>
          <pc:sldMk cId="1366708125" sldId="725"/>
        </pc:sldMkLst>
        <pc:spChg chg="mod">
          <ac:chgData name="何 羽鑫" userId="b38e3e78d0e39cf3" providerId="LiveId" clId="{596304F8-2D19-4123-99FF-E1FC5F116BC2}" dt="2023-03-02T14:19:01.938" v="1814"/>
          <ac:spMkLst>
            <pc:docMk/>
            <pc:sldMk cId="1366708125" sldId="725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4:12:02.097" v="1673" actId="14100"/>
          <ac:spMkLst>
            <pc:docMk/>
            <pc:sldMk cId="1366708125" sldId="725"/>
            <ac:spMk id="3" creationId="{0BEE66E1-5F8D-DBB9-BD22-46732ABFCFFD}"/>
          </ac:spMkLst>
        </pc:spChg>
        <pc:spChg chg="mod">
          <ac:chgData name="何 羽鑫" userId="b38e3e78d0e39cf3" providerId="LiveId" clId="{596304F8-2D19-4123-99FF-E1FC5F116BC2}" dt="2023-03-02T14:19:06.353" v="1824" actId="20577"/>
          <ac:spMkLst>
            <pc:docMk/>
            <pc:sldMk cId="1366708125" sldId="725"/>
            <ac:spMk id="6" creationId="{00000000-0000-0000-0000-000000000000}"/>
          </ac:spMkLst>
        </pc:spChg>
      </pc:sldChg>
      <pc:sldChg chg="modSp add mod">
        <pc:chgData name="何 羽鑫" userId="b38e3e78d0e39cf3" providerId="LiveId" clId="{596304F8-2D19-4123-99FF-E1FC5F116BC2}" dt="2023-03-02T15:15:46.338" v="3427" actId="20577"/>
        <pc:sldMkLst>
          <pc:docMk/>
          <pc:sldMk cId="3562291012" sldId="726"/>
        </pc:sldMkLst>
        <pc:spChg chg="mod">
          <ac:chgData name="何 羽鑫" userId="b38e3e78d0e39cf3" providerId="LiveId" clId="{596304F8-2D19-4123-99FF-E1FC5F116BC2}" dt="2023-03-02T14:19:18.891" v="1825"/>
          <ac:spMkLst>
            <pc:docMk/>
            <pc:sldMk cId="3562291012" sldId="726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4:21:34.130" v="1850" actId="14100"/>
          <ac:spMkLst>
            <pc:docMk/>
            <pc:sldMk cId="3562291012" sldId="726"/>
            <ac:spMk id="3" creationId="{0BEE66E1-5F8D-DBB9-BD22-46732ABFCFFD}"/>
          </ac:spMkLst>
        </pc:spChg>
        <pc:spChg chg="mod">
          <ac:chgData name="何 羽鑫" userId="b38e3e78d0e39cf3" providerId="LiveId" clId="{596304F8-2D19-4123-99FF-E1FC5F116BC2}" dt="2023-03-02T15:15:46.338" v="3427" actId="20577"/>
          <ac:spMkLst>
            <pc:docMk/>
            <pc:sldMk cId="3562291012" sldId="726"/>
            <ac:spMk id="6" creationId="{00000000-0000-0000-0000-000000000000}"/>
          </ac:spMkLst>
        </pc:spChg>
      </pc:sldChg>
      <pc:sldChg chg="addSp delSp modSp add mod">
        <pc:chgData name="何 羽鑫" userId="b38e3e78d0e39cf3" providerId="LiveId" clId="{596304F8-2D19-4123-99FF-E1FC5F116BC2}" dt="2023-03-02T15:16:36.467" v="3432" actId="113"/>
        <pc:sldMkLst>
          <pc:docMk/>
          <pc:sldMk cId="4049966827" sldId="727"/>
        </pc:sldMkLst>
        <pc:spChg chg="mod">
          <ac:chgData name="何 羽鑫" userId="b38e3e78d0e39cf3" providerId="LiveId" clId="{596304F8-2D19-4123-99FF-E1FC5F116BC2}" dt="2023-03-02T14:34:30.261" v="2234" actId="20577"/>
          <ac:spMkLst>
            <pc:docMk/>
            <pc:sldMk cId="4049966827" sldId="727"/>
            <ac:spMk id="2" creationId="{00000000-0000-0000-0000-000000000000}"/>
          </ac:spMkLst>
        </pc:spChg>
        <pc:spChg chg="add del">
          <ac:chgData name="何 羽鑫" userId="b38e3e78d0e39cf3" providerId="LiveId" clId="{596304F8-2D19-4123-99FF-E1FC5F116BC2}" dt="2023-03-02T14:34:14.262" v="2217" actId="478"/>
          <ac:spMkLst>
            <pc:docMk/>
            <pc:sldMk cId="4049966827" sldId="727"/>
            <ac:spMk id="3" creationId="{0BEE66E1-5F8D-DBB9-BD22-46732ABFCFFD}"/>
          </ac:spMkLst>
        </pc:spChg>
        <pc:spChg chg="add del mod">
          <ac:chgData name="何 羽鑫" userId="b38e3e78d0e39cf3" providerId="LiveId" clId="{596304F8-2D19-4123-99FF-E1FC5F116BC2}" dt="2023-03-02T15:16:36.467" v="3432" actId="113"/>
          <ac:spMkLst>
            <pc:docMk/>
            <pc:sldMk cId="4049966827" sldId="727"/>
            <ac:spMk id="6" creationId="{00000000-0000-0000-0000-000000000000}"/>
          </ac:spMkLst>
        </pc:spChg>
        <pc:picChg chg="add del">
          <ac:chgData name="何 羽鑫" userId="b38e3e78d0e39cf3" providerId="LiveId" clId="{596304F8-2D19-4123-99FF-E1FC5F116BC2}" dt="2023-03-02T14:34:12.178" v="2216" actId="478"/>
          <ac:picMkLst>
            <pc:docMk/>
            <pc:sldMk cId="4049966827" sldId="727"/>
            <ac:picMk id="4" creationId="{FE87D7B5-79EA-53E5-6D8A-CA8ECC693C9D}"/>
          </ac:picMkLst>
        </pc:picChg>
      </pc:sldChg>
      <pc:sldChg chg="addSp delSp modSp add mod">
        <pc:chgData name="何 羽鑫" userId="b38e3e78d0e39cf3" providerId="LiveId" clId="{596304F8-2D19-4123-99FF-E1FC5F116BC2}" dt="2023-03-02T14:45:09.244" v="2759" actId="1076"/>
        <pc:sldMkLst>
          <pc:docMk/>
          <pc:sldMk cId="4246662148" sldId="728"/>
        </pc:sldMkLst>
        <pc:spChg chg="mod">
          <ac:chgData name="何 羽鑫" userId="b38e3e78d0e39cf3" providerId="LiveId" clId="{596304F8-2D19-4123-99FF-E1FC5F116BC2}" dt="2023-03-02T14:43:47.816" v="2752" actId="20577"/>
          <ac:spMkLst>
            <pc:docMk/>
            <pc:sldMk cId="4246662148" sldId="728"/>
            <ac:spMk id="2" creationId="{00000000-0000-0000-0000-000000000000}"/>
          </ac:spMkLst>
        </pc:spChg>
        <pc:spChg chg="del">
          <ac:chgData name="何 羽鑫" userId="b38e3e78d0e39cf3" providerId="LiveId" clId="{596304F8-2D19-4123-99FF-E1FC5F116BC2}" dt="2023-03-02T14:43:37.208" v="2747" actId="478"/>
          <ac:spMkLst>
            <pc:docMk/>
            <pc:sldMk cId="4246662148" sldId="728"/>
            <ac:spMk id="6" creationId="{00000000-0000-0000-0000-000000000000}"/>
          </ac:spMkLst>
        </pc:spChg>
        <pc:picChg chg="add mod">
          <ac:chgData name="何 羽鑫" userId="b38e3e78d0e39cf3" providerId="LiveId" clId="{596304F8-2D19-4123-99FF-E1FC5F116BC2}" dt="2023-03-02T14:45:09.244" v="2759" actId="1076"/>
          <ac:picMkLst>
            <pc:docMk/>
            <pc:sldMk cId="4246662148" sldId="728"/>
            <ac:picMk id="4" creationId="{8237A6B2-9167-6341-F204-DE55B03CDE4E}"/>
          </ac:picMkLst>
        </pc:picChg>
      </pc:sldChg>
      <pc:sldChg chg="addSp delSp add mod">
        <pc:chgData name="何 羽鑫" userId="b38e3e78d0e39cf3" providerId="LiveId" clId="{596304F8-2D19-4123-99FF-E1FC5F116BC2}" dt="2023-03-02T14:47:34.009" v="2762" actId="22"/>
        <pc:sldMkLst>
          <pc:docMk/>
          <pc:sldMk cId="3611380033" sldId="729"/>
        </pc:sldMkLst>
        <pc:picChg chg="del">
          <ac:chgData name="何 羽鑫" userId="b38e3e78d0e39cf3" providerId="LiveId" clId="{596304F8-2D19-4123-99FF-E1FC5F116BC2}" dt="2023-03-02T14:47:33.190" v="2761" actId="478"/>
          <ac:picMkLst>
            <pc:docMk/>
            <pc:sldMk cId="3611380033" sldId="729"/>
            <ac:picMk id="4" creationId="{8237A6B2-9167-6341-F204-DE55B03CDE4E}"/>
          </ac:picMkLst>
        </pc:picChg>
        <pc:picChg chg="add">
          <ac:chgData name="何 羽鑫" userId="b38e3e78d0e39cf3" providerId="LiveId" clId="{596304F8-2D19-4123-99FF-E1FC5F116BC2}" dt="2023-03-02T14:47:34.009" v="2762" actId="22"/>
          <ac:picMkLst>
            <pc:docMk/>
            <pc:sldMk cId="3611380033" sldId="729"/>
            <ac:picMk id="5" creationId="{FDACD2EE-4195-55D5-AE8B-FFADD8C8DDB0}"/>
          </ac:picMkLst>
        </pc:picChg>
      </pc:sldChg>
      <pc:sldChg chg="addSp delSp modSp add mod">
        <pc:chgData name="何 羽鑫" userId="b38e3e78d0e39cf3" providerId="LiveId" clId="{596304F8-2D19-4123-99FF-E1FC5F116BC2}" dt="2023-03-02T15:03:14.237" v="3228" actId="113"/>
        <pc:sldMkLst>
          <pc:docMk/>
          <pc:sldMk cId="2237184784" sldId="730"/>
        </pc:sldMkLst>
        <pc:spChg chg="mod">
          <ac:chgData name="何 羽鑫" userId="b38e3e78d0e39cf3" providerId="LiveId" clId="{596304F8-2D19-4123-99FF-E1FC5F116BC2}" dt="2023-03-02T14:48:39.135" v="2779" actId="20577"/>
          <ac:spMkLst>
            <pc:docMk/>
            <pc:sldMk cId="2237184784" sldId="730"/>
            <ac:spMk id="2" creationId="{00000000-0000-0000-0000-000000000000}"/>
          </ac:spMkLst>
        </pc:spChg>
        <pc:spChg chg="add mod">
          <ac:chgData name="何 羽鑫" userId="b38e3e78d0e39cf3" providerId="LiveId" clId="{596304F8-2D19-4123-99FF-E1FC5F116BC2}" dt="2023-03-02T15:03:14.237" v="3228" actId="113"/>
          <ac:spMkLst>
            <pc:docMk/>
            <pc:sldMk cId="2237184784" sldId="730"/>
            <ac:spMk id="6" creationId="{6462B326-1B6B-DEA0-0E09-7DDC6E08D75B}"/>
          </ac:spMkLst>
        </pc:spChg>
        <pc:picChg chg="add mod">
          <ac:chgData name="何 羽鑫" userId="b38e3e78d0e39cf3" providerId="LiveId" clId="{596304F8-2D19-4123-99FF-E1FC5F116BC2}" dt="2023-03-02T14:48:46.979" v="2784" actId="1076"/>
          <ac:picMkLst>
            <pc:docMk/>
            <pc:sldMk cId="2237184784" sldId="730"/>
            <ac:picMk id="4" creationId="{FA743D8F-CCFB-1699-D2E2-D69674B6FA4E}"/>
          </ac:picMkLst>
        </pc:picChg>
        <pc:picChg chg="del">
          <ac:chgData name="何 羽鑫" userId="b38e3e78d0e39cf3" providerId="LiveId" clId="{596304F8-2D19-4123-99FF-E1FC5F116BC2}" dt="2023-03-02T14:48:31.543" v="2764" actId="478"/>
          <ac:picMkLst>
            <pc:docMk/>
            <pc:sldMk cId="2237184784" sldId="730"/>
            <ac:picMk id="5" creationId="{FDACD2EE-4195-55D5-AE8B-FFADD8C8DDB0}"/>
          </ac:picMkLst>
        </pc:picChg>
        <pc:picChg chg="add del mod">
          <ac:chgData name="何 羽鑫" userId="b38e3e78d0e39cf3" providerId="LiveId" clId="{596304F8-2D19-4123-99FF-E1FC5F116BC2}" dt="2023-03-02T14:56:40.122" v="3096" actId="21"/>
          <ac:picMkLst>
            <pc:docMk/>
            <pc:sldMk cId="2237184784" sldId="730"/>
            <ac:picMk id="7" creationId="{926A07F4-93AB-900F-5C5B-5910E6FCA554}"/>
          </ac:picMkLst>
        </pc:picChg>
      </pc:sldChg>
      <pc:sldChg chg="addSp delSp modSp add mod">
        <pc:chgData name="何 羽鑫" userId="b38e3e78d0e39cf3" providerId="LiveId" clId="{596304F8-2D19-4123-99FF-E1FC5F116BC2}" dt="2023-03-02T15:03:07.838" v="3227" actId="113"/>
        <pc:sldMkLst>
          <pc:docMk/>
          <pc:sldMk cId="1609654014" sldId="731"/>
        </pc:sldMkLst>
        <pc:spChg chg="mod">
          <ac:chgData name="何 羽鑫" userId="b38e3e78d0e39cf3" providerId="LiveId" clId="{596304F8-2D19-4123-99FF-E1FC5F116BC2}" dt="2023-03-02T15:03:07.838" v="3227" actId="113"/>
          <ac:spMkLst>
            <pc:docMk/>
            <pc:sldMk cId="1609654014" sldId="731"/>
            <ac:spMk id="6" creationId="{6462B326-1B6B-DEA0-0E09-7DDC6E08D75B}"/>
          </ac:spMkLst>
        </pc:spChg>
        <pc:picChg chg="del">
          <ac:chgData name="何 羽鑫" userId="b38e3e78d0e39cf3" providerId="LiveId" clId="{596304F8-2D19-4123-99FF-E1FC5F116BC2}" dt="2023-03-02T14:55:51.144" v="3085" actId="478"/>
          <ac:picMkLst>
            <pc:docMk/>
            <pc:sldMk cId="1609654014" sldId="731"/>
            <ac:picMk id="4" creationId="{FA743D8F-CCFB-1699-D2E2-D69674B6FA4E}"/>
          </ac:picMkLst>
        </pc:picChg>
        <pc:picChg chg="add del mod">
          <ac:chgData name="何 羽鑫" userId="b38e3e78d0e39cf3" providerId="LiveId" clId="{596304F8-2D19-4123-99FF-E1FC5F116BC2}" dt="2023-03-02T14:56:23.094" v="3089" actId="21"/>
          <ac:picMkLst>
            <pc:docMk/>
            <pc:sldMk cId="1609654014" sldId="731"/>
            <ac:picMk id="5" creationId="{9CFD92F4-7B5A-0DEC-5382-79519DAC70D3}"/>
          </ac:picMkLst>
        </pc:picChg>
        <pc:picChg chg="add mod modCrop">
          <ac:chgData name="何 羽鑫" userId="b38e3e78d0e39cf3" providerId="LiveId" clId="{596304F8-2D19-4123-99FF-E1FC5F116BC2}" dt="2023-03-02T14:57:31.729" v="3104" actId="732"/>
          <ac:picMkLst>
            <pc:docMk/>
            <pc:sldMk cId="1609654014" sldId="731"/>
            <ac:picMk id="7" creationId="{7698A2AD-D0FC-BAF8-BD8D-1E45D6173B6F}"/>
          </ac:picMkLst>
        </pc:picChg>
      </pc:sldChg>
      <pc:sldChg chg="addSp delSp modSp add mod">
        <pc:chgData name="何 羽鑫" userId="b38e3e78d0e39cf3" providerId="LiveId" clId="{596304F8-2D19-4123-99FF-E1FC5F116BC2}" dt="2023-03-02T15:23:18.953" v="3641" actId="21"/>
        <pc:sldMkLst>
          <pc:docMk/>
          <pc:sldMk cId="601362329" sldId="732"/>
        </pc:sldMkLst>
        <pc:spChg chg="mod">
          <ac:chgData name="何 羽鑫" userId="b38e3e78d0e39cf3" providerId="LiveId" clId="{596304F8-2D19-4123-99FF-E1FC5F116BC2}" dt="2023-03-02T15:04:52.654" v="3230"/>
          <ac:spMkLst>
            <pc:docMk/>
            <pc:sldMk cId="601362329" sldId="732"/>
            <ac:spMk id="2" creationId="{00000000-0000-0000-0000-000000000000}"/>
          </ac:spMkLst>
        </pc:spChg>
        <pc:spChg chg="del">
          <ac:chgData name="何 羽鑫" userId="b38e3e78d0e39cf3" providerId="LiveId" clId="{596304F8-2D19-4123-99FF-E1FC5F116BC2}" dt="2023-03-02T15:05:09.487" v="3232" actId="478"/>
          <ac:spMkLst>
            <pc:docMk/>
            <pc:sldMk cId="601362329" sldId="732"/>
            <ac:spMk id="3" creationId="{0BEE66E1-5F8D-DBB9-BD22-46732ABFCFFD}"/>
          </ac:spMkLst>
        </pc:spChg>
        <pc:spChg chg="add del mod">
          <ac:chgData name="何 羽鑫" userId="b38e3e78d0e39cf3" providerId="LiveId" clId="{596304F8-2D19-4123-99FF-E1FC5F116BC2}" dt="2023-03-02T15:06:02.148" v="3234" actId="478"/>
          <ac:spMkLst>
            <pc:docMk/>
            <pc:sldMk cId="601362329" sldId="732"/>
            <ac:spMk id="5" creationId="{3D6A3C91-1F55-BD55-8103-75CA44755053}"/>
          </ac:spMkLst>
        </pc:spChg>
        <pc:spChg chg="mod">
          <ac:chgData name="何 羽鑫" userId="b38e3e78d0e39cf3" providerId="LiveId" clId="{596304F8-2D19-4123-99FF-E1FC5F116BC2}" dt="2023-03-02T15:22:50.934" v="3639" actId="20577"/>
          <ac:spMkLst>
            <pc:docMk/>
            <pc:sldMk cId="601362329" sldId="732"/>
            <ac:spMk id="6" creationId="{00000000-0000-0000-0000-000000000000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7" creationId="{50FA7B41-B09E-3E23-A1D7-4423E9E8332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" creationId="{267F49A7-72F5-52F0-A18B-DF6E0A79A4A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" creationId="{445CFDFA-670F-C399-774A-C237F34E90E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" creationId="{738703DD-CAA5-1C20-10F6-54687778D4E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3" creationId="{EE889B70-3A72-06B6-4F49-787C2BD3DC5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4" creationId="{411151EE-1093-1350-EEA6-74E695E7610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5" creationId="{F37599E4-781B-387F-B756-75AB67D2CED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6" creationId="{98164C36-941A-912D-C2CF-B662A12815B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7" creationId="{B7EC61D9-7AAD-B10E-5402-D1EF8AFD631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8" creationId="{5269F641-B6AA-643A-7A95-C90157FE8DA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9" creationId="{2B6678A5-A690-42A7-49F2-560CC29D037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0" creationId="{5DC24D92-B25B-03AA-88A2-61AFE27D7C6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1" creationId="{0BF865D9-5738-14A6-BBDB-26D36865B93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2" creationId="{644F3815-0643-5E31-DC7A-735235DF718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3" creationId="{F34B2586-00AA-6AD6-1540-27975806C91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4" creationId="{EBA0B016-F241-F4BA-6E46-4869874A67D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5" creationId="{BA39795D-0752-38E2-1E87-247AB37DC63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6" creationId="{F0C18C73-563E-7B79-E84D-10023B455FA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7" creationId="{61C1C9BA-2E71-FD09-455F-3ACE81D9309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8" creationId="{D97DF042-3ABB-6BC6-33C0-751A9E59337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9" creationId="{43566FD1-A41B-EBEC-8EF8-87E851CD230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0" creationId="{B0222FC1-D63A-B790-E569-EE4E7441872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1" creationId="{40968BFB-A832-F058-EEA3-85D2007C989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2" creationId="{CE31ED26-1649-A6F1-4D7B-E335F432E44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3" creationId="{9AF68753-990A-BD16-56DC-C386063F9F6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4" creationId="{15D6734E-4AE2-2956-8E9A-315074F37C7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5" creationId="{D3D0D51F-C159-D796-07C1-64CD1E2FD87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6" creationId="{2A308EB6-7C17-45DC-4FAA-8D27F620F81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7" creationId="{1BA3D67E-C0B6-AD73-A9E9-7093722149B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8" creationId="{3B93C4D0-BAAA-EBE7-2BB2-0CB2ACA9E9E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9" creationId="{A72BA3F3-9336-4CD9-10D1-D7573C009DA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0" creationId="{2D2DC921-A784-27ED-5EDF-471FA6F6C2F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1" creationId="{E4217F48-2BA1-E3CB-B3B3-07077024E4B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2" creationId="{1E631924-2322-3375-DFBD-5BF629FC847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3" creationId="{5983B8F9-FABC-0B6C-DED0-48BBC2CBD66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4" creationId="{0158C64E-BCC0-5B82-17D9-77A4468DDC1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5" creationId="{0BB98C05-9F03-7B45-5F50-1F833D6AF92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6" creationId="{65DF4603-282A-87BD-BD89-0D7AA38D124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7" creationId="{14399911-CDBA-A481-77E9-43984034C97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8" creationId="{8C19EC7F-9F3D-0463-A4F7-F972B167774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9" creationId="{D3D2C178-BFA4-D7F3-B00A-A25047BE348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0" creationId="{70AF2827-E955-591F-C660-9C71EC18373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1" creationId="{7D77F24E-7465-FDAE-E718-302154D5B22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2" creationId="{80440045-B1EF-98B9-3741-01288514710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3" creationId="{CFF422D6-AE90-92A0-66A3-9EB578BE1D1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4" creationId="{CF7C9887-549E-3171-7BC4-119467A58D4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5" creationId="{5B079074-2A1D-5B9C-B8CB-00AEAEA52E0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6" creationId="{E6915E0B-36BA-7AAB-5464-F603D45F1DC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7" creationId="{A2BE06C5-3AF7-CEEC-F4F5-C9C6AB2DA99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8" creationId="{4843D358-E6AD-98CB-B232-5C9CF1A22A3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9" creationId="{8B22C4B5-72AD-E8E9-A602-29DAEEC14BB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0" creationId="{44687AE5-2166-E0E4-4999-8BD4856B2A1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1" creationId="{3BE6A141-09FC-C8BE-3C11-62A0956326C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2" creationId="{3FE3435E-63CB-FEC8-30C7-A54BC9DA4D8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3" creationId="{940E690F-38EF-EAA4-F951-442659F1AE6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4" creationId="{F7FF2CC3-E30C-9A27-65AB-7D20A3A778D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5" creationId="{1A3C2881-6984-2F91-8FAE-6BED88E41B9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6" creationId="{5239E79D-DF71-4F1B-C56D-82F903D8939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7" creationId="{B498F0F5-7B3A-B6AB-089E-B7B3740F4E0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8" creationId="{0A082C64-351B-77DE-2578-FD17B2DDC86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9" creationId="{A0CF7EC9-7B2B-814D-7656-59E6D59590C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0" creationId="{D0EF268B-0670-C66E-033C-7F8F02D98FC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1" creationId="{F04522A7-7BD4-BCB4-7F36-19FA13130539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2" creationId="{DF693C28-ECB2-EEC1-1FA8-2F03D96396D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3" creationId="{E796B453-0603-23D7-B0FA-82D33DB88A5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4" creationId="{4AD3D672-9626-88B7-41C6-D554D1A243F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5" creationId="{A1BEB2BF-57AA-F80F-3A93-3F268E7A0B5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6" creationId="{2452720A-3E64-767B-7EB4-528A29E5733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7" creationId="{7D605234-877E-6E69-DE25-4514976AE8D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8" creationId="{0AF488F0-4C26-723A-8C95-77F2218F157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9" creationId="{2583721A-33E4-E777-AF8D-0B181CEB0D4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0" creationId="{FA54CBE9-2ED6-C550-1974-FEFC0005723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1" creationId="{5EE0A3AB-394E-EB48-B25C-5E2FA813EE6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2" creationId="{2D1A4DC6-8279-2033-6196-B596173E76D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3" creationId="{9153C246-6834-4177-71BB-0FD2D19123B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4" creationId="{A4722CD2-7653-F050-1BBA-9423C879258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5" creationId="{765D8EEE-C616-0070-C5B0-92737223B42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6" creationId="{B8E3F4E4-862F-47EB-74F9-3C2F4FD7119F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7" creationId="{D01530E5-3DE5-8E42-EE7F-3610080CDC9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8" creationId="{61390C7A-DD9C-46F4-B4AF-2E425927571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9" creationId="{03EA70BE-86E2-AA2A-8933-9F8CB205026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0" creationId="{5E662C34-5E17-4E3E-6165-ADD61BC683A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1" creationId="{D0A64FA1-6342-ABF5-11E1-B2300A1D4A8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2" creationId="{C03EFC9E-2E13-B716-AE11-C46771949E29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3" creationId="{6D2B1AE2-D2B5-5DB9-50D0-5D840B66FE2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4" creationId="{764DF544-78A2-09F9-54F9-5792CB10619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5" creationId="{59F35A3F-560B-61FB-5ECD-CC961058A26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6" creationId="{58CBF2A6-5B98-BF97-D0EC-7064DF203DE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7" creationId="{06AFCC11-9DD3-DACB-E4AB-A08C18881EB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8" creationId="{31DF123B-3B27-0722-BE83-47E0690A180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9" creationId="{8EF52A0F-20F8-02FB-7F38-C2D4AF389F2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0" creationId="{237D65F3-E5CF-E641-F13A-BD9EEE487D1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1" creationId="{E78384DE-A9EF-AFB0-AEEE-501BC415789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2" creationId="{0EF2195B-ABB9-65B8-4092-AB39FC16D16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3" creationId="{4F30B488-E62E-E3EA-0DC7-5C4AA69BCEE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4" creationId="{36BAE755-5422-7079-CBC2-413C90AB322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5" creationId="{138DBD0F-94BD-66F0-7379-A4BE60521D5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6" creationId="{A2108B2E-0C38-AABF-E738-30D959E3121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7" creationId="{FBA45EF4-F1B0-8F93-F01A-6637AA82E6A9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8" creationId="{E53282F4-D0E7-8066-BD17-092B1925F90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9" creationId="{688EE440-DE57-FDCF-508D-47724C62AD5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0" creationId="{AA6E09DB-DE92-09E3-6A2F-80C4760C9EE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4" creationId="{8F844CBE-085D-58F3-0635-0592021721E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5" creationId="{7F8D681C-9758-108E-C0BA-74146853614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6" creationId="{F171A1D7-47A9-E021-64BC-554A3F6B76A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7" creationId="{72D8B397-4CF1-0388-A7A5-F6BE49B2C25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8" creationId="{90D73C6F-8EBE-6E36-2DF6-327C584B4B1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9" creationId="{98FBBE59-BD6B-0D25-D806-35E7F07F81D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0" creationId="{EFB3EF52-BE28-C0FC-40BF-A73F5858E55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1" creationId="{D73EE970-1A6D-8133-7319-D17000CF99A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2" creationId="{9612110F-D9BE-B80B-581E-C1A13D8825F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3" creationId="{0E1ADCD5-4C5B-755F-9ECD-6ECEE3A2464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4" creationId="{909C435E-617A-FA84-0919-E3D30AB1CDA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5" creationId="{13EECB59-8EC8-62E9-6317-3F53EF1666D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6" creationId="{CD3E8613-9113-9333-C5F1-602A19A95E0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7" creationId="{2094461A-2E0A-B916-4C7F-A9A20BC955F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8" creationId="{D685C1F2-98A0-B700-98AF-E684A11635C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9" creationId="{A125750D-2BBD-DC6D-F547-51CA2DE99347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31" creationId="{8E3D1A70-5CED-01DB-4092-3BBE4BE42B36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34" creationId="{DCA9EBDE-EC97-80EE-DF12-DD710DDFEC9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36" creationId="{D13282A9-DB14-993C-A642-21D3E362870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37" creationId="{F873F1FB-98E8-2AEF-D0E5-D46880052F5F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38" creationId="{9FA23AC0-FD4A-BD54-E543-906BC3954D2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43" creationId="{714177DE-0B7A-F64B-70E9-EB61DDC508B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44" creationId="{7EC86C80-0C6F-99CE-EC26-91C6A3F79747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48" creationId="{BCA22331-8FF5-EB88-7524-B9A3D39088D3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49" creationId="{F2F816BE-0CAD-36CA-E916-59B20C582104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52" creationId="{A72CCAD4-571D-E6A3-ABC8-E42FB7A0408C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154" creationId="{F4F9F382-644B-50DC-1A41-72F70F88CAF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56" creationId="{C63DD0B1-BB3E-D52F-55CC-D5ECE4C518E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57" creationId="{8956615B-C69C-D8ED-CB97-2C8754795CE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59" creationId="{3AB212F7-F98B-B873-791D-4DDED2989BF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0" creationId="{D6D2B75F-5002-5864-8ED2-3660829A530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1" creationId="{710D43D0-EBC5-0142-C8E0-4DB66F09EF2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2" creationId="{2B46C484-163F-8113-9B5E-E972E9E5AE7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3" creationId="{761A7106-37A5-66AA-3BCC-39AFBFBE1BC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4" creationId="{041E7F46-9590-7CE9-5354-4D1644E2B46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5" creationId="{2DF50873-D87A-82E2-7738-6EB0403034D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6" creationId="{89F45E35-D71B-723D-9B78-A6BF3AF4CBF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7" creationId="{EE9588F2-588A-50F5-6BAD-5C6A0EB271B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8" creationId="{87DA6CC5-32B7-19C1-75D0-3A6189D5AC6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9" creationId="{E5AE58BF-2F21-8EA6-4455-286E4F162EC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0" creationId="{CF69E2D2-AE02-5BD2-AFB0-EEB1A25FC11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1" creationId="{24D6236B-0DF0-94D1-0AC6-2085678DBFA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2" creationId="{81B6C49A-4CD3-B72D-4085-1A534408B6C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3" creationId="{CD0027DD-7BAC-F1EC-37D9-3AA3181C9FF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4" creationId="{E36AAC96-9752-0917-242C-2C710F184E2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5" creationId="{62B13E16-0D0F-4131-8968-0E44EC6D3070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6" creationId="{37845047-CCA7-EDF3-8ECE-09B04743FC5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7" creationId="{BEF75525-B121-9BAF-E3EB-1EBAEE7F6EB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8" creationId="{5B7D1FDB-7692-F44C-EB5C-9032F75BFD8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9" creationId="{1D232DDC-363E-62C6-C130-C6CC5607478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0" creationId="{14352D7D-FAB5-EA33-FF26-ABEDAA4E32B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1" creationId="{5C84BF60-0D26-B60B-7DBB-04C3E6778AF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2" creationId="{282B9FA5-B3DD-62F7-10B5-072188C7217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3" creationId="{ACCF9715-5A2F-2257-60BA-49A05CE2CA70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4" creationId="{F22F4504-B87F-99DB-235C-8BD19C51518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5" creationId="{F65B556F-B210-B1B4-5BE4-799052C9353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6" creationId="{0FD1DDF0-6FC4-1C7A-ABE8-FF0E1102AA4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7" creationId="{FB539A08-AD74-4F52-3AEA-6DE3B67515B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8" creationId="{C69A5993-9E63-9FC8-8404-FDF827FB203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9" creationId="{5D8A056B-8A70-02AD-AF7C-A063E18576A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0" creationId="{2EC87F36-4C26-E50D-E4BB-EC0628CF79C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1" creationId="{A93923CE-3415-7E5E-E879-8A0CEA49D19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2" creationId="{4628C88E-6268-AE11-477D-5D69B851088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3" creationId="{BF3142C0-51A8-8611-00ED-4D169C558B1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4" creationId="{A8FEF97B-AFAC-5165-06A4-ABCB822E6AE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5" creationId="{97FB33B7-3B06-C5D0-C4C2-2228224EDFD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6" creationId="{A8DCC08A-63E9-9029-DA07-8E3D971F9AB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7" creationId="{169088D4-B306-70EE-D70F-BBE4F766668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8" creationId="{281E5460-1FC6-BD3D-FDE3-531B22DA252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9" creationId="{A30EA2B4-C135-8A0B-EE76-1D83C58F837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0" creationId="{FD1E39CD-17DE-DC52-690E-7038D43DDC5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1" creationId="{5AFBD091-056F-DBBC-AF2E-A04BE2D80CE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2" creationId="{5D1775E2-397A-6BEB-13BA-EB09E50F930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3" creationId="{36B6B2D1-9CA7-3318-EBC2-17D8867AA8D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4" creationId="{254C0628-16A2-8018-FC74-8969ECBB28D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5" creationId="{012FA836-6943-ADD6-8609-6086E8AFE6C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6" creationId="{3F7D0014-8E37-F2AA-BCA6-216CC37E9A4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7" creationId="{D8B49D42-4E7F-B435-9A57-70BBA53C771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8" creationId="{9A2B2955-9CF2-6DDC-E7AF-2F1EB83B830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9" creationId="{4F7F7455-EE4C-7913-3BE6-0B972C88BB6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0" creationId="{4FDFD564-9D11-0F99-38DC-C17AC4315F4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1" creationId="{14E92CF7-91DC-0993-C6FB-4819128CF44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2" creationId="{4BD3F1EE-1D41-1000-54B4-85A998D3718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3" creationId="{A9A8210F-DD24-CF09-B236-046C38E026A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4" creationId="{767482C2-0CFC-F967-D217-9DFAE5FBD95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5" creationId="{05DCBCD3-B58E-0D87-EA06-F6C2C6D3B96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6" creationId="{72BF7764-6BC9-2FA1-DEDE-2DF5BF0E94A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7" creationId="{B438C5FB-DD42-E123-A3D2-A97F4800327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8" creationId="{F404FA1D-D6B7-5033-7C68-789FF10BCE5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9" creationId="{75C1CDE9-11EF-CCF1-4F2C-F958D11B351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0" creationId="{DD746D98-C193-16AA-BBC7-C9F8F106987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1" creationId="{64F2C806-EB54-931C-B936-4FAAFC9ADE3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2" creationId="{5CA7966C-94DF-C476-E3B7-786BC0A61AE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3" creationId="{A10D7BBA-856A-DE98-3A2E-1A3E4BCF59E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4" creationId="{BCF22BE4-D1C6-4B61-B6E7-354AE86D33D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5" creationId="{3AC8F04F-F4E6-3A92-BF4D-13B33391308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6" creationId="{8A2983B5-21A0-2D15-206C-07429A5390D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7" creationId="{2B487DD9-1DE2-234E-19B6-478D99BBB4F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8" creationId="{886AEB08-FACD-453E-2D70-6F36ABC2C85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9" creationId="{D1D13F78-98FA-C4C4-5254-2A51AB02A4C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0" creationId="{E85BF940-60B8-1672-8484-694E84926A5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1" creationId="{B97E2EA6-B951-4426-09CC-A7AE26E543D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2" creationId="{56A14ABD-D9C8-CB7D-6BCD-B0F26B2D848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3" creationId="{FB6EC5B8-A7E9-1F72-6366-9C643E91515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4" creationId="{009F2EFE-DE04-8EB4-527E-EFCEBE7B95A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5" creationId="{2082B3A9-ADBA-5A6C-3813-A91E844D845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6" creationId="{CCF7CE63-0643-5DD5-8C6B-73738D6803D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7" creationId="{A115D335-2291-ABD9-880A-DAEB5A88A25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8" creationId="{4F61AA43-2981-E13A-B97A-4DAF4C6FE0B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9" creationId="{2E761401-C5E1-A607-46CF-F86B6073039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0" creationId="{607731D2-1F84-21A1-9936-69FC7F05C43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1" creationId="{053EB66B-81C6-0046-DC11-F00A946709E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2" creationId="{57F3B199-1C46-283A-A936-5349FC84906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3" creationId="{A669F3E1-2438-D46E-5994-F7BB8100198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4" creationId="{A6134266-1B38-BDC0-D970-F2B184F5DDC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5" creationId="{3E672DA3-6F58-FC14-E66F-B430E261F91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6" creationId="{6064F26A-9495-D6B8-0B64-ACE7FC80726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7" creationId="{E7DB0AB7-9A07-17C9-0A8F-CD33F0FF9B5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8" creationId="{2DF21D0C-7D6B-1024-A227-C96C83C126A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9" creationId="{EB3A0DEB-24C5-2CA6-3DC8-9D3D99AAF01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0" creationId="{37CBF6D2-F8F9-2D17-2326-FB70227185A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1" creationId="{D625D102-0340-56A9-36B7-AFEE5A11067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2" creationId="{3D34CA89-AD2E-4DB0-B749-9811A6C2D5E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3" creationId="{4BA5F1FA-6CC7-9300-6043-CC6032247F6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4" creationId="{C9F7ACE3-6B1C-4760-3147-D4EAAFE8D5E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5" creationId="{B6879265-DD20-8523-02A1-1370F3FCA55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6" creationId="{F9E4D123-9C66-D9A9-9C65-6D370615727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7" creationId="{CF466A7D-997E-F092-62CC-51139BDA9AD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1" creationId="{2D7F7FA2-C480-EFAB-D6FC-A599D817998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2" creationId="{484D7E5D-43A7-7950-D49C-8DFE6DF3134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3" creationId="{4C4D0041-2953-7341-8A4B-6A96A976A28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4" creationId="{662AC196-09F6-44F2-DE86-00BADE7C30E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5" creationId="{EDC9EE40-D232-E5BD-3E60-07A54E6030F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6" creationId="{E4FA5CFA-75DA-401F-96DE-FEA5B8FE10B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7" creationId="{408767D6-9AE0-38CB-86E9-1EA7FD5861F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8" creationId="{F3C537C7-6BFA-B173-6260-41F7F5CBF99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9" creationId="{916283AE-9A51-5708-71B4-FDAEAA75CD2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0" creationId="{E48070AF-A32C-1588-D657-2813BA6FB8F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1" creationId="{C91F4EF8-43B5-FEB9-EDF9-B716EF66C4D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2" creationId="{06F0DF0D-8CDA-C23B-F8FC-A16A2FB882E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3" creationId="{DECCE61B-9B76-2202-1D9C-AEF39D4FFF8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4" creationId="{B2411AA7-7182-ACD4-DAED-B4D010BD926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5" creationId="{8C408E4E-0BFD-A19A-36BA-025EE9EB031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6" creationId="{73BF5A10-399A-36D8-CF06-EA58BBBDA9BA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78" creationId="{19D15716-0714-33BF-B338-932DF84F1D45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81" creationId="{EDD24F80-D49C-9147-DFD6-47E611B3BDB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83" creationId="{B6C62950-B3BF-150A-F721-DD067945478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84" creationId="{257029FF-4543-A384-D461-723744749B3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85" creationId="{2EB01B91-0333-B150-C349-D4289B393170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90" creationId="{7797C47D-766B-E623-DFDD-E67B1B8239C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91" creationId="{F22F220B-3B0E-152F-513A-C7F1BC19C1B3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95" creationId="{6A4C076E-638E-5E3C-80C2-B3D8853AF680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96" creationId="{65E870DC-7127-97D8-0DD7-E83FA707BAEA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99" creationId="{C85617FE-F21E-A8B8-1D41-24919AD2785F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300" creationId="{06635A31-8AC5-555D-0B71-8DCB9BA4040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2" creationId="{6CF31D1C-B497-CCCA-1056-3098472F74F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3" creationId="{74C627C0-747B-196B-600E-395F94945FF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5" creationId="{2DFE5D65-BE6E-8FCA-73AA-B28FD06166C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6" creationId="{E6DBD768-61F2-F8D1-12BB-B1E11705006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7" creationId="{97875633-81D8-4A13-93B8-D8D4B806401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8" creationId="{69CE0284-32BD-2B4D-829F-BC7A54D58D8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9" creationId="{C3DF432F-37F7-0B52-9B41-6FC5C2C3943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0" creationId="{EA160E86-1781-30AF-39B8-268373F840E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1" creationId="{AFF338C8-BF8E-2EC9-A840-8BC8FE70192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2" creationId="{D29548C2-951B-FAE7-7626-4691EA8D1A9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3" creationId="{A966EF2B-67FA-EEE9-EBB4-5891D884676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4" creationId="{EF661A63-4A05-6168-933C-8473F82E9E3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5" creationId="{F3E1F85D-026C-5E34-42EE-4042213B8BB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6" creationId="{0501B0F1-D5F0-D1F6-6F21-17B91CB0214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7" creationId="{E07161B9-ED5E-3FCE-CC5A-6924EE1FAA7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8" creationId="{7B99C8A3-DC1F-A2C7-4EE8-424A19A39F2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9" creationId="{7A9B4C6D-B8A5-FDF8-0CD3-839A39C5548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0" creationId="{FBCACADB-28C3-0797-BE08-FE1177CC475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1" creationId="{D34D20FE-A26C-1B0D-738F-F9B57674649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2" creationId="{8FE5201A-D686-3F91-7B05-46FA6C47C84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3" creationId="{5ECE7DB4-E909-BA2E-E3AE-0B70238C460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4" creationId="{7A06352E-7EE2-605A-4CA7-6AC4C1733A9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5" creationId="{435832D0-E812-E9A5-5120-3E42BBBC018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6" creationId="{97445FB1-772D-F488-E9FE-50A7787A1E1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7" creationId="{F8AFC721-43A2-A956-E24E-96D36431097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8" creationId="{05F8F515-A6FD-0683-73A6-ABC7DDA2738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9" creationId="{D82F7016-0995-B38C-41B9-17720FA3D7F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0" creationId="{BC1D4AF6-3DAF-3150-572C-C01AFE0F9F8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1" creationId="{501C8D1A-D9AC-1FA6-9F55-D074E3B36E7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2" creationId="{42155C22-EE0B-A563-7344-3EE7B8B701D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3" creationId="{3D82796D-16E3-3FD5-C9AB-9465B3338A4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4" creationId="{814BC6B3-B88C-8D84-1D6C-2DF65EB9BD3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5" creationId="{762B79F1-5B91-723F-EA39-F632C788155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6" creationId="{7098B891-25F5-EB90-93A1-80AB06E7C58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7" creationId="{FD7B7BEC-9018-2A48-173E-9DFF917E88F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8" creationId="{AAFAA8DC-D168-41A0-099E-5B6563BF512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9" creationId="{24BE5BF5-0BDB-04DE-7086-E444CFC9DA6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0" creationId="{EB365A72-C207-5BE7-A55B-5BC50A66E70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1" creationId="{261887E2-5FB0-95AF-535B-B4B2D18DD2D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2" creationId="{1E87901A-C5AC-7755-4E23-00D3B2B3E2F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3" creationId="{1510FE7B-C1EC-AB58-6201-89E50881AFF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4" creationId="{1C01C531-C046-399E-873E-8063857BC14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5" creationId="{7F85D95A-C5CF-6AF8-449B-7EE17269550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6" creationId="{14C2BE43-BD04-6497-9E4C-CFC71CC34B2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7" creationId="{F30A56EF-8E51-7B38-8C67-444738CC285F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8" creationId="{3940FF04-F9E0-3AD1-E127-4DF6F1BB6E8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9" creationId="{9A6030EB-E28A-B061-E9CC-EC2210F0A06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0" creationId="{1AABA6D1-7F38-15F7-92CD-53AC61E1A1B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1" creationId="{C9C1C47F-6F04-FF4F-9EAE-54F2C68614FF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2" creationId="{D0787B01-C8FA-3DD5-20B4-C8A5CA7E5A4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3" creationId="{810E1DC4-E494-DDFA-9215-0B858C6246D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4" creationId="{11D6495F-7724-E054-D01E-1133CF0D6BE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5" creationId="{13B97801-9F0F-8C0D-3919-C0B8745BE9E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6" creationId="{015095EA-17DB-4C40-78F3-1FC0834E93B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7" creationId="{9012B4F6-3124-F431-C858-0875C5BC879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8" creationId="{62A245C3-10F0-F312-DA11-BA4B9DED2F9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9" creationId="{BEFA6E5E-4CB4-9054-22F4-08FAC345368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0" creationId="{1221A8DD-38DF-5C0A-105A-52C7196C9DE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1" creationId="{EB12672F-DC9A-4307-017E-C7420B3B72F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2" creationId="{CAFEB023-679E-24B5-2A1F-4889849DA59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3" creationId="{60F78CEA-FF59-61E9-0FA2-2826024615F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4" creationId="{6CD56BB4-C2CA-0B33-1E42-B015A44AF67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5" creationId="{A2D11BDF-B8AF-6876-DAF4-A0E75FFDDE4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6" creationId="{0E45BD7A-5FDB-29CF-6A44-BAF4D86490E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7" creationId="{7A9202DF-27B2-DBBF-C0D0-D322A8B177C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8" creationId="{8DDF5DC0-5C9A-0138-7B43-C43687CFD1D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9" creationId="{4B3AA76D-DCD5-0813-B904-1F20FEC0566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0" creationId="{5C528BB3-B5C3-E90E-A779-1946C76F0F5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1" creationId="{04441FD9-9FB6-8DBE-8A9E-BB67A81CE07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2" creationId="{77BEB6C1-F38D-A885-1D0B-27D7DC39F69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3" creationId="{0B19EA2B-3AEB-3EC2-183E-86D3FA94D17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4" creationId="{EF2E1C1E-8CF5-A65F-BF09-B57F6230657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5" creationId="{01E0335B-E583-CB9D-D3A6-D1C2B71E840F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6" creationId="{F925D529-6671-159D-E619-6016F2B0ABE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7" creationId="{9A844F14-8A44-3BAC-D0C3-EB72C1778CC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8" creationId="{B90FEB67-4EA8-921C-2861-653B70EE0DE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9" creationId="{F23FC2C3-AA82-0257-B0AE-DFCF7482B16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0" creationId="{B9CD807E-3B5B-2E7B-CBC4-D1BDED14E2DF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1" creationId="{6504B555-9FAD-9282-CF34-BC0CA1CADC5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2" creationId="{C7385CE7-15C1-5BEF-21F9-B9E7527F5E9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3" creationId="{772F9D5B-1A61-A596-888B-8A2C7E836EED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4" creationId="{1997E8F7-D031-432E-C73E-E9DF6B30FA6D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5" creationId="{E55707CA-BEC7-C269-C73E-F6BEF30ED3E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6" creationId="{EB45EE81-E453-9E3C-0FEE-A52BEF6B0A1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7" creationId="{C585E2D7-C796-21CB-4CBD-680039768EF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8" creationId="{1643B444-54FA-C6AC-3F2E-467356DEA54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9" creationId="{ED57A07F-8D07-C1A0-02B7-E2420003276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0" creationId="{1491B676-1B60-C890-A1E2-85999141AFD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1" creationId="{1FE73E30-D8D8-39B3-092F-862CC19971C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2" creationId="{79BDD7C3-19EF-E963-D397-EB25A593740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3" creationId="{85C34788-4EF2-47AA-1B3B-030B118E8F5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4" creationId="{4D032A9F-825E-5E19-DE5F-F437B6BFFB7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5" creationId="{F8E063DD-1580-07FA-1255-6C80F07FEC7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6" creationId="{0FD7D2E7-8BB5-13C5-E1C1-52A72E0609B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7" creationId="{750A96D7-9793-6F17-AC76-ECD3FF47318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8" creationId="{C1A5B1B1-6C79-61BC-ED2C-5C09FF25F44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9" creationId="{569E6149-5D08-A58C-CED9-D10446782EF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0" creationId="{B94973A0-CA7D-E87E-798A-DD5D998BA35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1" creationId="{3F4C269A-0AAF-5A8A-A523-484BD18E500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2" creationId="{0EB5A7EE-30E3-50CE-2BB3-3B492426C68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3" creationId="{2BBA9DAF-3A61-5434-9E5B-5D6D23E630A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7" creationId="{73A7196D-F023-A565-08AE-4E2B08A3EB2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8" creationId="{A1330887-3F01-D345-5397-5E350FF3AF7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9" creationId="{6994DAB6-B590-D56E-BF5D-B3671619739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0" creationId="{2C8EFB31-B010-5843-C19B-1B47AA8F245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1" creationId="{BF145C5D-C2EA-7931-B771-4117AA52C6F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2" creationId="{C44CA9D0-8E18-45BD-6D91-A651D536EBD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3" creationId="{9063B3BD-D42A-07E7-6030-12AE4CE58C5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4" creationId="{168CB597-4558-20F9-2F74-00E23CB9AB4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5" creationId="{4A2D31FE-BDE6-F6F4-D052-693D61F6685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6" creationId="{19EAA833-7090-7B52-ACB4-886A25F1749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7" creationId="{5EBE38BF-475B-BAFB-7972-FF0AC4590F8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8" creationId="{05893237-B223-4989-7B7D-7CDAB818561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9" creationId="{7F02CE7E-78BB-0CBC-FACE-CA786CDEBF7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20" creationId="{027A0373-264B-8E2C-4976-A40373A5B73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21" creationId="{F5E49915-26D5-8C2B-CCF9-A8DC0EE86C1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22" creationId="{CC2862A6-1E20-AE64-0FE9-F55742961D1B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24" creationId="{2BF30486-B149-A13F-4A37-1ABB0497E60C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27" creationId="{4715C0A6-E816-67B5-F582-AF62B95B2E7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29" creationId="{56D23260-9CA2-A44E-20B7-28EBDD7F890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30" creationId="{2A9026F7-44A6-CFC9-20C6-56671E967C2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31" creationId="{6E762736-BD7E-0759-0EB4-A799CDA9BE2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36" creationId="{1C38653C-B7BC-F993-5353-79AFD576B97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37" creationId="{ABAC147F-DE18-825E-8576-43E141A6BF1F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40" creationId="{5BB8A1F5-C1F3-AB69-B4CC-0662DB6ACB7A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41" creationId="{5DB0F6CB-1E11-89E4-2527-A5E08E8AB576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44" creationId="{0D0CD3DC-D119-ABB6-8B5C-91731538FF07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445" creationId="{24B100AF-50D8-28F0-8106-2C5C92848C2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47" creationId="{CE40D467-66B0-2293-5457-2347C84E24A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48" creationId="{93ED701A-BF01-96C0-8CA0-DF6D73BF80F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0" creationId="{5B567759-2402-7507-4620-304332ED5CB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1" creationId="{214CE5F8-3D46-22A0-545D-1626F8E757D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2" creationId="{C6991300-3EBA-E43D-1218-B64A5F03DC31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3" creationId="{EEBE9663-1EBE-FC87-A571-B795F021540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4" creationId="{76F8338E-1816-DF07-97A4-BA9ACD59067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5" creationId="{31256D40-0A78-8025-3D0E-52D19476613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6" creationId="{9AFAF41A-ACCA-7B09-EFFE-B81BDF0E786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7" creationId="{9CF5F808-1257-C574-F403-F4DB2D22133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8" creationId="{D6ECE6EF-386F-8DA9-E0D7-4B05112B396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9" creationId="{3A03F3EB-B92E-5DA7-EB4B-4EB508F8023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0" creationId="{D9E55D28-A6B0-B6D3-9B2D-62C91DB902C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1" creationId="{E3993FFF-50CD-0B9F-CB98-C714EAF21D9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2" creationId="{DB5102B1-C489-9BE7-D8C9-BFFEDC94A4A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3" creationId="{62C33EC5-5800-C085-1D8D-F656A9AC4CB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4" creationId="{3B36ED42-2692-EFFD-FA24-7E9295302F8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5" creationId="{34D1B7E9-D123-85A0-6901-3CB5E33E054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6" creationId="{16EB7E3D-5CE4-613A-49C9-4ED04D09AA2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7" creationId="{AAFE9BE9-1412-A5E1-F24A-C06A63E5152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8" creationId="{3F87B8E4-D4E7-7586-4BDB-EFA96ACF1225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9" creationId="{AC9F477B-5C47-5BB2-254F-14F7937AEB7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0" creationId="{CCBD93D3-218F-B726-9817-38C823F0A40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1" creationId="{96D48E04-D4FA-66D7-B230-1B234B102D8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2" creationId="{0581D513-1F7E-0F62-EB0F-8333B6E6645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3" creationId="{1B129D32-6898-695A-729F-0843C3BF660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4" creationId="{CB53E0D9-F402-3B7C-AA92-7A1F4EAF63C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5" creationId="{F7055204-64D3-ADAE-9619-6CC4DCC8714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6" creationId="{4E9088D4-67B9-30B4-B81B-2261BB0419A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7" creationId="{AA910FA2-1D0E-A22B-C264-B135F64628E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8" creationId="{C3243CE5-5418-B134-116E-C3D775F67D2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9" creationId="{11E71728-9D67-0CDD-1160-602CA79279A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0" creationId="{1DC94E94-519A-D979-4622-DE3B231198F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1" creationId="{41E44069-99B7-F427-1FF9-CAC7DB888D6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2" creationId="{EBD26D4B-E971-5F09-21A2-45F1BACA548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3" creationId="{8344A865-0732-8C3A-44B7-7E5E25CFCED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4" creationId="{2F9D563B-946B-23DA-2301-4626A126ACA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5" creationId="{4B81C327-4A46-2104-27E5-C0E35760A3E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6" creationId="{E23A5E8C-F7DC-7344-7AA1-7BC769E5F49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7" creationId="{6007B99E-6157-999D-BFB5-6AE319FC723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8" creationId="{30E756D9-A8A4-EBC2-57B1-FE268437308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9" creationId="{6F3502E3-59FE-834C-B424-43B84A3505A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0" creationId="{28118658-D689-AD77-DBFE-EFD4D9FE38D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1" creationId="{7C9B5D7F-6575-9D5A-5A54-D07019C3D9B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2" creationId="{44E21A10-F0CA-C27D-FB0E-BB66F0FE0A3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3" creationId="{675A289A-B103-B323-0AA2-A13963D01F6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4" creationId="{AF2976E5-188F-C83E-E24C-236288928BF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5" creationId="{90E58590-0606-173B-95C0-73A0BDC63AA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6" creationId="{A0FCA7C4-7741-D58B-61D3-72E642455C7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7" creationId="{EB7D1F1A-42BB-68B0-B4FC-27566CFF6B0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8" creationId="{AEFCA49E-0D23-128C-93D7-DAC635124B9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9" creationId="{B4C5B533-7E66-9EC7-404D-61E585709F2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0" creationId="{B951B23C-D089-0093-99AB-D4ADEA17A9E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1" creationId="{2C5A746F-1137-BEF9-6A9C-FB6C425DC0E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2" creationId="{9586D49A-C491-7D26-0D6A-70401D67B40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3" creationId="{D709F15E-6981-44DB-D545-FACE3255BA8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4" creationId="{36F12B09-5883-8C84-99BC-1DBFB1DBBFC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5" creationId="{DFD16935-911E-6E9E-4065-BE0A07A85FC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6" creationId="{21C7CDD8-563A-433D-4F04-480CF2A59CD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7" creationId="{D2176522-B872-51B4-520B-7BB982DA830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8" creationId="{AFE0FBC4-08AD-9208-81CF-A10DD654FB15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9" creationId="{B12B3BB4-3E77-76A2-7F23-35EBAAF57AF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0" creationId="{714B4836-44A6-B789-75D6-AB40EF69AB0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1" creationId="{F95B2EA9-8D9C-A288-9246-27F885FB216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2" creationId="{89E53CE8-0C85-7086-F769-48E50D1DE13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3" creationId="{8FCE8330-3E17-4A4A-BEB1-7085F77F95E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4" creationId="{7B7F7982-4CDF-312B-C3B4-6B66AEF67AB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5" creationId="{6B41FC0D-7A88-3E62-8D9E-9715B1798501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6" creationId="{C7D9AB88-4FFB-8105-46A3-DFE368F1C28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7" creationId="{6F329460-089A-48B2-EF39-59D294C577C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8" creationId="{9C9DEE55-F4D4-8DF2-EF7C-E4E7A817936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9" creationId="{0C0F787A-E3A0-A126-A9AC-11A2D6DC427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0" creationId="{967E5637-924B-9328-37F2-2C62AC4E45F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1" creationId="{14C7B59B-1C44-B0E0-794A-A4AA0694057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2" creationId="{B63A5A20-5E46-8236-13EC-09F63E7B33F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3" creationId="{C6D6CFC7-ED17-9D15-449A-249D2482BC1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4" creationId="{C36BC643-560A-C20A-11A5-C0A471D57D6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5" creationId="{C776111D-11BD-5A48-72B3-A4F41C4CB35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6" creationId="{12AF2EA1-6E41-C02C-FFF7-3A31DEAEC1C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7" creationId="{89433DF0-3122-C8D4-C4DB-FF29DF8E2EB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8" creationId="{71B86501-23C7-D967-A037-0C9F871CA71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9" creationId="{6AEF9570-3A4F-5B54-3A5A-E660C18D087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0" creationId="{6062ECBA-D8B6-5FE6-2E93-CC5238709BE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1" creationId="{402EF7A6-4811-4715-8FA6-E20B3FC8B5A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2" creationId="{E12D3109-BEB4-EDD7-9D84-87EAC68330D1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3" creationId="{EB958617-A438-10D0-931D-7BE5A4ED74A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4" creationId="{BA7D3AD5-19BB-DF0E-4A58-895AE81B429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5" creationId="{2C9EBB69-F57C-5746-3821-EE2B3FAB8B1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6" creationId="{55E50655-5305-5BBD-C4F7-26DD864B0FE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7" creationId="{05A574A3-065E-B2A6-07D3-64385E9341D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8" creationId="{5FA9DC88-9C1F-FDB9-1E8F-0146CB8A126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9" creationId="{4A34A173-7590-9C0C-7BB7-431DA3065A3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0" creationId="{097A2B03-8CF3-99D8-4A67-75BD80FFBB2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1" creationId="{EA100B3E-8A3B-8200-E88E-EFE877DE7DE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2" creationId="{F9687814-1DEC-62D3-DCC6-BDA5F741265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3" creationId="{15329D30-B98C-AD21-CF14-D904DCFCB93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4" creationId="{98B88FA0-48D0-7136-888C-8EA105AAB2F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5" creationId="{253660FC-FC6D-E066-268F-69B50EEBF1C5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6" creationId="{FF353B0D-8D53-6307-3D1C-16997B3D0FC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7" creationId="{0E32AAEF-6C51-9B02-8059-60382BEB054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8" creationId="{04AC216E-9D31-DEA7-D506-0A6E5F36B93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2" creationId="{B5736B63-A7FE-D37A-3EF0-BB26E5CF23E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3" creationId="{6E8AF28A-D075-5E4B-7D65-84A3693A030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4" creationId="{FFA70D7F-4246-F331-C8AB-C0469436CDB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5" creationId="{02604E7B-B3B6-B8E5-8110-6CEBB5DA6AF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6" creationId="{9B6FA230-3CF5-3B3D-DC4C-FC0CD53A83A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7" creationId="{04637CDC-6AFA-F6E9-C2DB-DD282A42978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8" creationId="{4A5406E9-E3B3-D7FA-5145-ECE0A7853D1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9" creationId="{76B2EC0B-560E-663D-03A2-89ABF3F0CE4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0" creationId="{3007B05D-9D70-FE19-35A0-78C34E4912A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1" creationId="{F601795F-1FB9-9597-64A9-F70EFE85086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2" creationId="{BDFCAE41-24AF-37D0-3C9D-EAD4BCBBC89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3" creationId="{A76B5BB1-EC93-F5FB-E01F-13BDE13F80F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4" creationId="{4D5DFC7D-DA29-3928-6046-B798FE99247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5" creationId="{CCF41431-03CA-6278-7745-842BECECB52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6" creationId="{B0327B8F-616A-689C-4CC2-A0C229A399B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7" creationId="{047A77CA-018C-CD9A-42B6-A15D0190B947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69" creationId="{3E89A5EE-F97D-DB33-C997-BD85B2CBA291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72" creationId="{8CB0167C-DCEC-3FBC-EFA6-7B8F37B515C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74" creationId="{F66B2AC9-9583-75C3-5079-4A4A88EF586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75" creationId="{3469B00F-BE40-75A3-B3B7-D39CB1F6B37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76" creationId="{B45F9C6B-0CDD-39BB-8B51-2F5CCD2011E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81" creationId="{E48927F0-F1C0-B0FC-F87A-EE19560BCE65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82" creationId="{DFBE16C3-3209-FA34-4947-7B63088E2433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86" creationId="{216635CA-5D38-2A15-4B93-5A50D7C29156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87" creationId="{C19781BC-94B6-7305-0CE3-5BFC28F69967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90" creationId="{E2721117-4424-856A-1C9A-5C7F5A16D3C5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591" creationId="{8523D358-35FB-AE15-0D40-79F3DB5B5BA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3" creationId="{D657A386-B1C2-2E92-EF80-11CE0354688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4" creationId="{664C1372-8367-365E-6D9B-F3EE2506AF9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6" creationId="{A8120CAE-AD32-F1EB-911D-92B612D8C96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7" creationId="{894FBBC0-82E6-140E-30F0-594400EC99F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8" creationId="{917D66B7-5912-4E50-6676-9B9D25B1E1A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9" creationId="{EBC074FD-AF1C-535C-5EB3-4779EAD96A6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0" creationId="{805BE83B-CD55-3FF4-819B-84122EBFC44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1" creationId="{0BD6A0B3-542A-F221-EA92-11B3E8E1802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2" creationId="{3E06E14F-FE14-1A0D-7E74-44F319A5D14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3" creationId="{29A91AB5-5BE5-6D5E-4C8E-82877F8EA0E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4" creationId="{C4E15BFD-E22D-FA93-A11E-87ED1A12EEE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5" creationId="{EBDB4CDD-B697-3DE5-D36B-389DF2374E0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6" creationId="{61DDEB22-8C3A-642A-3038-C15F19699A3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7" creationId="{9E012774-7A1A-632C-D0F7-486DBDAD269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8" creationId="{2F4D1441-9F44-775C-999C-3EC1B441954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9" creationId="{EE5A3809-DEE5-B141-C53E-EB21C49635E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0" creationId="{78E236BD-A7C9-A3F7-915C-CCE4EF1B060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1" creationId="{13E288C6-B1F5-B668-F1F0-15FE9FE0F4C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2" creationId="{157DD47C-859E-DF1A-8765-1840A3BE27D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3" creationId="{F06CDCAC-A441-EE5E-F704-3CC193F2E17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4" creationId="{FE0BA248-2F64-577A-8B14-2B36A9BF36D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5" creationId="{E6744D64-7160-223D-1D3B-96244161D2B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6" creationId="{A0D6B249-5515-C849-0613-B59C7DA4F10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7" creationId="{98BB1D58-C439-6A13-6BEC-3936844335B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8" creationId="{0074BF3D-E947-0C61-C2DF-A4BB3662D29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9" creationId="{A0062FB5-288C-5E5C-84B1-30D6AF5FCA7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0" creationId="{BB2221D9-EF25-AC6E-C35A-6CD698F90E9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1" creationId="{52F7D143-8717-87DF-FA6A-1C6B22CA641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2" creationId="{E76C14FC-9D23-570C-ED18-E3CA068F9C0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3" creationId="{E80F5477-CDA1-1AEB-2EF6-0164D5BB9F5A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4" creationId="{82D0E9FB-1379-C433-0156-EF0E645D01DA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5" creationId="{D73A900A-3DA3-29A3-1755-BE82BE70496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6" creationId="{8962004A-8345-46EF-8236-D462DB2777F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7" creationId="{B2B9FC6B-2115-C8EB-C537-B6BE5FF726D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8" creationId="{20DB395C-3621-A3A5-3C68-8D1D66F9E28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9" creationId="{4D6598B8-A440-573A-1B2F-34689FBE2DC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0" creationId="{A480A8AD-A9B7-E4ED-DD6D-11419338C3A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1" creationId="{73F86A56-D59C-9F7E-4154-BEFBD51EA94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2" creationId="{5F287027-933C-8BA8-1CB0-7CE8CF0FB34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3" creationId="{9B74D5CF-5E7F-1F1B-B5D8-D2E2B2F88DE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4" creationId="{49E157A5-BB77-4C18-07B0-31F98EB16C3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5" creationId="{E5AA2D0F-CA55-F04B-F27D-84014182BE8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6" creationId="{998DC6F8-07CF-650C-72FC-99253EEE5BB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7" creationId="{152F1A6C-92AA-5A00-B099-D0243E12851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8" creationId="{091C3675-8494-E1B4-A06B-995D6F46C04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9" creationId="{4F5DC8D0-D976-198A-1C0B-66631726B36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0" creationId="{040D88FB-AD45-0067-94F5-6D0EAC0BA1C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1" creationId="{B8867F3D-FE2A-59B3-57CC-55FB7A08630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2" creationId="{46100AFF-C40A-DC87-D420-6026F7CB416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3" creationId="{3FAB5A57-701A-E8FF-BDEC-DF71AA98BF7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4" creationId="{BD417B5C-74C9-23D3-12E9-54E4147FED9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5" creationId="{2BE0F96D-F7D8-6034-9CDB-999613E9A13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6" creationId="{5E7E8DB5-E77D-65BE-6E7A-CD92C5BBC0B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7" creationId="{7C9B7708-1D29-9A28-F18F-7961130C446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8" creationId="{3BC30BFD-8130-60F4-4744-506B9CF1B06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9" creationId="{E9E303F5-1692-12A5-127D-9BFCE0496C7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0" creationId="{8532B3E6-C094-FF9E-9724-EFDFB3D29E2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1" creationId="{F35083C4-CA98-FD2E-35E1-23EC9F97CFC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2" creationId="{669EC967-B42D-6F4E-051A-87FA4926DA2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3" creationId="{295B2CD4-1E55-1410-4A7D-268D7C5B5B8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4" creationId="{F4AE5600-16D2-CFAB-ECA4-6459C4D6197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5" creationId="{367DD964-3597-EB8C-0586-2ACF487930B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6" creationId="{7119B3DC-7F2C-AD99-EBFE-01061978BCA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7" creationId="{C503B28C-307D-CFE0-D33F-BB4B145A1E8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8" creationId="{0492E609-D152-991C-0E44-2ACBED7B5C2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9" creationId="{7CBEC00E-694E-DF62-7ABF-0F566181493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0" creationId="{E220B473-0419-06B8-9D6E-70561C88079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1" creationId="{C623FA5D-995B-FCBB-C73D-4283D879646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2" creationId="{BC3A111F-322F-6E1E-9C3A-0118418CA9F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3" creationId="{2EF46C32-0C47-9C04-8D02-09DFF717C78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4" creationId="{503664D8-1EB6-8726-D474-9341A8A0F24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5" creationId="{31B0D4BE-7E04-25F6-E86D-2D1581CACDD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6" creationId="{B7EECA25-155F-BFA7-0B38-7D58CB28CC8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7" creationId="{0EC0AF61-32C8-59FA-7BE1-B29520B7EF2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8" creationId="{66DF7BF7-105B-FCD8-2FA0-10A75A75BCD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9" creationId="{57E3C17C-2D7F-B5A9-F66C-4C71C296A30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0" creationId="{DD97BA49-66DA-7858-9D85-EAEE1CFD0CB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1" creationId="{831F3638-8679-C358-0249-B6CE9E796B1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2" creationId="{650B922F-ECA7-C1EA-483F-4C5F19AFD9E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3" creationId="{B5D7DB6F-7CFF-B362-7348-DBCBE26FD8A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4" creationId="{0B593D37-C1D3-C53A-44AB-928D319E1F2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5" creationId="{8E50E524-FD3A-E7D5-5084-07520A5B376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6" creationId="{CC224FB1-B9E1-51DB-D6A3-A57D768247B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7" creationId="{F82BC169-6B1D-F342-3D89-C51369D3A34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8" creationId="{62FB1FAA-E4C1-5CB3-E8DC-E297FA252A6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9" creationId="{7CF47CD2-08AC-085D-7641-F7EC080D72F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0" creationId="{B6390E4F-56F5-C824-8654-360FA36D82F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1" creationId="{22E10809-E568-D5E1-28FF-91BBD26FE1D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2" creationId="{2FA33D1D-84D9-F9ED-8E89-6CF9572F849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3" creationId="{FA10D472-0564-C114-B117-BB58ABC3051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4" creationId="{B4DA26A4-1959-2C6B-DAAB-D19A2EB2E17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5" creationId="{1542F80F-1FAE-69BF-CA56-220F9E9483D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6" creationId="{3D37ABA5-FFEA-12E4-34E4-1EFF1BF2D5F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7" creationId="{9AF74C3B-E874-C93D-18B0-FCD3434614D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8" creationId="{16F68A14-8F9D-0456-AA17-8D2F0ACA8EA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9" creationId="{9EB7A37B-23D4-EE32-EE79-920363FC495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0" creationId="{135A57CD-C10A-DE8B-A031-39C8425F0AE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1" creationId="{5B17FE18-175A-0628-45EE-4DABA27DCB7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2" creationId="{FB8C8E7F-C36D-5C45-E704-31CF640EACE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3" creationId="{F40206E2-BB0D-6DDD-5AF4-C4E7766628F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4" creationId="{58ECD603-6820-0162-9A71-378A050563FA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8" creationId="{A9E40578-DBBF-14CB-F405-95E147930F0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9" creationId="{9F083110-A2BD-5341-D696-7FD3715D099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0" creationId="{D8A753F8-7082-950F-6110-6192A2413EB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1" creationId="{5158346B-03EA-E499-FD1C-833C506A8C2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2" creationId="{CEE3FAD9-819E-1F83-348A-9FF95C16EDB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3" creationId="{9A9E2340-C6DC-34C2-148D-89D6D5D9A89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4" creationId="{7603A70B-8AD6-1D44-5280-B9FC3125BCF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5" creationId="{8F6CEC5B-D186-FC80-59EC-493EB329F1F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6" creationId="{C1F00594-5DA4-EBCB-C147-FC8A95971AC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7" creationId="{4C05A8F5-F28A-9F7A-5B5C-31DA2DC2B38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8" creationId="{C698D088-A6BA-77BD-558B-423DC25772B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9" creationId="{0C86A18E-4716-886C-FD61-52FCB244FF7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10" creationId="{044BBF8D-CFED-2EF2-D619-A0D2FA8B078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11" creationId="{52477D2A-03E1-089B-D750-6D6D6396F2C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12" creationId="{1F9D74DE-54F0-33DB-848D-047CB927BFA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13" creationId="{6A0FDAAF-28B3-F60D-A95B-E5599A24EC4B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15" creationId="{71B07AE2-50A8-79C9-C523-C389E621284F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18" creationId="{B364E79F-CDB1-44C2-6777-BA9BBE3BE68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0" creationId="{6A354118-65B9-DF96-8077-0CDEF3F7B32A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1" creationId="{0BADB6E8-1BB9-D275-B5D4-5819730C5BB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2" creationId="{D525E6F2-ED6D-CACC-4F8F-DAE8CED822D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7" creationId="{B37301AD-BD46-7C90-0C8F-3DCBC5DDB84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8" creationId="{4280B2E9-368B-2EE0-CA21-B14A0A2633BB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32" creationId="{4996DD01-842D-D2BE-1DF3-D6C99B1ABA6B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33" creationId="{45E06109-C905-355E-E273-A8AEF7418F22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36" creationId="{3DFA1BE8-2FB7-C314-EDDE-1BB662A641D6}"/>
          </ac:spMkLst>
        </pc:spChg>
        <pc:grpChg chg="add del mod">
          <ac:chgData name="何 羽鑫" userId="b38e3e78d0e39cf3" providerId="LiveId" clId="{596304F8-2D19-4123-99FF-E1FC5F116BC2}" dt="2023-03-02T15:07:08.769" v="3248"/>
          <ac:grpSpMkLst>
            <pc:docMk/>
            <pc:sldMk cId="601362329" sldId="732"/>
            <ac:grpSpMk id="8" creationId="{24A146C8-CC82-5575-3812-5535BFA7A9A9}"/>
          </ac:grpSpMkLst>
        </pc:grpChg>
        <pc:grpChg chg="add del mod">
          <ac:chgData name="何 羽鑫" userId="b38e3e78d0e39cf3" providerId="LiveId" clId="{596304F8-2D19-4123-99FF-E1FC5F116BC2}" dt="2023-03-02T15:07:08.769" v="3248"/>
          <ac:grpSpMkLst>
            <pc:docMk/>
            <pc:sldMk cId="601362329" sldId="732"/>
            <ac:grpSpMk id="135" creationId="{7BA8521A-ECCA-47BF-B804-E190BA38768C}"/>
          </ac:grpSpMkLst>
        </pc:grpChg>
        <pc:grpChg chg="mod">
          <ac:chgData name="何 羽鑫" userId="b38e3e78d0e39cf3" providerId="LiveId" clId="{596304F8-2D19-4123-99FF-E1FC5F116BC2}" dt="2023-03-02T15:06:02.445" v="3235"/>
          <ac:grpSpMkLst>
            <pc:docMk/>
            <pc:sldMk cId="601362329" sldId="732"/>
            <ac:grpSpMk id="142" creationId="{06D29E3F-23C4-19A6-066C-3EC733469564}"/>
          </ac:grpSpMkLst>
        </pc:grpChg>
        <pc:grpChg chg="add del mod">
          <ac:chgData name="何 羽鑫" userId="b38e3e78d0e39cf3" providerId="LiveId" clId="{596304F8-2D19-4123-99FF-E1FC5F116BC2}" dt="2023-03-02T15:07:48.204" v="3250"/>
          <ac:grpSpMkLst>
            <pc:docMk/>
            <pc:sldMk cId="601362329" sldId="732"/>
            <ac:grpSpMk id="155" creationId="{94AAB4BB-4136-D13A-240A-A6B4FCE0552D}"/>
          </ac:grpSpMkLst>
        </pc:grpChg>
        <pc:grpChg chg="add del mod">
          <ac:chgData name="何 羽鑫" userId="b38e3e78d0e39cf3" providerId="LiveId" clId="{596304F8-2D19-4123-99FF-E1FC5F116BC2}" dt="2023-03-02T15:07:48.204" v="3250"/>
          <ac:grpSpMkLst>
            <pc:docMk/>
            <pc:sldMk cId="601362329" sldId="732"/>
            <ac:grpSpMk id="282" creationId="{A2517F9B-886A-3337-8FE8-32E2A67D7ECD}"/>
          </ac:grpSpMkLst>
        </pc:grpChg>
        <pc:grpChg chg="mod">
          <ac:chgData name="何 羽鑫" userId="b38e3e78d0e39cf3" providerId="LiveId" clId="{596304F8-2D19-4123-99FF-E1FC5F116BC2}" dt="2023-03-02T15:07:45.827" v="3249"/>
          <ac:grpSpMkLst>
            <pc:docMk/>
            <pc:sldMk cId="601362329" sldId="732"/>
            <ac:grpSpMk id="289" creationId="{FF12D319-DA1E-E156-877C-8C07C028D283}"/>
          </ac:grpSpMkLst>
        </pc:grpChg>
        <pc:grpChg chg="add del mod">
          <ac:chgData name="何 羽鑫" userId="b38e3e78d0e39cf3" providerId="LiveId" clId="{596304F8-2D19-4123-99FF-E1FC5F116BC2}" dt="2023-03-02T15:08:09.552" v="3252"/>
          <ac:grpSpMkLst>
            <pc:docMk/>
            <pc:sldMk cId="601362329" sldId="732"/>
            <ac:grpSpMk id="301" creationId="{AF359F63-0906-40B4-BF26-EC150612486E}"/>
          </ac:grpSpMkLst>
        </pc:grpChg>
        <pc:grpChg chg="add del mod">
          <ac:chgData name="何 羽鑫" userId="b38e3e78d0e39cf3" providerId="LiveId" clId="{596304F8-2D19-4123-99FF-E1FC5F116BC2}" dt="2023-03-02T15:08:09.552" v="3252"/>
          <ac:grpSpMkLst>
            <pc:docMk/>
            <pc:sldMk cId="601362329" sldId="732"/>
            <ac:grpSpMk id="428" creationId="{53FDFB9B-98D4-86A9-D16A-4C244010234A}"/>
          </ac:grpSpMkLst>
        </pc:grpChg>
        <pc:grpChg chg="mod">
          <ac:chgData name="何 羽鑫" userId="b38e3e78d0e39cf3" providerId="LiveId" clId="{596304F8-2D19-4123-99FF-E1FC5F116BC2}" dt="2023-03-02T15:08:08.114" v="3251"/>
          <ac:grpSpMkLst>
            <pc:docMk/>
            <pc:sldMk cId="601362329" sldId="732"/>
            <ac:grpSpMk id="435" creationId="{32AFF96C-BBC5-F28E-8D6C-8B12EB3EA31F}"/>
          </ac:grpSpMkLst>
        </pc:grpChg>
        <pc:grpChg chg="add del mod">
          <ac:chgData name="何 羽鑫" userId="b38e3e78d0e39cf3" providerId="LiveId" clId="{596304F8-2D19-4123-99FF-E1FC5F116BC2}" dt="2023-03-02T15:09:01.754" v="3260" actId="21"/>
          <ac:grpSpMkLst>
            <pc:docMk/>
            <pc:sldMk cId="601362329" sldId="732"/>
            <ac:grpSpMk id="446" creationId="{49390AFA-0AC2-F142-2406-BC230568AFCB}"/>
          </ac:grpSpMkLst>
        </pc:grpChg>
        <pc:grpChg chg="add del mod">
          <ac:chgData name="何 羽鑫" userId="b38e3e78d0e39cf3" providerId="LiveId" clId="{596304F8-2D19-4123-99FF-E1FC5F116BC2}" dt="2023-03-02T15:09:01.754" v="3260" actId="21"/>
          <ac:grpSpMkLst>
            <pc:docMk/>
            <pc:sldMk cId="601362329" sldId="732"/>
            <ac:grpSpMk id="573" creationId="{8803196F-728E-44BB-E332-CDE46DF7C9B8}"/>
          </ac:grpSpMkLst>
        </pc:grpChg>
        <pc:grpChg chg="mod">
          <ac:chgData name="何 羽鑫" userId="b38e3e78d0e39cf3" providerId="LiveId" clId="{596304F8-2D19-4123-99FF-E1FC5F116BC2}" dt="2023-03-02T15:08:46.283" v="3257"/>
          <ac:grpSpMkLst>
            <pc:docMk/>
            <pc:sldMk cId="601362329" sldId="732"/>
            <ac:grpSpMk id="580" creationId="{D7CCBD83-C406-3346-0FAF-487DCB6B25D8}"/>
          </ac:grpSpMkLst>
        </pc:grpChg>
        <pc:grpChg chg="add del mod">
          <ac:chgData name="何 羽鑫" userId="b38e3e78d0e39cf3" providerId="LiveId" clId="{596304F8-2D19-4123-99FF-E1FC5F116BC2}" dt="2023-03-02T15:09:03.695" v="3262"/>
          <ac:grpSpMkLst>
            <pc:docMk/>
            <pc:sldMk cId="601362329" sldId="732"/>
            <ac:grpSpMk id="592" creationId="{E6918E6B-7CAF-8925-3380-5F3BAA17C4F7}"/>
          </ac:grpSpMkLst>
        </pc:grpChg>
        <pc:grpChg chg="add del mod">
          <ac:chgData name="何 羽鑫" userId="b38e3e78d0e39cf3" providerId="LiveId" clId="{596304F8-2D19-4123-99FF-E1FC5F116BC2}" dt="2023-03-02T15:09:03.695" v="3262"/>
          <ac:grpSpMkLst>
            <pc:docMk/>
            <pc:sldMk cId="601362329" sldId="732"/>
            <ac:grpSpMk id="719" creationId="{0BA22642-6C63-E0A8-22D0-F77E8FEBB4BE}"/>
          </ac:grpSpMkLst>
        </pc:grpChg>
        <pc:grpChg chg="mod">
          <ac:chgData name="何 羽鑫" userId="b38e3e78d0e39cf3" providerId="LiveId" clId="{596304F8-2D19-4123-99FF-E1FC5F116BC2}" dt="2023-03-02T15:09:02.773" v="3261"/>
          <ac:grpSpMkLst>
            <pc:docMk/>
            <pc:sldMk cId="601362329" sldId="732"/>
            <ac:grpSpMk id="726" creationId="{34D2EC1E-A163-9629-AA66-48F7BAB30C37}"/>
          </ac:grpSpMkLst>
        </pc:grpChg>
        <pc:graphicFrameChg chg="add del mod">
          <ac:chgData name="何 羽鑫" userId="b38e3e78d0e39cf3" providerId="LiveId" clId="{596304F8-2D19-4123-99FF-E1FC5F116BC2}" dt="2023-03-02T15:10:46.386" v="3282"/>
          <ac:graphicFrameMkLst>
            <pc:docMk/>
            <pc:sldMk cId="601362329" sldId="732"/>
            <ac:graphicFrameMk id="738" creationId="{B977FAFA-D047-66B0-F6AE-56B3747AC411}"/>
          </ac:graphicFrameMkLst>
        </pc:graphicFrameChg>
        <pc:picChg chg="del">
          <ac:chgData name="何 羽鑫" userId="b38e3e78d0e39cf3" providerId="LiveId" clId="{596304F8-2D19-4123-99FF-E1FC5F116BC2}" dt="2023-03-02T15:05:07.439" v="3231" actId="478"/>
          <ac:picMkLst>
            <pc:docMk/>
            <pc:sldMk cId="601362329" sldId="732"/>
            <ac:picMk id="4" creationId="{FE87D7B5-79EA-53E5-6D8A-CA8ECC693C9D}"/>
          </ac:picMkLst>
        </pc:picChg>
        <pc:picChg chg="add del mod">
          <ac:chgData name="何 羽鑫" userId="b38e3e78d0e39cf3" providerId="LiveId" clId="{596304F8-2D19-4123-99FF-E1FC5F116BC2}" dt="2023-03-02T15:07:05.282" v="3245"/>
          <ac:picMkLst>
            <pc:docMk/>
            <pc:sldMk cId="601362329" sldId="732"/>
            <ac:picMk id="153" creationId="{25D2081B-0939-EEA5-7B3E-9070700D2869}"/>
          </ac:picMkLst>
        </pc:picChg>
        <pc:picChg chg="add del mod">
          <ac:chgData name="何 羽鑫" userId="b38e3e78d0e39cf3" providerId="LiveId" clId="{596304F8-2D19-4123-99FF-E1FC5F116BC2}" dt="2023-03-02T15:23:18.953" v="3641" actId="21"/>
          <ac:picMkLst>
            <pc:docMk/>
            <pc:sldMk cId="601362329" sldId="732"/>
            <ac:picMk id="737" creationId="{57F68382-49E1-E20E-E1FC-972682B65D73}"/>
          </ac:picMkLst>
        </pc:picChg>
        <pc:picChg chg="add mod">
          <ac:chgData name="何 羽鑫" userId="b38e3e78d0e39cf3" providerId="LiveId" clId="{596304F8-2D19-4123-99FF-E1FC5F116BC2}" dt="2023-03-02T15:11:16.698" v="3290" actId="1076"/>
          <ac:picMkLst>
            <pc:docMk/>
            <pc:sldMk cId="601362329" sldId="732"/>
            <ac:picMk id="739" creationId="{FA23062A-685B-D511-61EA-8C6FE5F54C22}"/>
          </ac:picMkLst>
        </pc:picChg>
        <pc:cxnChg chg="mod">
          <ac:chgData name="何 羽鑫" userId="b38e3e78d0e39cf3" providerId="LiveId" clId="{596304F8-2D19-4123-99FF-E1FC5F116BC2}" dt="2023-03-02T15:06:02.445" v="3235"/>
          <ac:cxnSpMkLst>
            <pc:docMk/>
            <pc:sldMk cId="601362329" sldId="732"/>
            <ac:cxnSpMk id="11" creationId="{5EF56175-E8E5-2AD9-D0C3-25AEB48B4018}"/>
          </ac:cxnSpMkLst>
        </pc:cxnChg>
        <pc:cxnChg chg="mod">
          <ac:chgData name="何 羽鑫" userId="b38e3e78d0e39cf3" providerId="LiveId" clId="{596304F8-2D19-4123-99FF-E1FC5F116BC2}" dt="2023-03-02T15:06:02.445" v="3235"/>
          <ac:cxnSpMkLst>
            <pc:docMk/>
            <pc:sldMk cId="601362329" sldId="732"/>
            <ac:cxnSpMk id="111" creationId="{0B558D48-AFE2-43C8-7279-4BCA7F0F683B}"/>
          </ac:cxnSpMkLst>
        </pc:cxnChg>
        <pc:cxnChg chg="mod">
          <ac:chgData name="何 羽鑫" userId="b38e3e78d0e39cf3" providerId="LiveId" clId="{596304F8-2D19-4123-99FF-E1FC5F116BC2}" dt="2023-03-02T15:06:02.445" v="3235"/>
          <ac:cxnSpMkLst>
            <pc:docMk/>
            <pc:sldMk cId="601362329" sldId="732"/>
            <ac:cxnSpMk id="112" creationId="{2EE1E2CC-4CDB-A1A1-FE0E-3D6A2309D766}"/>
          </ac:cxnSpMkLst>
        </pc:cxnChg>
        <pc:cxnChg chg="mod">
          <ac:chgData name="何 羽鑫" userId="b38e3e78d0e39cf3" providerId="LiveId" clId="{596304F8-2D19-4123-99FF-E1FC5F116BC2}" dt="2023-03-02T15:06:02.445" v="3235"/>
          <ac:cxnSpMkLst>
            <pc:docMk/>
            <pc:sldMk cId="601362329" sldId="732"/>
            <ac:cxnSpMk id="113" creationId="{7D80DACD-B13E-02F4-5D7E-B6F3451AF59E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30" creationId="{CEF5F8C0-9944-F4FD-86B4-E9C4F865C355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32" creationId="{D07B90F7-9830-B40C-2FC5-7E3830387586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33" creationId="{C3EA3303-4C5B-324D-1AAE-34388C58EF0E}"/>
          </ac:cxnSpMkLst>
        </pc:cxnChg>
        <pc:cxnChg chg="mod">
          <ac:chgData name="何 羽鑫" userId="b38e3e78d0e39cf3" providerId="LiveId" clId="{596304F8-2D19-4123-99FF-E1FC5F116BC2}" dt="2023-03-02T15:07:05.726" v="3246" actId="21"/>
          <ac:cxnSpMkLst>
            <pc:docMk/>
            <pc:sldMk cId="601362329" sldId="732"/>
            <ac:cxnSpMk id="139" creationId="{0192B3A5-2902-7E62-DCE2-86512CB45B9D}"/>
          </ac:cxnSpMkLst>
        </pc:cxnChg>
        <pc:cxnChg chg="mod">
          <ac:chgData name="何 羽鑫" userId="b38e3e78d0e39cf3" providerId="LiveId" clId="{596304F8-2D19-4123-99FF-E1FC5F116BC2}" dt="2023-03-02T15:07:05.726" v="3246" actId="21"/>
          <ac:cxnSpMkLst>
            <pc:docMk/>
            <pc:sldMk cId="601362329" sldId="732"/>
            <ac:cxnSpMk id="140" creationId="{30435D68-2A35-B76D-9F60-066419B91189}"/>
          </ac:cxnSpMkLst>
        </pc:cxnChg>
        <pc:cxnChg chg="mod">
          <ac:chgData name="何 羽鑫" userId="b38e3e78d0e39cf3" providerId="LiveId" clId="{596304F8-2D19-4123-99FF-E1FC5F116BC2}" dt="2023-03-02T15:07:05.726" v="3246" actId="21"/>
          <ac:cxnSpMkLst>
            <pc:docMk/>
            <pc:sldMk cId="601362329" sldId="732"/>
            <ac:cxnSpMk id="141" creationId="{EBCAF3F2-8EB8-1F11-1097-C255479623CD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45" creationId="{9EB004BB-E568-99C5-4BE3-0DA4FC7D79A1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46" creationId="{ACC08418-5240-3410-C07E-CA8BEC25050C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47" creationId="{842AA359-1655-73A9-8A02-CD7AFBC1E57C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50" creationId="{F3F00E02-72CA-5317-B493-E30B2DF01229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51" creationId="{6C8970DD-6477-F9A1-0EC3-A922EE2A9CCD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158" creationId="{A1A06E24-0360-CF70-B384-7312B6AE27AC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58" creationId="{28A0C6FF-4C50-430F-C27D-DADB74A37C41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59" creationId="{AE4772C4-1848-56B4-0602-77C782D62E85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60" creationId="{F861FCC6-F75E-D79B-FC34-013C3E7EBFED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77" creationId="{E311B9B5-E4FD-692D-F5E5-ACF3EBDC0758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79" creationId="{EB7767C3-14A2-3424-F54C-4EBE2E02E3A5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80" creationId="{20C5FC53-528F-B9C8-56DF-963592835EFB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86" creationId="{F4F48188-0878-7A9D-8A33-404CEB254CD7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87" creationId="{79445AA3-F18A-5449-7CA2-F2C66FECFB8D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88" creationId="{3224DD5E-18F0-6281-5427-5875D089CF8E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2" creationId="{99F5C684-89B1-BCB7-72AA-7A47E4AE8EAA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3" creationId="{BA09555F-4704-822F-C2AA-0D29C273921D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4" creationId="{58FA0CC3-58C5-143C-9437-A0C0708F4025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7" creationId="{B2783AE1-EBA7-DDAF-6443-1B1CA7FD1BB1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8" creationId="{332D1840-C939-769C-3304-64362204F04C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304" creationId="{6A2C9FCC-7DFA-A9AF-AB47-5E3FDF0F7FBD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04" creationId="{E36C639D-C94A-050B-19AE-7F74EB8F58AA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05" creationId="{5E967E4F-DD74-29F4-4462-C5069800D4A3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06" creationId="{0ABD306E-2A54-0213-75DB-B5214F8D4049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23" creationId="{1C2BB656-988E-22B2-F057-EE1918D418C3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25" creationId="{FBE2AA72-B9C5-89DE-D98E-AE26AFD37146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26" creationId="{BD17DE59-146B-2CD4-5BFD-0B4D0FDC9798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32" creationId="{E76623E3-80A7-CF50-205A-E5352CEB4373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33" creationId="{01FEBD23-4A36-1872-E71F-4FF7CB97AC37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34" creationId="{E0F5D92B-B131-370C-B6BF-D1AAF439766B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38" creationId="{0A5090F0-4F3D-FAD1-552E-6D6F9925223A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39" creationId="{A4EFFCCE-DA8E-84EC-E8CB-5E5C03049A95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42" creationId="{DCE6315C-B06D-10CC-1107-7391A5756AFF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43" creationId="{3735016D-96A6-431F-DC5E-A4363BDF66FD}"/>
          </ac:cxnSpMkLst>
        </pc:cxnChg>
        <pc:cxnChg chg="mod">
          <ac:chgData name="何 羽鑫" userId="b38e3e78d0e39cf3" providerId="LiveId" clId="{596304F8-2D19-4123-99FF-E1FC5F116BC2}" dt="2023-03-02T15:08:46.283" v="3257"/>
          <ac:cxnSpMkLst>
            <pc:docMk/>
            <pc:sldMk cId="601362329" sldId="732"/>
            <ac:cxnSpMk id="449" creationId="{7B363B9E-05EE-2DE4-5736-1B2A897F1641}"/>
          </ac:cxnSpMkLst>
        </pc:cxnChg>
        <pc:cxnChg chg="mod">
          <ac:chgData name="何 羽鑫" userId="b38e3e78d0e39cf3" providerId="LiveId" clId="{596304F8-2D19-4123-99FF-E1FC5F116BC2}" dt="2023-03-02T15:08:46.283" v="3257"/>
          <ac:cxnSpMkLst>
            <pc:docMk/>
            <pc:sldMk cId="601362329" sldId="732"/>
            <ac:cxnSpMk id="549" creationId="{2FC480EB-0DA1-FA77-05B1-634A6980D3D4}"/>
          </ac:cxnSpMkLst>
        </pc:cxnChg>
        <pc:cxnChg chg="mod">
          <ac:chgData name="何 羽鑫" userId="b38e3e78d0e39cf3" providerId="LiveId" clId="{596304F8-2D19-4123-99FF-E1FC5F116BC2}" dt="2023-03-02T15:08:46.283" v="3257"/>
          <ac:cxnSpMkLst>
            <pc:docMk/>
            <pc:sldMk cId="601362329" sldId="732"/>
            <ac:cxnSpMk id="550" creationId="{3B8A2073-9BFE-2460-B7BC-9138FFD4E8DD}"/>
          </ac:cxnSpMkLst>
        </pc:cxnChg>
        <pc:cxnChg chg="mod">
          <ac:chgData name="何 羽鑫" userId="b38e3e78d0e39cf3" providerId="LiveId" clId="{596304F8-2D19-4123-99FF-E1FC5F116BC2}" dt="2023-03-02T15:08:46.283" v="3257"/>
          <ac:cxnSpMkLst>
            <pc:docMk/>
            <pc:sldMk cId="601362329" sldId="732"/>
            <ac:cxnSpMk id="551" creationId="{E88352AE-67D3-7298-8058-7DD15700C12B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68" creationId="{F9CF54E4-F2EC-273E-BEA9-9167F29BE978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0" creationId="{1C7EE7DF-5738-2D3C-18C0-DD75525F1E65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1" creationId="{05F8BD02-9DB5-23EC-B70A-A945E6EBB7D6}"/>
          </ac:cxnSpMkLst>
        </pc:cxnChg>
        <pc:cxnChg chg="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7" creationId="{43B439D1-48A8-1625-4D93-88BAC314B530}"/>
          </ac:cxnSpMkLst>
        </pc:cxnChg>
        <pc:cxnChg chg="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8" creationId="{52BC2368-EB09-27CC-7A59-D967CD1E242A}"/>
          </ac:cxnSpMkLst>
        </pc:cxnChg>
        <pc:cxnChg chg="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9" creationId="{16036EFB-8D81-6840-21D0-F264C52F15AF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3" creationId="{53AA7B30-36E8-D949-ED19-07200155B286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4" creationId="{58FA2AD8-9E5E-B01F-15E3-B2088D18FB42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5" creationId="{36278B78-5FA0-3010-7D09-406299C64116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8" creationId="{7DE07924-1168-4594-8399-7273FA31CCE2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9" creationId="{1D7F1847-D2F2-3820-00BB-C3502E4EB34E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595" creationId="{FF9B6885-F209-F5E0-CC12-824C3BF59F03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695" creationId="{E55F6648-ADD7-2FE5-F5C1-E12FF9FDB564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696" creationId="{33987812-2097-6693-C851-218271F905DB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697" creationId="{5BE40D52-1F09-F455-8F34-A60918BEAB71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14" creationId="{CFBF80BC-53E9-48D5-402C-2B9DB2C0800C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16" creationId="{10D832CD-65E9-38CF-1F49-62BCF984E578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17" creationId="{53E4FB87-B5AF-279F-2F5E-15391DC58179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723" creationId="{8260C9BD-7FD8-413E-758E-518EC35E97A9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724" creationId="{0B8D4EB0-04F3-4E00-1832-3AD36AECAD5B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725" creationId="{BA0258B4-D9E2-01C7-C7CF-E27F5847428D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29" creationId="{06FF4D6D-2A61-D3CD-CD92-B877193A48BF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30" creationId="{2B621868-8C28-B0A0-7624-5E3C25F928E3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31" creationId="{69C76228-0373-2605-E4A0-4D8508B9F56A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34" creationId="{18B1E335-4D78-B657-B93E-7D42BE4279D8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35" creationId="{C7B9C1B5-8116-9A80-9D37-41CD06452DC7}"/>
          </ac:cxnSpMkLst>
        </pc:cxnChg>
      </pc:sldChg>
      <pc:sldChg chg="addSp delSp modSp add mod delAnim">
        <pc:chgData name="何 羽鑫" userId="b38e3e78d0e39cf3" providerId="LiveId" clId="{596304F8-2D19-4123-99FF-E1FC5F116BC2}" dt="2023-03-03T03:36:11.180" v="3819" actId="20577"/>
        <pc:sldMkLst>
          <pc:docMk/>
          <pc:sldMk cId="1596927047" sldId="733"/>
        </pc:sldMkLst>
        <pc:spChg chg="mod">
          <ac:chgData name="何 羽鑫" userId="b38e3e78d0e39cf3" providerId="LiveId" clId="{596304F8-2D19-4123-99FF-E1FC5F116BC2}" dt="2023-03-03T03:24:01.397" v="3703"/>
          <ac:spMkLst>
            <pc:docMk/>
            <pc:sldMk cId="1596927047" sldId="733"/>
            <ac:spMk id="4" creationId="{00000000-0000-0000-0000-000000000000}"/>
          </ac:spMkLst>
        </pc:spChg>
        <pc:spChg chg="del">
          <ac:chgData name="何 羽鑫" userId="b38e3e78d0e39cf3" providerId="LiveId" clId="{596304F8-2D19-4123-99FF-E1FC5F116BC2}" dt="2023-03-03T03:24:29.211" v="3704" actId="478"/>
          <ac:spMkLst>
            <pc:docMk/>
            <pc:sldMk cId="1596927047" sldId="733"/>
            <ac:spMk id="5" creationId="{00000000-0000-0000-0000-000000000000}"/>
          </ac:spMkLst>
        </pc:spChg>
        <pc:spChg chg="add mod">
          <ac:chgData name="何 羽鑫" userId="b38e3e78d0e39cf3" providerId="LiveId" clId="{596304F8-2D19-4123-99FF-E1FC5F116BC2}" dt="2023-03-03T03:36:11.180" v="3819" actId="20577"/>
          <ac:spMkLst>
            <pc:docMk/>
            <pc:sldMk cId="1596927047" sldId="733"/>
            <ac:spMk id="11" creationId="{70B3C93F-8B4E-1945-4CBF-7D34E89B211E}"/>
          </ac:spMkLst>
        </pc:spChg>
        <pc:spChg chg="add mod">
          <ac:chgData name="何 羽鑫" userId="b38e3e78d0e39cf3" providerId="LiveId" clId="{596304F8-2D19-4123-99FF-E1FC5F116BC2}" dt="2023-03-03T03:35:46.873" v="3814" actId="20577"/>
          <ac:spMkLst>
            <pc:docMk/>
            <pc:sldMk cId="1596927047" sldId="733"/>
            <ac:spMk id="12" creationId="{24109049-F0CE-451F-5160-AD7093EAA4F9}"/>
          </ac:spMkLst>
        </pc:spChg>
        <pc:spChg chg="del">
          <ac:chgData name="何 羽鑫" userId="b38e3e78d0e39cf3" providerId="LiveId" clId="{596304F8-2D19-4123-99FF-E1FC5F116BC2}" dt="2023-03-03T03:24:33.688" v="3705" actId="478"/>
          <ac:spMkLst>
            <pc:docMk/>
            <pc:sldMk cId="1596927047" sldId="733"/>
            <ac:spMk id="31" creationId="{00000000-0000-0000-0000-000000000000}"/>
          </ac:spMkLst>
        </pc:spChg>
        <pc:spChg chg="del">
          <ac:chgData name="何 羽鑫" userId="b38e3e78d0e39cf3" providerId="LiveId" clId="{596304F8-2D19-4123-99FF-E1FC5F116BC2}" dt="2023-03-03T03:24:33.688" v="3705" actId="478"/>
          <ac:spMkLst>
            <pc:docMk/>
            <pc:sldMk cId="1596927047" sldId="733"/>
            <ac:spMk id="32" creationId="{00000000-0000-0000-0000-000000000000}"/>
          </ac:spMkLst>
        </pc:spChg>
        <pc:picChg chg="del">
          <ac:chgData name="何 羽鑫" userId="b38e3e78d0e39cf3" providerId="LiveId" clId="{596304F8-2D19-4123-99FF-E1FC5F116BC2}" dt="2023-03-03T03:24:33.688" v="3705" actId="478"/>
          <ac:picMkLst>
            <pc:docMk/>
            <pc:sldMk cId="1596927047" sldId="733"/>
            <ac:picMk id="2" creationId="{00000000-0000-0000-0000-000000000000}"/>
          </ac:picMkLst>
        </pc:picChg>
        <pc:picChg chg="del">
          <ac:chgData name="何 羽鑫" userId="b38e3e78d0e39cf3" providerId="LiveId" clId="{596304F8-2D19-4123-99FF-E1FC5F116BC2}" dt="2023-03-03T03:24:33.688" v="3705" actId="478"/>
          <ac:picMkLst>
            <pc:docMk/>
            <pc:sldMk cId="1596927047" sldId="733"/>
            <ac:picMk id="3" creationId="{00000000-0000-0000-0000-000000000000}"/>
          </ac:picMkLst>
        </pc:picChg>
        <pc:picChg chg="add mod">
          <ac:chgData name="何 羽鑫" userId="b38e3e78d0e39cf3" providerId="LiveId" clId="{596304F8-2D19-4123-99FF-E1FC5F116BC2}" dt="2023-03-03T03:25:35.896" v="3715" actId="1076"/>
          <ac:picMkLst>
            <pc:docMk/>
            <pc:sldMk cId="1596927047" sldId="733"/>
            <ac:picMk id="7" creationId="{81D26167-0EA3-F9A7-4C5E-2DF21420E5DD}"/>
          </ac:picMkLst>
        </pc:picChg>
        <pc:picChg chg="add mod">
          <ac:chgData name="何 羽鑫" userId="b38e3e78d0e39cf3" providerId="LiveId" clId="{596304F8-2D19-4123-99FF-E1FC5F116BC2}" dt="2023-03-03T03:31:01.761" v="3763" actId="1076"/>
          <ac:picMkLst>
            <pc:docMk/>
            <pc:sldMk cId="1596927047" sldId="733"/>
            <ac:picMk id="9" creationId="{4D11F13C-33EB-A7A7-07CC-D5ECB28C2935}"/>
          </ac:picMkLst>
        </pc:picChg>
        <pc:picChg chg="add mod">
          <ac:chgData name="何 羽鑫" userId="b38e3e78d0e39cf3" providerId="LiveId" clId="{596304F8-2D19-4123-99FF-E1FC5F116BC2}" dt="2023-03-03T03:32:34.730" v="3809" actId="1076"/>
          <ac:picMkLst>
            <pc:docMk/>
            <pc:sldMk cId="1596927047" sldId="733"/>
            <ac:picMk id="14" creationId="{3AAC8B0D-4202-0AED-BE3F-174A679F5F9A}"/>
          </ac:picMkLst>
        </pc:picChg>
        <pc:picChg chg="del">
          <ac:chgData name="何 羽鑫" userId="b38e3e78d0e39cf3" providerId="LiveId" clId="{596304F8-2D19-4123-99FF-E1FC5F116BC2}" dt="2023-03-03T03:24:33.688" v="3705" actId="478"/>
          <ac:picMkLst>
            <pc:docMk/>
            <pc:sldMk cId="1596927047" sldId="733"/>
            <ac:picMk id="34" creationId="{00000000-0000-0000-0000-000000000000}"/>
          </ac:picMkLst>
        </pc:picChg>
        <pc:picChg chg="del">
          <ac:chgData name="何 羽鑫" userId="b38e3e78d0e39cf3" providerId="LiveId" clId="{596304F8-2D19-4123-99FF-E1FC5F116BC2}" dt="2023-03-03T03:24:33.688" v="3705" actId="478"/>
          <ac:picMkLst>
            <pc:docMk/>
            <pc:sldMk cId="1596927047" sldId="733"/>
            <ac:picMk id="36" creationId="{00000000-0000-0000-0000-000000000000}"/>
          </ac:picMkLst>
        </pc:picChg>
        <pc:cxnChg chg="del mod">
          <ac:chgData name="何 羽鑫" userId="b38e3e78d0e39cf3" providerId="LiveId" clId="{596304F8-2D19-4123-99FF-E1FC5F116BC2}" dt="2023-03-03T03:24:33.688" v="3705" actId="478"/>
          <ac:cxnSpMkLst>
            <pc:docMk/>
            <pc:sldMk cId="1596927047" sldId="733"/>
            <ac:cxnSpMk id="17" creationId="{00000000-0000-0000-0000-000000000000}"/>
          </ac:cxnSpMkLst>
        </pc:cxnChg>
        <pc:cxnChg chg="del mod">
          <ac:chgData name="何 羽鑫" userId="b38e3e78d0e39cf3" providerId="LiveId" clId="{596304F8-2D19-4123-99FF-E1FC5F116BC2}" dt="2023-03-03T03:24:33.688" v="3705" actId="478"/>
          <ac:cxnSpMkLst>
            <pc:docMk/>
            <pc:sldMk cId="1596927047" sldId="733"/>
            <ac:cxnSpMk id="27" creationId="{00000000-0000-0000-0000-000000000000}"/>
          </ac:cxnSpMkLst>
        </pc:cxnChg>
        <pc:cxnChg chg="del mod">
          <ac:chgData name="何 羽鑫" userId="b38e3e78d0e39cf3" providerId="LiveId" clId="{596304F8-2D19-4123-99FF-E1FC5F116BC2}" dt="2023-03-03T03:24:33.688" v="3705" actId="478"/>
          <ac:cxnSpMkLst>
            <pc:docMk/>
            <pc:sldMk cId="1596927047" sldId="733"/>
            <ac:cxnSpMk id="30" creationId="{00000000-0000-0000-0000-000000000000}"/>
          </ac:cxnSpMkLst>
        </pc:cxnChg>
      </pc:sldChg>
      <pc:sldMasterChg chg="del delSldLayout">
        <pc:chgData name="何 羽鑫" userId="b38e3e78d0e39cf3" providerId="LiveId" clId="{596304F8-2D19-4123-99FF-E1FC5F116BC2}" dt="2023-03-02T11:42:50.213" v="107" actId="47"/>
        <pc:sldMasterMkLst>
          <pc:docMk/>
          <pc:sldMasterMk cId="0" sldId="2147483651"/>
        </pc:sldMasterMkLst>
        <pc:sldLayoutChg chg="del">
          <pc:chgData name="何 羽鑫" userId="b38e3e78d0e39cf3" providerId="LiveId" clId="{596304F8-2D19-4123-99FF-E1FC5F116BC2}" dt="2023-03-02T11:42:50.213" v="107" actId="47"/>
          <pc:sldLayoutMkLst>
            <pc:docMk/>
            <pc:sldMasterMk cId="0" sldId="2147483651"/>
            <pc:sldLayoutMk cId="0" sldId="2147483652"/>
          </pc:sldLayoutMkLst>
        </pc:sldLayoutChg>
        <pc:sldLayoutChg chg="del">
          <pc:chgData name="何 羽鑫" userId="b38e3e78d0e39cf3" providerId="LiveId" clId="{596304F8-2D19-4123-99FF-E1FC5F116BC2}" dt="2023-03-02T11:42:50.213" v="107" actId="47"/>
          <pc:sldLayoutMkLst>
            <pc:docMk/>
            <pc:sldMasterMk cId="0" sldId="2147483651"/>
            <pc:sldLayoutMk cId="0" sldId="2147483653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2:44.366" v="106" actId="47"/>
        <pc:sldMasterMkLst>
          <pc:docMk/>
          <pc:sldMasterMk cId="0" sldId="2147483654"/>
        </pc:sldMasterMkLst>
        <pc:sldLayoutChg chg="del">
          <pc:chgData name="何 羽鑫" userId="b38e3e78d0e39cf3" providerId="LiveId" clId="{596304F8-2D19-4123-99FF-E1FC5F116BC2}" dt="2023-03-02T11:42:44.366" v="106" actId="47"/>
          <pc:sldLayoutMkLst>
            <pc:docMk/>
            <pc:sldMasterMk cId="0" sldId="2147483654"/>
            <pc:sldLayoutMk cId="0" sldId="2147483655"/>
          </pc:sldLayoutMkLst>
        </pc:sldLayoutChg>
        <pc:sldLayoutChg chg="del">
          <pc:chgData name="何 羽鑫" userId="b38e3e78d0e39cf3" providerId="LiveId" clId="{596304F8-2D19-4123-99FF-E1FC5F116BC2}" dt="2023-03-02T11:42:44.366" v="106" actId="47"/>
          <pc:sldLayoutMkLst>
            <pc:docMk/>
            <pc:sldMasterMk cId="0" sldId="2147483654"/>
            <pc:sldLayoutMk cId="0" sldId="2147483656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2:53.035" v="109" actId="47"/>
        <pc:sldMasterMkLst>
          <pc:docMk/>
          <pc:sldMasterMk cId="0" sldId="2147483657"/>
        </pc:sldMasterMkLst>
        <pc:sldLayoutChg chg="del">
          <pc:chgData name="何 羽鑫" userId="b38e3e78d0e39cf3" providerId="LiveId" clId="{596304F8-2D19-4123-99FF-E1FC5F116BC2}" dt="2023-03-02T11:42:53.035" v="109" actId="47"/>
          <pc:sldLayoutMkLst>
            <pc:docMk/>
            <pc:sldMasterMk cId="0" sldId="2147483657"/>
            <pc:sldLayoutMk cId="0" sldId="2147483658"/>
          </pc:sldLayoutMkLst>
        </pc:sldLayoutChg>
        <pc:sldLayoutChg chg="del">
          <pc:chgData name="何 羽鑫" userId="b38e3e78d0e39cf3" providerId="LiveId" clId="{596304F8-2D19-4123-99FF-E1FC5F116BC2}" dt="2023-03-02T11:42:53.035" v="109" actId="47"/>
          <pc:sldLayoutMkLst>
            <pc:docMk/>
            <pc:sldMasterMk cId="0" sldId="2147483657"/>
            <pc:sldLayoutMk cId="0" sldId="2147483659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2:51.792" v="108" actId="47"/>
        <pc:sldMasterMkLst>
          <pc:docMk/>
          <pc:sldMasterMk cId="0" sldId="2147483660"/>
        </pc:sldMasterMkLst>
        <pc:sldLayoutChg chg="del">
          <pc:chgData name="何 羽鑫" userId="b38e3e78d0e39cf3" providerId="LiveId" clId="{596304F8-2D19-4123-99FF-E1FC5F116BC2}" dt="2023-03-02T11:42:51.792" v="108" actId="47"/>
          <pc:sldLayoutMkLst>
            <pc:docMk/>
            <pc:sldMasterMk cId="0" sldId="2147483660"/>
            <pc:sldLayoutMk cId="0" sldId="2147483661"/>
          </pc:sldLayoutMkLst>
        </pc:sldLayoutChg>
        <pc:sldLayoutChg chg="del">
          <pc:chgData name="何 羽鑫" userId="b38e3e78d0e39cf3" providerId="LiveId" clId="{596304F8-2D19-4123-99FF-E1FC5F116BC2}" dt="2023-03-02T11:42:51.792" v="108" actId="47"/>
          <pc:sldLayoutMkLst>
            <pc:docMk/>
            <pc:sldMasterMk cId="0" sldId="2147483660"/>
            <pc:sldLayoutMk cId="0" sldId="2147483662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2:55.966" v="110" actId="47"/>
        <pc:sldMasterMkLst>
          <pc:docMk/>
          <pc:sldMasterMk cId="0" sldId="2147483663"/>
        </pc:sldMasterMkLst>
        <pc:sldLayoutChg chg="del">
          <pc:chgData name="何 羽鑫" userId="b38e3e78d0e39cf3" providerId="LiveId" clId="{596304F8-2D19-4123-99FF-E1FC5F116BC2}" dt="2023-03-02T11:42:55.966" v="110" actId="47"/>
          <pc:sldLayoutMkLst>
            <pc:docMk/>
            <pc:sldMasterMk cId="0" sldId="2147483663"/>
            <pc:sldLayoutMk cId="0" sldId="2147483664"/>
          </pc:sldLayoutMkLst>
        </pc:sldLayoutChg>
        <pc:sldLayoutChg chg="del">
          <pc:chgData name="何 羽鑫" userId="b38e3e78d0e39cf3" providerId="LiveId" clId="{596304F8-2D19-4123-99FF-E1FC5F116BC2}" dt="2023-03-02T11:42:55.966" v="110" actId="47"/>
          <pc:sldLayoutMkLst>
            <pc:docMk/>
            <pc:sldMasterMk cId="0" sldId="2147483663"/>
            <pc:sldLayoutMk cId="0" sldId="2147483665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01.466" v="111" actId="47"/>
        <pc:sldMasterMkLst>
          <pc:docMk/>
          <pc:sldMasterMk cId="0" sldId="2147483666"/>
        </pc:sldMasterMkLst>
        <pc:sldLayoutChg chg="del">
          <pc:chgData name="何 羽鑫" userId="b38e3e78d0e39cf3" providerId="LiveId" clId="{596304F8-2D19-4123-99FF-E1FC5F116BC2}" dt="2023-03-02T11:43:01.466" v="111" actId="47"/>
          <pc:sldLayoutMkLst>
            <pc:docMk/>
            <pc:sldMasterMk cId="0" sldId="2147483666"/>
            <pc:sldLayoutMk cId="0" sldId="2147483667"/>
          </pc:sldLayoutMkLst>
        </pc:sldLayoutChg>
        <pc:sldLayoutChg chg="del">
          <pc:chgData name="何 羽鑫" userId="b38e3e78d0e39cf3" providerId="LiveId" clId="{596304F8-2D19-4123-99FF-E1FC5F116BC2}" dt="2023-03-02T11:43:01.466" v="111" actId="47"/>
          <pc:sldLayoutMkLst>
            <pc:docMk/>
            <pc:sldMasterMk cId="0" sldId="2147483666"/>
            <pc:sldLayoutMk cId="0" sldId="2147483668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0.706" v="112" actId="47"/>
        <pc:sldMasterMkLst>
          <pc:docMk/>
          <pc:sldMasterMk cId="0" sldId="2147483672"/>
        </pc:sldMasterMkLst>
        <pc:sldLayoutChg chg="del">
          <pc:chgData name="何 羽鑫" userId="b38e3e78d0e39cf3" providerId="LiveId" clId="{596304F8-2D19-4123-99FF-E1FC5F116BC2}" dt="2023-03-02T11:43:30.706" v="112" actId="47"/>
          <pc:sldLayoutMkLst>
            <pc:docMk/>
            <pc:sldMasterMk cId="0" sldId="2147483672"/>
            <pc:sldLayoutMk cId="0" sldId="2147483673"/>
          </pc:sldLayoutMkLst>
        </pc:sldLayoutChg>
        <pc:sldLayoutChg chg="del">
          <pc:chgData name="何 羽鑫" userId="b38e3e78d0e39cf3" providerId="LiveId" clId="{596304F8-2D19-4123-99FF-E1FC5F116BC2}" dt="2023-03-02T11:43:30.706" v="112" actId="47"/>
          <pc:sldLayoutMkLst>
            <pc:docMk/>
            <pc:sldMasterMk cId="0" sldId="2147483672"/>
            <pc:sldLayoutMk cId="0" sldId="2147483674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5.544" v="116" actId="47"/>
        <pc:sldMasterMkLst>
          <pc:docMk/>
          <pc:sldMasterMk cId="0" sldId="2147483675"/>
        </pc:sldMasterMkLst>
        <pc:sldLayoutChg chg="del">
          <pc:chgData name="何 羽鑫" userId="b38e3e78d0e39cf3" providerId="LiveId" clId="{596304F8-2D19-4123-99FF-E1FC5F116BC2}" dt="2023-03-02T11:43:35.544" v="116" actId="47"/>
          <pc:sldLayoutMkLst>
            <pc:docMk/>
            <pc:sldMasterMk cId="0" sldId="2147483675"/>
            <pc:sldLayoutMk cId="0" sldId="2147483676"/>
          </pc:sldLayoutMkLst>
        </pc:sldLayoutChg>
        <pc:sldLayoutChg chg="del">
          <pc:chgData name="何 羽鑫" userId="b38e3e78d0e39cf3" providerId="LiveId" clId="{596304F8-2D19-4123-99FF-E1FC5F116BC2}" dt="2023-03-02T11:43:35.544" v="116" actId="47"/>
          <pc:sldLayoutMkLst>
            <pc:docMk/>
            <pc:sldMasterMk cId="0" sldId="2147483675"/>
            <pc:sldLayoutMk cId="0" sldId="2147483677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2.155" v="113" actId="47"/>
        <pc:sldMasterMkLst>
          <pc:docMk/>
          <pc:sldMasterMk cId="0" sldId="2147483678"/>
        </pc:sldMasterMkLst>
        <pc:sldLayoutChg chg="del">
          <pc:chgData name="何 羽鑫" userId="b38e3e78d0e39cf3" providerId="LiveId" clId="{596304F8-2D19-4123-99FF-E1FC5F116BC2}" dt="2023-03-02T11:43:32.155" v="113" actId="47"/>
          <pc:sldLayoutMkLst>
            <pc:docMk/>
            <pc:sldMasterMk cId="0" sldId="2147483678"/>
            <pc:sldLayoutMk cId="0" sldId="2147483679"/>
          </pc:sldLayoutMkLst>
        </pc:sldLayoutChg>
        <pc:sldLayoutChg chg="del">
          <pc:chgData name="何 羽鑫" userId="b38e3e78d0e39cf3" providerId="LiveId" clId="{596304F8-2D19-4123-99FF-E1FC5F116BC2}" dt="2023-03-02T11:43:32.155" v="113" actId="47"/>
          <pc:sldLayoutMkLst>
            <pc:docMk/>
            <pc:sldMasterMk cId="0" sldId="2147483678"/>
            <pc:sldLayoutMk cId="0" sldId="2147483680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3.704" v="114" actId="47"/>
        <pc:sldMasterMkLst>
          <pc:docMk/>
          <pc:sldMasterMk cId="0" sldId="2147483681"/>
        </pc:sldMasterMkLst>
        <pc:sldLayoutChg chg="del">
          <pc:chgData name="何 羽鑫" userId="b38e3e78d0e39cf3" providerId="LiveId" clId="{596304F8-2D19-4123-99FF-E1FC5F116BC2}" dt="2023-03-02T11:43:33.704" v="114" actId="47"/>
          <pc:sldLayoutMkLst>
            <pc:docMk/>
            <pc:sldMasterMk cId="0" sldId="2147483681"/>
            <pc:sldLayoutMk cId="0" sldId="2147483682"/>
          </pc:sldLayoutMkLst>
        </pc:sldLayoutChg>
        <pc:sldLayoutChg chg="del">
          <pc:chgData name="何 羽鑫" userId="b38e3e78d0e39cf3" providerId="LiveId" clId="{596304F8-2D19-4123-99FF-E1FC5F116BC2}" dt="2023-03-02T11:43:33.704" v="114" actId="47"/>
          <pc:sldLayoutMkLst>
            <pc:docMk/>
            <pc:sldMasterMk cId="0" sldId="2147483681"/>
            <pc:sldLayoutMk cId="0" sldId="2147483683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4.696" v="115" actId="47"/>
        <pc:sldMasterMkLst>
          <pc:docMk/>
          <pc:sldMasterMk cId="0" sldId="2147483684"/>
        </pc:sldMasterMkLst>
        <pc:sldLayoutChg chg="del">
          <pc:chgData name="何 羽鑫" userId="b38e3e78d0e39cf3" providerId="LiveId" clId="{596304F8-2D19-4123-99FF-E1FC5F116BC2}" dt="2023-03-02T11:43:34.696" v="115" actId="47"/>
          <pc:sldLayoutMkLst>
            <pc:docMk/>
            <pc:sldMasterMk cId="0" sldId="2147483684"/>
            <pc:sldLayoutMk cId="0" sldId="2147483685"/>
          </pc:sldLayoutMkLst>
        </pc:sldLayoutChg>
        <pc:sldLayoutChg chg="del">
          <pc:chgData name="何 羽鑫" userId="b38e3e78d0e39cf3" providerId="LiveId" clId="{596304F8-2D19-4123-99FF-E1FC5F116BC2}" dt="2023-03-02T11:43:34.696" v="115" actId="47"/>
          <pc:sldLayoutMkLst>
            <pc:docMk/>
            <pc:sldMasterMk cId="0" sldId="2147483684"/>
            <pc:sldLayoutMk cId="0" sldId="2147483686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13.251" v="129" actId="47"/>
        <pc:sldMasterMkLst>
          <pc:docMk/>
          <pc:sldMasterMk cId="0" sldId="2147483687"/>
        </pc:sldMasterMkLst>
        <pc:sldLayoutChg chg="del">
          <pc:chgData name="何 羽鑫" userId="b38e3e78d0e39cf3" providerId="LiveId" clId="{596304F8-2D19-4123-99FF-E1FC5F116BC2}" dt="2023-03-02T11:45:13.251" v="129" actId="47"/>
          <pc:sldLayoutMkLst>
            <pc:docMk/>
            <pc:sldMasterMk cId="0" sldId="2147483687"/>
            <pc:sldLayoutMk cId="0" sldId="2147483688"/>
          </pc:sldLayoutMkLst>
        </pc:sldLayoutChg>
        <pc:sldLayoutChg chg="del">
          <pc:chgData name="何 羽鑫" userId="b38e3e78d0e39cf3" providerId="LiveId" clId="{596304F8-2D19-4123-99FF-E1FC5F116BC2}" dt="2023-03-02T11:45:13.251" v="129" actId="47"/>
          <pc:sldLayoutMkLst>
            <pc:docMk/>
            <pc:sldMasterMk cId="0" sldId="2147483687"/>
            <pc:sldLayoutMk cId="0" sldId="2147483689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14.732" v="132" actId="47"/>
        <pc:sldMasterMkLst>
          <pc:docMk/>
          <pc:sldMasterMk cId="0" sldId="2147483693"/>
        </pc:sldMasterMkLst>
        <pc:sldLayoutChg chg="del">
          <pc:chgData name="何 羽鑫" userId="b38e3e78d0e39cf3" providerId="LiveId" clId="{596304F8-2D19-4123-99FF-E1FC5F116BC2}" dt="2023-03-02T11:45:14.732" v="132" actId="47"/>
          <pc:sldLayoutMkLst>
            <pc:docMk/>
            <pc:sldMasterMk cId="0" sldId="2147483693"/>
            <pc:sldLayoutMk cId="0" sldId="2147483694"/>
          </pc:sldLayoutMkLst>
        </pc:sldLayoutChg>
        <pc:sldLayoutChg chg="del">
          <pc:chgData name="何 羽鑫" userId="b38e3e78d0e39cf3" providerId="LiveId" clId="{596304F8-2D19-4123-99FF-E1FC5F116BC2}" dt="2023-03-02T11:45:14.732" v="132" actId="47"/>
          <pc:sldLayoutMkLst>
            <pc:docMk/>
            <pc:sldMasterMk cId="0" sldId="2147483693"/>
            <pc:sldLayoutMk cId="0" sldId="2147483695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3.574" v="133" actId="47"/>
        <pc:sldMasterMkLst>
          <pc:docMk/>
          <pc:sldMasterMk cId="0" sldId="2147483699"/>
        </pc:sldMasterMkLst>
        <pc:sldLayoutChg chg="del">
          <pc:chgData name="何 羽鑫" userId="b38e3e78d0e39cf3" providerId="LiveId" clId="{596304F8-2D19-4123-99FF-E1FC5F116BC2}" dt="2023-03-02T11:45:23.574" v="133" actId="47"/>
          <pc:sldLayoutMkLst>
            <pc:docMk/>
            <pc:sldMasterMk cId="0" sldId="2147483699"/>
            <pc:sldLayoutMk cId="0" sldId="2147483700"/>
          </pc:sldLayoutMkLst>
        </pc:sldLayoutChg>
        <pc:sldLayoutChg chg="del">
          <pc:chgData name="何 羽鑫" userId="b38e3e78d0e39cf3" providerId="LiveId" clId="{596304F8-2D19-4123-99FF-E1FC5F116BC2}" dt="2023-03-02T11:45:23.574" v="133" actId="47"/>
          <pc:sldLayoutMkLst>
            <pc:docMk/>
            <pc:sldMasterMk cId="0" sldId="2147483699"/>
            <pc:sldLayoutMk cId="0" sldId="2147483701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4.755" v="134" actId="47"/>
        <pc:sldMasterMkLst>
          <pc:docMk/>
          <pc:sldMasterMk cId="0" sldId="2147483702"/>
        </pc:sldMasterMkLst>
        <pc:sldLayoutChg chg="del">
          <pc:chgData name="何 羽鑫" userId="b38e3e78d0e39cf3" providerId="LiveId" clId="{596304F8-2D19-4123-99FF-E1FC5F116BC2}" dt="2023-03-02T11:45:24.755" v="134" actId="47"/>
          <pc:sldLayoutMkLst>
            <pc:docMk/>
            <pc:sldMasterMk cId="0" sldId="2147483702"/>
            <pc:sldLayoutMk cId="0" sldId="2147483703"/>
          </pc:sldLayoutMkLst>
        </pc:sldLayoutChg>
        <pc:sldLayoutChg chg="del">
          <pc:chgData name="何 羽鑫" userId="b38e3e78d0e39cf3" providerId="LiveId" clId="{596304F8-2D19-4123-99FF-E1FC5F116BC2}" dt="2023-03-02T11:45:24.755" v="134" actId="47"/>
          <pc:sldLayoutMkLst>
            <pc:docMk/>
            <pc:sldMasterMk cId="0" sldId="2147483702"/>
            <pc:sldLayoutMk cId="0" sldId="2147483704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5.336" v="135" actId="47"/>
        <pc:sldMasterMkLst>
          <pc:docMk/>
          <pc:sldMasterMk cId="0" sldId="2147483705"/>
        </pc:sldMasterMkLst>
        <pc:sldLayoutChg chg="del">
          <pc:chgData name="何 羽鑫" userId="b38e3e78d0e39cf3" providerId="LiveId" clId="{596304F8-2D19-4123-99FF-E1FC5F116BC2}" dt="2023-03-02T11:45:25.336" v="135" actId="47"/>
          <pc:sldLayoutMkLst>
            <pc:docMk/>
            <pc:sldMasterMk cId="0" sldId="2147483705"/>
            <pc:sldLayoutMk cId="0" sldId="2147483706"/>
          </pc:sldLayoutMkLst>
        </pc:sldLayoutChg>
        <pc:sldLayoutChg chg="del">
          <pc:chgData name="何 羽鑫" userId="b38e3e78d0e39cf3" providerId="LiveId" clId="{596304F8-2D19-4123-99FF-E1FC5F116BC2}" dt="2023-03-02T11:45:25.336" v="135" actId="47"/>
          <pc:sldLayoutMkLst>
            <pc:docMk/>
            <pc:sldMasterMk cId="0" sldId="2147483705"/>
            <pc:sldLayoutMk cId="0" sldId="2147483707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5.989" v="136" actId="47"/>
        <pc:sldMasterMkLst>
          <pc:docMk/>
          <pc:sldMasterMk cId="0" sldId="2147483708"/>
        </pc:sldMasterMkLst>
        <pc:sldLayoutChg chg="del">
          <pc:chgData name="何 羽鑫" userId="b38e3e78d0e39cf3" providerId="LiveId" clId="{596304F8-2D19-4123-99FF-E1FC5F116BC2}" dt="2023-03-02T11:45:25.989" v="136" actId="47"/>
          <pc:sldLayoutMkLst>
            <pc:docMk/>
            <pc:sldMasterMk cId="0" sldId="2147483708"/>
            <pc:sldLayoutMk cId="0" sldId="2147483709"/>
          </pc:sldLayoutMkLst>
        </pc:sldLayoutChg>
        <pc:sldLayoutChg chg="del">
          <pc:chgData name="何 羽鑫" userId="b38e3e78d0e39cf3" providerId="LiveId" clId="{596304F8-2D19-4123-99FF-E1FC5F116BC2}" dt="2023-03-02T11:45:25.989" v="136" actId="47"/>
          <pc:sldLayoutMkLst>
            <pc:docMk/>
            <pc:sldMasterMk cId="0" sldId="2147483708"/>
            <pc:sldLayoutMk cId="0" sldId="2147483710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6.501" v="137" actId="47"/>
        <pc:sldMasterMkLst>
          <pc:docMk/>
          <pc:sldMasterMk cId="0" sldId="2147483711"/>
        </pc:sldMasterMkLst>
        <pc:sldLayoutChg chg="del">
          <pc:chgData name="何 羽鑫" userId="b38e3e78d0e39cf3" providerId="LiveId" clId="{596304F8-2D19-4123-99FF-E1FC5F116BC2}" dt="2023-03-02T11:45:26.501" v="137" actId="47"/>
          <pc:sldLayoutMkLst>
            <pc:docMk/>
            <pc:sldMasterMk cId="0" sldId="2147483711"/>
            <pc:sldLayoutMk cId="0" sldId="2147483712"/>
          </pc:sldLayoutMkLst>
        </pc:sldLayoutChg>
        <pc:sldLayoutChg chg="del">
          <pc:chgData name="何 羽鑫" userId="b38e3e78d0e39cf3" providerId="LiveId" clId="{596304F8-2D19-4123-99FF-E1FC5F116BC2}" dt="2023-03-02T11:45:26.501" v="137" actId="47"/>
          <pc:sldLayoutMkLst>
            <pc:docMk/>
            <pc:sldMasterMk cId="0" sldId="2147483711"/>
            <pc:sldLayoutMk cId="0" sldId="2147483713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6.876" v="138" actId="47"/>
        <pc:sldMasterMkLst>
          <pc:docMk/>
          <pc:sldMasterMk cId="0" sldId="2147483714"/>
        </pc:sldMasterMkLst>
        <pc:sldLayoutChg chg="del">
          <pc:chgData name="何 羽鑫" userId="b38e3e78d0e39cf3" providerId="LiveId" clId="{596304F8-2D19-4123-99FF-E1FC5F116BC2}" dt="2023-03-02T11:45:26.876" v="138" actId="47"/>
          <pc:sldLayoutMkLst>
            <pc:docMk/>
            <pc:sldMasterMk cId="0" sldId="2147483714"/>
            <pc:sldLayoutMk cId="0" sldId="2147483715"/>
          </pc:sldLayoutMkLst>
        </pc:sldLayoutChg>
        <pc:sldLayoutChg chg="del">
          <pc:chgData name="何 羽鑫" userId="b38e3e78d0e39cf3" providerId="LiveId" clId="{596304F8-2D19-4123-99FF-E1FC5F116BC2}" dt="2023-03-02T11:45:26.876" v="138" actId="47"/>
          <pc:sldLayoutMkLst>
            <pc:docMk/>
            <pc:sldMasterMk cId="0" sldId="2147483714"/>
            <pc:sldLayoutMk cId="0" sldId="2147483716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7.289" v="139" actId="47"/>
        <pc:sldMasterMkLst>
          <pc:docMk/>
          <pc:sldMasterMk cId="0" sldId="2147483717"/>
        </pc:sldMasterMkLst>
        <pc:sldLayoutChg chg="del">
          <pc:chgData name="何 羽鑫" userId="b38e3e78d0e39cf3" providerId="LiveId" clId="{596304F8-2D19-4123-99FF-E1FC5F116BC2}" dt="2023-03-02T11:45:27.289" v="139" actId="47"/>
          <pc:sldLayoutMkLst>
            <pc:docMk/>
            <pc:sldMasterMk cId="0" sldId="2147483717"/>
            <pc:sldLayoutMk cId="0" sldId="2147483718"/>
          </pc:sldLayoutMkLst>
        </pc:sldLayoutChg>
        <pc:sldLayoutChg chg="del">
          <pc:chgData name="何 羽鑫" userId="b38e3e78d0e39cf3" providerId="LiveId" clId="{596304F8-2D19-4123-99FF-E1FC5F116BC2}" dt="2023-03-02T11:45:27.289" v="139" actId="47"/>
          <pc:sldLayoutMkLst>
            <pc:docMk/>
            <pc:sldMasterMk cId="0" sldId="2147483717"/>
            <pc:sldLayoutMk cId="0" sldId="2147483719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7.736" v="140" actId="47"/>
        <pc:sldMasterMkLst>
          <pc:docMk/>
          <pc:sldMasterMk cId="0" sldId="2147483720"/>
        </pc:sldMasterMkLst>
        <pc:sldLayoutChg chg="del">
          <pc:chgData name="何 羽鑫" userId="b38e3e78d0e39cf3" providerId="LiveId" clId="{596304F8-2D19-4123-99FF-E1FC5F116BC2}" dt="2023-03-02T11:45:27.736" v="140" actId="47"/>
          <pc:sldLayoutMkLst>
            <pc:docMk/>
            <pc:sldMasterMk cId="0" sldId="2147483720"/>
            <pc:sldLayoutMk cId="0" sldId="2147483721"/>
          </pc:sldLayoutMkLst>
        </pc:sldLayoutChg>
        <pc:sldLayoutChg chg="del">
          <pc:chgData name="何 羽鑫" userId="b38e3e78d0e39cf3" providerId="LiveId" clId="{596304F8-2D19-4123-99FF-E1FC5F116BC2}" dt="2023-03-02T11:45:27.736" v="140" actId="47"/>
          <pc:sldLayoutMkLst>
            <pc:docMk/>
            <pc:sldMasterMk cId="0" sldId="2147483720"/>
            <pc:sldLayoutMk cId="0" sldId="2147483722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8.138" v="141" actId="47"/>
        <pc:sldMasterMkLst>
          <pc:docMk/>
          <pc:sldMasterMk cId="0" sldId="2147483723"/>
        </pc:sldMasterMkLst>
        <pc:sldLayoutChg chg="del">
          <pc:chgData name="何 羽鑫" userId="b38e3e78d0e39cf3" providerId="LiveId" clId="{596304F8-2D19-4123-99FF-E1FC5F116BC2}" dt="2023-03-02T11:45:28.138" v="141" actId="47"/>
          <pc:sldLayoutMkLst>
            <pc:docMk/>
            <pc:sldMasterMk cId="0" sldId="2147483723"/>
            <pc:sldLayoutMk cId="0" sldId="2147483724"/>
          </pc:sldLayoutMkLst>
        </pc:sldLayoutChg>
        <pc:sldLayoutChg chg="del">
          <pc:chgData name="何 羽鑫" userId="b38e3e78d0e39cf3" providerId="LiveId" clId="{596304F8-2D19-4123-99FF-E1FC5F116BC2}" dt="2023-03-02T11:45:28.138" v="141" actId="47"/>
          <pc:sldLayoutMkLst>
            <pc:docMk/>
            <pc:sldMasterMk cId="0" sldId="2147483723"/>
            <pc:sldLayoutMk cId="0" sldId="2147483725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8.534" v="142" actId="47"/>
        <pc:sldMasterMkLst>
          <pc:docMk/>
          <pc:sldMasterMk cId="0" sldId="2147483726"/>
        </pc:sldMasterMkLst>
        <pc:sldLayoutChg chg="del">
          <pc:chgData name="何 羽鑫" userId="b38e3e78d0e39cf3" providerId="LiveId" clId="{596304F8-2D19-4123-99FF-E1FC5F116BC2}" dt="2023-03-02T11:45:28.534" v="142" actId="47"/>
          <pc:sldLayoutMkLst>
            <pc:docMk/>
            <pc:sldMasterMk cId="0" sldId="2147483726"/>
            <pc:sldLayoutMk cId="0" sldId="2147483727"/>
          </pc:sldLayoutMkLst>
        </pc:sldLayoutChg>
        <pc:sldLayoutChg chg="del">
          <pc:chgData name="何 羽鑫" userId="b38e3e78d0e39cf3" providerId="LiveId" clId="{596304F8-2D19-4123-99FF-E1FC5F116BC2}" dt="2023-03-02T11:45:28.534" v="142" actId="47"/>
          <pc:sldLayoutMkLst>
            <pc:docMk/>
            <pc:sldMasterMk cId="0" sldId="2147483726"/>
            <pc:sldLayoutMk cId="0" sldId="2147483728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9.530" v="143" actId="47"/>
        <pc:sldMasterMkLst>
          <pc:docMk/>
          <pc:sldMasterMk cId="0" sldId="2147483729"/>
        </pc:sldMasterMkLst>
        <pc:sldLayoutChg chg="del">
          <pc:chgData name="何 羽鑫" userId="b38e3e78d0e39cf3" providerId="LiveId" clId="{596304F8-2D19-4123-99FF-E1FC5F116BC2}" dt="2023-03-02T11:45:29.530" v="143" actId="47"/>
          <pc:sldLayoutMkLst>
            <pc:docMk/>
            <pc:sldMasterMk cId="0" sldId="2147483729"/>
            <pc:sldLayoutMk cId="0" sldId="2147483730"/>
          </pc:sldLayoutMkLst>
        </pc:sldLayoutChg>
        <pc:sldLayoutChg chg="del">
          <pc:chgData name="何 羽鑫" userId="b38e3e78d0e39cf3" providerId="LiveId" clId="{596304F8-2D19-4123-99FF-E1FC5F116BC2}" dt="2023-03-02T11:45:29.530" v="143" actId="47"/>
          <pc:sldLayoutMkLst>
            <pc:docMk/>
            <pc:sldMasterMk cId="0" sldId="2147483729"/>
            <pc:sldLayoutMk cId="0" sldId="2147483731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3.467" v="149" actId="47"/>
        <pc:sldMasterMkLst>
          <pc:docMk/>
          <pc:sldMasterMk cId="0" sldId="2147483732"/>
        </pc:sldMasterMkLst>
        <pc:sldLayoutChg chg="del">
          <pc:chgData name="何 羽鑫" userId="b38e3e78d0e39cf3" providerId="LiveId" clId="{596304F8-2D19-4123-99FF-E1FC5F116BC2}" dt="2023-03-02T11:45:33.467" v="149" actId="47"/>
          <pc:sldLayoutMkLst>
            <pc:docMk/>
            <pc:sldMasterMk cId="0" sldId="2147483732"/>
            <pc:sldLayoutMk cId="0" sldId="2147483733"/>
          </pc:sldLayoutMkLst>
        </pc:sldLayoutChg>
        <pc:sldLayoutChg chg="del">
          <pc:chgData name="何 羽鑫" userId="b38e3e78d0e39cf3" providerId="LiveId" clId="{596304F8-2D19-4123-99FF-E1FC5F116BC2}" dt="2023-03-02T11:45:33.467" v="149" actId="47"/>
          <pc:sldLayoutMkLst>
            <pc:docMk/>
            <pc:sldMasterMk cId="0" sldId="2147483732"/>
            <pc:sldLayoutMk cId="0" sldId="2147483734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2.371" v="147" actId="47"/>
        <pc:sldMasterMkLst>
          <pc:docMk/>
          <pc:sldMasterMk cId="0" sldId="2147483738"/>
        </pc:sldMasterMkLst>
        <pc:sldLayoutChg chg="del">
          <pc:chgData name="何 羽鑫" userId="b38e3e78d0e39cf3" providerId="LiveId" clId="{596304F8-2D19-4123-99FF-E1FC5F116BC2}" dt="2023-03-02T11:45:32.371" v="147" actId="47"/>
          <pc:sldLayoutMkLst>
            <pc:docMk/>
            <pc:sldMasterMk cId="0" sldId="2147483738"/>
            <pc:sldLayoutMk cId="0" sldId="2147483739"/>
          </pc:sldLayoutMkLst>
        </pc:sldLayoutChg>
        <pc:sldLayoutChg chg="del">
          <pc:chgData name="何 羽鑫" userId="b38e3e78d0e39cf3" providerId="LiveId" clId="{596304F8-2D19-4123-99FF-E1FC5F116BC2}" dt="2023-03-02T11:45:32.371" v="147" actId="47"/>
          <pc:sldLayoutMkLst>
            <pc:docMk/>
            <pc:sldMasterMk cId="0" sldId="2147483738"/>
            <pc:sldLayoutMk cId="0" sldId="2147483740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2.911" v="148" actId="47"/>
        <pc:sldMasterMkLst>
          <pc:docMk/>
          <pc:sldMasterMk cId="0" sldId="2147483741"/>
        </pc:sldMasterMkLst>
        <pc:sldLayoutChg chg="del">
          <pc:chgData name="何 羽鑫" userId="b38e3e78d0e39cf3" providerId="LiveId" clId="{596304F8-2D19-4123-99FF-E1FC5F116BC2}" dt="2023-03-02T11:45:32.911" v="148" actId="47"/>
          <pc:sldLayoutMkLst>
            <pc:docMk/>
            <pc:sldMasterMk cId="0" sldId="2147483741"/>
            <pc:sldLayoutMk cId="0" sldId="2147483742"/>
          </pc:sldLayoutMkLst>
        </pc:sldLayoutChg>
        <pc:sldLayoutChg chg="del">
          <pc:chgData name="何 羽鑫" userId="b38e3e78d0e39cf3" providerId="LiveId" clId="{596304F8-2D19-4123-99FF-E1FC5F116BC2}" dt="2023-03-02T11:45:32.911" v="148" actId="47"/>
          <pc:sldLayoutMkLst>
            <pc:docMk/>
            <pc:sldMasterMk cId="0" sldId="2147483741"/>
            <pc:sldLayoutMk cId="0" sldId="2147483743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0.423" v="144" actId="47"/>
        <pc:sldMasterMkLst>
          <pc:docMk/>
          <pc:sldMasterMk cId="0" sldId="2147483744"/>
        </pc:sldMasterMkLst>
        <pc:sldLayoutChg chg="del">
          <pc:chgData name="何 羽鑫" userId="b38e3e78d0e39cf3" providerId="LiveId" clId="{596304F8-2D19-4123-99FF-E1FC5F116BC2}" dt="2023-03-02T11:45:30.423" v="144" actId="47"/>
          <pc:sldLayoutMkLst>
            <pc:docMk/>
            <pc:sldMasterMk cId="0" sldId="2147483744"/>
            <pc:sldLayoutMk cId="0" sldId="2147483745"/>
          </pc:sldLayoutMkLst>
        </pc:sldLayoutChg>
        <pc:sldLayoutChg chg="del">
          <pc:chgData name="何 羽鑫" userId="b38e3e78d0e39cf3" providerId="LiveId" clId="{596304F8-2D19-4123-99FF-E1FC5F116BC2}" dt="2023-03-02T11:45:30.423" v="144" actId="47"/>
          <pc:sldLayoutMkLst>
            <pc:docMk/>
            <pc:sldMasterMk cId="0" sldId="2147483744"/>
            <pc:sldLayoutMk cId="0" sldId="2147483746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1.232" v="145" actId="47"/>
        <pc:sldMasterMkLst>
          <pc:docMk/>
          <pc:sldMasterMk cId="0" sldId="2147483747"/>
        </pc:sldMasterMkLst>
        <pc:sldLayoutChg chg="del">
          <pc:chgData name="何 羽鑫" userId="b38e3e78d0e39cf3" providerId="LiveId" clId="{596304F8-2D19-4123-99FF-E1FC5F116BC2}" dt="2023-03-02T11:45:31.232" v="145" actId="47"/>
          <pc:sldLayoutMkLst>
            <pc:docMk/>
            <pc:sldMasterMk cId="0" sldId="2147483747"/>
            <pc:sldLayoutMk cId="0" sldId="2147483748"/>
          </pc:sldLayoutMkLst>
        </pc:sldLayoutChg>
        <pc:sldLayoutChg chg="del">
          <pc:chgData name="何 羽鑫" userId="b38e3e78d0e39cf3" providerId="LiveId" clId="{596304F8-2D19-4123-99FF-E1FC5F116BC2}" dt="2023-03-02T11:45:31.232" v="145" actId="47"/>
          <pc:sldLayoutMkLst>
            <pc:docMk/>
            <pc:sldMasterMk cId="0" sldId="2147483747"/>
            <pc:sldLayoutMk cId="0" sldId="2147483749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1.648" v="146" actId="47"/>
        <pc:sldMasterMkLst>
          <pc:docMk/>
          <pc:sldMasterMk cId="0" sldId="2147483750"/>
        </pc:sldMasterMkLst>
        <pc:sldLayoutChg chg="del">
          <pc:chgData name="何 羽鑫" userId="b38e3e78d0e39cf3" providerId="LiveId" clId="{596304F8-2D19-4123-99FF-E1FC5F116BC2}" dt="2023-03-02T11:45:31.648" v="146" actId="47"/>
          <pc:sldLayoutMkLst>
            <pc:docMk/>
            <pc:sldMasterMk cId="0" sldId="2147483750"/>
            <pc:sldLayoutMk cId="0" sldId="2147483751"/>
          </pc:sldLayoutMkLst>
        </pc:sldLayoutChg>
        <pc:sldLayoutChg chg="del">
          <pc:chgData name="何 羽鑫" userId="b38e3e78d0e39cf3" providerId="LiveId" clId="{596304F8-2D19-4123-99FF-E1FC5F116BC2}" dt="2023-03-02T11:45:31.648" v="146" actId="47"/>
          <pc:sldLayoutMkLst>
            <pc:docMk/>
            <pc:sldMasterMk cId="0" sldId="2147483750"/>
            <pc:sldLayoutMk cId="0" sldId="2147483752"/>
          </pc:sldLayoutMkLst>
        </pc:sldLayoutChg>
      </pc:sldMasterChg>
    </pc:docChg>
  </pc:docChgLst>
  <pc:docChgLst>
    <pc:chgData name="何 羽鑫" userId="b38e3e78d0e39cf3" providerId="LiveId" clId="{BA46613D-1EA7-48CA-9AE8-1738A840592C}"/>
    <pc:docChg chg="undo custSel addSld modSld">
      <pc:chgData name="何 羽鑫" userId="b38e3e78d0e39cf3" providerId="LiveId" clId="{BA46613D-1EA7-48CA-9AE8-1738A840592C}" dt="2023-05-19T08:17:19.107" v="558" actId="478"/>
      <pc:docMkLst>
        <pc:docMk/>
      </pc:docMkLst>
      <pc:sldChg chg="modSp mod">
        <pc:chgData name="何 羽鑫" userId="b38e3e78d0e39cf3" providerId="LiveId" clId="{BA46613D-1EA7-48CA-9AE8-1738A840592C}" dt="2023-05-18T14:10:50.656" v="339" actId="20577"/>
        <pc:sldMkLst>
          <pc:docMk/>
          <pc:sldMk cId="0" sldId="630"/>
        </pc:sldMkLst>
        <pc:spChg chg="mod">
          <ac:chgData name="何 羽鑫" userId="b38e3e78d0e39cf3" providerId="LiveId" clId="{BA46613D-1EA7-48CA-9AE8-1738A840592C}" dt="2023-05-18T14:10:50.656" v="339" actId="20577"/>
          <ac:spMkLst>
            <pc:docMk/>
            <pc:sldMk cId="0" sldId="630"/>
            <ac:spMk id="9" creationId="{C6D41BC0-8AE8-4B8F-A46C-CF9B7B5C5355}"/>
          </ac:spMkLst>
        </pc:spChg>
      </pc:sldChg>
      <pc:sldChg chg="modSp mod">
        <pc:chgData name="何 羽鑫" userId="b38e3e78d0e39cf3" providerId="LiveId" clId="{BA46613D-1EA7-48CA-9AE8-1738A840592C}" dt="2023-05-19T05:14:12.342" v="491" actId="108"/>
        <pc:sldMkLst>
          <pc:docMk/>
          <pc:sldMk cId="0" sldId="664"/>
        </pc:sldMkLst>
        <pc:spChg chg="mod">
          <ac:chgData name="何 羽鑫" userId="b38e3e78d0e39cf3" providerId="LiveId" clId="{BA46613D-1EA7-48CA-9AE8-1738A840592C}" dt="2023-05-19T05:14:12.342" v="491" actId="108"/>
          <ac:spMkLst>
            <pc:docMk/>
            <pc:sldMk cId="0" sldId="664"/>
            <ac:spMk id="21" creationId="{00BC880C-A077-4F00-A60B-2A15868DF21D}"/>
          </ac:spMkLst>
        </pc:spChg>
      </pc:sldChg>
      <pc:sldChg chg="addSp delSp modSp mod">
        <pc:chgData name="何 羽鑫" userId="b38e3e78d0e39cf3" providerId="LiveId" clId="{BA46613D-1EA7-48CA-9AE8-1738A840592C}" dt="2023-05-18T14:10:22.526" v="333" actId="20577"/>
        <pc:sldMkLst>
          <pc:docMk/>
          <pc:sldMk cId="4546345" sldId="739"/>
        </pc:sldMkLst>
        <pc:spChg chg="add del mod">
          <ac:chgData name="何 羽鑫" userId="b38e3e78d0e39cf3" providerId="LiveId" clId="{BA46613D-1EA7-48CA-9AE8-1738A840592C}" dt="2023-05-18T14:10:07.637" v="328" actId="478"/>
          <ac:spMkLst>
            <pc:docMk/>
            <pc:sldMk cId="4546345" sldId="739"/>
            <ac:spMk id="4" creationId="{38BB789D-A6AE-4596-6893-F04E0CDC246C}"/>
          </ac:spMkLst>
        </pc:spChg>
        <pc:spChg chg="add mod">
          <ac:chgData name="何 羽鑫" userId="b38e3e78d0e39cf3" providerId="LiveId" clId="{BA46613D-1EA7-48CA-9AE8-1738A840592C}" dt="2023-05-18T14:10:12.968" v="330" actId="20577"/>
          <ac:spMkLst>
            <pc:docMk/>
            <pc:sldMk cId="4546345" sldId="739"/>
            <ac:spMk id="5" creationId="{C3BE0A78-A6DC-E7D9-4961-486B82C812C0}"/>
          </ac:spMkLst>
        </pc:spChg>
        <pc:spChg chg="mod">
          <ac:chgData name="何 羽鑫" userId="b38e3e78d0e39cf3" providerId="LiveId" clId="{BA46613D-1EA7-48CA-9AE8-1738A840592C}" dt="2023-05-18T14:10:22.526" v="333" actId="20577"/>
          <ac:spMkLst>
            <pc:docMk/>
            <pc:sldMk cId="4546345" sldId="739"/>
            <ac:spMk id="9" creationId="{C6D41BC0-8AE8-4B8F-A46C-CF9B7B5C5355}"/>
          </ac:spMkLst>
        </pc:spChg>
        <pc:spChg chg="mod">
          <ac:chgData name="何 羽鑫" userId="b38e3e78d0e39cf3" providerId="LiveId" clId="{BA46613D-1EA7-48CA-9AE8-1738A840592C}" dt="2023-05-18T14:08:03.275" v="321" actId="20577"/>
          <ac:spMkLst>
            <pc:docMk/>
            <pc:sldMk cId="4546345" sldId="739"/>
            <ac:spMk id="18" creationId="{BB034D6F-8B67-47B0-B966-F01ADC566DE9}"/>
          </ac:spMkLst>
        </pc:spChg>
        <pc:spChg chg="mod">
          <ac:chgData name="何 羽鑫" userId="b38e3e78d0e39cf3" providerId="LiveId" clId="{BA46613D-1EA7-48CA-9AE8-1738A840592C}" dt="2023-05-18T14:06:52.824" v="313" actId="1076"/>
          <ac:spMkLst>
            <pc:docMk/>
            <pc:sldMk cId="4546345" sldId="739"/>
            <ac:spMk id="27" creationId="{6B9DD84B-A8AF-4AAE-9199-D31464D4BDB3}"/>
          </ac:spMkLst>
        </pc:spChg>
      </pc:sldChg>
      <pc:sldChg chg="modAnim">
        <pc:chgData name="何 羽鑫" userId="b38e3e78d0e39cf3" providerId="LiveId" clId="{BA46613D-1EA7-48CA-9AE8-1738A840592C}" dt="2023-05-19T06:00:47.258" v="554"/>
        <pc:sldMkLst>
          <pc:docMk/>
          <pc:sldMk cId="40343508" sldId="740"/>
        </pc:sldMkLst>
      </pc:sldChg>
      <pc:sldChg chg="addSp delSp modSp mod modAnim">
        <pc:chgData name="何 羽鑫" userId="b38e3e78d0e39cf3" providerId="LiveId" clId="{BA46613D-1EA7-48CA-9AE8-1738A840592C}" dt="2023-05-18T14:17:04.121" v="388" actId="478"/>
        <pc:sldMkLst>
          <pc:docMk/>
          <pc:sldMk cId="75339012" sldId="741"/>
        </pc:sldMkLst>
        <pc:spChg chg="del mod">
          <ac:chgData name="何 羽鑫" userId="b38e3e78d0e39cf3" providerId="LiveId" clId="{BA46613D-1EA7-48CA-9AE8-1738A840592C}" dt="2023-05-18T14:17:02.830" v="387" actId="478"/>
          <ac:spMkLst>
            <pc:docMk/>
            <pc:sldMk cId="75339012" sldId="741"/>
            <ac:spMk id="13" creationId="{386D409B-6F46-492D-BC6F-4BDAFFC2404D}"/>
          </ac:spMkLst>
        </pc:spChg>
        <pc:picChg chg="del">
          <ac:chgData name="何 羽鑫" userId="b38e3e78d0e39cf3" providerId="LiveId" clId="{BA46613D-1EA7-48CA-9AE8-1738A840592C}" dt="2023-05-18T14:17:04.121" v="388" actId="478"/>
          <ac:picMkLst>
            <pc:docMk/>
            <pc:sldMk cId="75339012" sldId="741"/>
            <ac:picMk id="25" creationId="{A1D1E5BC-1325-439F-9F7F-078F5DE089E4}"/>
          </ac:picMkLst>
        </pc:picChg>
        <pc:picChg chg="add del mod">
          <ac:chgData name="何 羽鑫" userId="b38e3e78d0e39cf3" providerId="LiveId" clId="{BA46613D-1EA7-48CA-9AE8-1738A840592C}" dt="2023-05-18T14:16:12.583" v="373" actId="478"/>
          <ac:picMkLst>
            <pc:docMk/>
            <pc:sldMk cId="75339012" sldId="741"/>
            <ac:picMk id="1026" creationId="{A116BC66-5286-5A89-7D0F-11B95E509E5A}"/>
          </ac:picMkLst>
        </pc:picChg>
        <pc:picChg chg="add del mod">
          <ac:chgData name="何 羽鑫" userId="b38e3e78d0e39cf3" providerId="LiveId" clId="{BA46613D-1EA7-48CA-9AE8-1738A840592C}" dt="2023-05-18T14:16:43.201" v="384" actId="478"/>
          <ac:picMkLst>
            <pc:docMk/>
            <pc:sldMk cId="75339012" sldId="741"/>
            <ac:picMk id="1028" creationId="{E2D6A62C-AB61-9150-5E2F-DE26321B1603}"/>
          </ac:picMkLst>
        </pc:picChg>
      </pc:sldChg>
      <pc:sldChg chg="modSp mod">
        <pc:chgData name="何 羽鑫" userId="b38e3e78d0e39cf3" providerId="LiveId" clId="{BA46613D-1EA7-48CA-9AE8-1738A840592C}" dt="2023-05-19T05:14:33.974" v="501" actId="20577"/>
        <pc:sldMkLst>
          <pc:docMk/>
          <pc:sldMk cId="1751923085" sldId="744"/>
        </pc:sldMkLst>
        <pc:spChg chg="mod">
          <ac:chgData name="何 羽鑫" userId="b38e3e78d0e39cf3" providerId="LiveId" clId="{BA46613D-1EA7-48CA-9AE8-1738A840592C}" dt="2023-05-19T05:14:33.974" v="501" actId="20577"/>
          <ac:spMkLst>
            <pc:docMk/>
            <pc:sldMk cId="1751923085" sldId="744"/>
            <ac:spMk id="7" creationId="{0DA1FFA9-EA9C-4E7D-822B-222D5A4AC3B4}"/>
          </ac:spMkLst>
        </pc:spChg>
      </pc:sldChg>
      <pc:sldChg chg="modSp mod">
        <pc:chgData name="何 羽鑫" userId="b38e3e78d0e39cf3" providerId="LiveId" clId="{BA46613D-1EA7-48CA-9AE8-1738A840592C}" dt="2023-05-18T14:11:45.703" v="362" actId="20577"/>
        <pc:sldMkLst>
          <pc:docMk/>
          <pc:sldMk cId="2625635392" sldId="756"/>
        </pc:sldMkLst>
        <pc:spChg chg="mod">
          <ac:chgData name="何 羽鑫" userId="b38e3e78d0e39cf3" providerId="LiveId" clId="{BA46613D-1EA7-48CA-9AE8-1738A840592C}" dt="2023-05-18T14:11:45.703" v="362" actId="20577"/>
          <ac:spMkLst>
            <pc:docMk/>
            <pc:sldMk cId="2625635392" sldId="756"/>
            <ac:spMk id="11" creationId="{DF393EF9-E9D0-4817-9666-67C12606EB4C}"/>
          </ac:spMkLst>
        </pc:spChg>
      </pc:sldChg>
      <pc:sldChg chg="addSp delSp modSp mod">
        <pc:chgData name="何 羽鑫" userId="b38e3e78d0e39cf3" providerId="LiveId" clId="{BA46613D-1EA7-48CA-9AE8-1738A840592C}" dt="2023-05-19T05:17:12.263" v="536" actId="20577"/>
        <pc:sldMkLst>
          <pc:docMk/>
          <pc:sldMk cId="925798878" sldId="757"/>
        </pc:sldMkLst>
        <pc:spChg chg="add del mod">
          <ac:chgData name="何 羽鑫" userId="b38e3e78d0e39cf3" providerId="LiveId" clId="{BA46613D-1EA7-48CA-9AE8-1738A840592C}" dt="2023-05-18T13:34:25.664" v="78" actId="21"/>
          <ac:spMkLst>
            <pc:docMk/>
            <pc:sldMk cId="925798878" sldId="757"/>
            <ac:spMk id="4" creationId="{50164FF2-BEAA-6BEE-4EA0-D2E403C960C9}"/>
          </ac:spMkLst>
        </pc:spChg>
        <pc:spChg chg="add del mod">
          <ac:chgData name="何 羽鑫" userId="b38e3e78d0e39cf3" providerId="LiveId" clId="{BA46613D-1EA7-48CA-9AE8-1738A840592C}" dt="2023-05-18T13:38:21.449" v="157" actId="21"/>
          <ac:spMkLst>
            <pc:docMk/>
            <pc:sldMk cId="925798878" sldId="757"/>
            <ac:spMk id="5" creationId="{366ADAD1-8485-2F8D-E02D-F5E6F1906572}"/>
          </ac:spMkLst>
        </pc:spChg>
        <pc:spChg chg="mod">
          <ac:chgData name="何 羽鑫" userId="b38e3e78d0e39cf3" providerId="LiveId" clId="{BA46613D-1EA7-48CA-9AE8-1738A840592C}" dt="2023-05-19T05:17:12.263" v="536" actId="20577"/>
          <ac:spMkLst>
            <pc:docMk/>
            <pc:sldMk cId="925798878" sldId="757"/>
            <ac:spMk id="9" creationId="{43506511-FE28-4714-B2EB-32C603343813}"/>
          </ac:spMkLst>
        </pc:spChg>
      </pc:sldChg>
      <pc:sldChg chg="addSp delSp modSp mod modAnim">
        <pc:chgData name="何 羽鑫" userId="b38e3e78d0e39cf3" providerId="LiveId" clId="{BA46613D-1EA7-48CA-9AE8-1738A840592C}" dt="2023-05-18T13:39:21.543" v="160"/>
        <pc:sldMkLst>
          <pc:docMk/>
          <pc:sldMk cId="654240596" sldId="760"/>
        </pc:sldMkLst>
        <pc:spChg chg="add del mod">
          <ac:chgData name="何 羽鑫" userId="b38e3e78d0e39cf3" providerId="LiveId" clId="{BA46613D-1EA7-48CA-9AE8-1738A840592C}" dt="2023-05-18T13:34:59.369" v="83" actId="21"/>
          <ac:spMkLst>
            <pc:docMk/>
            <pc:sldMk cId="654240596" sldId="760"/>
            <ac:spMk id="3" creationId="{84A75294-F09D-D411-E75C-4455996FF06F}"/>
          </ac:spMkLst>
        </pc:spChg>
        <pc:spChg chg="add del mod">
          <ac:chgData name="何 羽鑫" userId="b38e3e78d0e39cf3" providerId="LiveId" clId="{BA46613D-1EA7-48CA-9AE8-1738A840592C}" dt="2023-05-18T13:38:18.987" v="155"/>
          <ac:spMkLst>
            <pc:docMk/>
            <pc:sldMk cId="654240596" sldId="760"/>
            <ac:spMk id="5" creationId="{D5F0172F-AF2C-E9A9-B71D-8CB2BD68B6BA}"/>
          </ac:spMkLst>
        </pc:spChg>
        <pc:spChg chg="add mod">
          <ac:chgData name="何 羽鑫" userId="b38e3e78d0e39cf3" providerId="LiveId" clId="{BA46613D-1EA7-48CA-9AE8-1738A840592C}" dt="2023-05-18T13:38:23.148" v="158"/>
          <ac:spMkLst>
            <pc:docMk/>
            <pc:sldMk cId="654240596" sldId="760"/>
            <ac:spMk id="6" creationId="{BCC5A84A-468B-B10F-3B31-9CE204E1F10E}"/>
          </ac:spMkLst>
        </pc:spChg>
      </pc:sldChg>
      <pc:sldChg chg="addSp delSp modSp add mod delAnim">
        <pc:chgData name="何 羽鑫" userId="b38e3e78d0e39cf3" providerId="LiveId" clId="{BA46613D-1EA7-48CA-9AE8-1738A840592C}" dt="2023-05-18T14:08:42.689" v="323" actId="20577"/>
        <pc:sldMkLst>
          <pc:docMk/>
          <pc:sldMk cId="2755900512" sldId="761"/>
        </pc:sldMkLst>
        <pc:spChg chg="add del">
          <ac:chgData name="何 羽鑫" userId="b38e3e78d0e39cf3" providerId="LiveId" clId="{BA46613D-1EA7-48CA-9AE8-1738A840592C}" dt="2023-05-18T13:54:05.348" v="167" actId="22"/>
          <ac:spMkLst>
            <pc:docMk/>
            <pc:sldMk cId="2755900512" sldId="761"/>
            <ac:spMk id="5" creationId="{AB18EC90-3F1F-E180-D194-E7BB9CDFF183}"/>
          </ac:spMkLst>
        </pc:spChg>
        <pc:spChg chg="del">
          <ac:chgData name="何 羽鑫" userId="b38e3e78d0e39cf3" providerId="LiveId" clId="{BA46613D-1EA7-48CA-9AE8-1738A840592C}" dt="2023-05-18T13:54:03.582" v="165" actId="478"/>
          <ac:spMkLst>
            <pc:docMk/>
            <pc:sldMk cId="2755900512" sldId="761"/>
            <ac:spMk id="6" creationId="{8C635761-338F-410B-B8D4-250B739EE83F}"/>
          </ac:spMkLst>
        </pc:spChg>
        <pc:spChg chg="add del">
          <ac:chgData name="何 羽鑫" userId="b38e3e78d0e39cf3" providerId="LiveId" clId="{BA46613D-1EA7-48CA-9AE8-1738A840592C}" dt="2023-05-18T13:54:06.586" v="169" actId="22"/>
          <ac:spMkLst>
            <pc:docMk/>
            <pc:sldMk cId="2755900512" sldId="761"/>
            <ac:spMk id="8" creationId="{0404C958-E1FA-BAC6-BE5A-0AD26B04E810}"/>
          </ac:spMkLst>
        </pc:spChg>
        <pc:spChg chg="add del">
          <ac:chgData name="何 羽鑫" userId="b38e3e78d0e39cf3" providerId="LiveId" clId="{BA46613D-1EA7-48CA-9AE8-1738A840592C}" dt="2023-05-18T13:54:21.365" v="171" actId="22"/>
          <ac:spMkLst>
            <pc:docMk/>
            <pc:sldMk cId="2755900512" sldId="761"/>
            <ac:spMk id="11" creationId="{6FFCE13C-A815-2901-FCE0-C043A2D86537}"/>
          </ac:spMkLst>
        </pc:spChg>
        <pc:spChg chg="add del">
          <ac:chgData name="何 羽鑫" userId="b38e3e78d0e39cf3" providerId="LiveId" clId="{BA46613D-1EA7-48CA-9AE8-1738A840592C}" dt="2023-05-18T13:54:23.073" v="173" actId="22"/>
          <ac:spMkLst>
            <pc:docMk/>
            <pc:sldMk cId="2755900512" sldId="761"/>
            <ac:spMk id="14" creationId="{44580D3F-4465-8CED-A6DE-2727A60146D2}"/>
          </ac:spMkLst>
        </pc:spChg>
        <pc:spChg chg="del">
          <ac:chgData name="何 羽鑫" userId="b38e3e78d0e39cf3" providerId="LiveId" clId="{BA46613D-1EA7-48CA-9AE8-1738A840592C}" dt="2023-05-18T13:54:03.582" v="165" actId="478"/>
          <ac:spMkLst>
            <pc:docMk/>
            <pc:sldMk cId="2755900512" sldId="761"/>
            <ac:spMk id="16" creationId="{76913C7B-B1D9-47E2-8302-B7E548AF4D79}"/>
          </ac:spMkLst>
        </pc:spChg>
        <pc:spChg chg="mod">
          <ac:chgData name="何 羽鑫" userId="b38e3e78d0e39cf3" providerId="LiveId" clId="{BA46613D-1EA7-48CA-9AE8-1738A840592C}" dt="2023-05-18T13:54:38.002" v="177"/>
          <ac:spMkLst>
            <pc:docMk/>
            <pc:sldMk cId="2755900512" sldId="761"/>
            <ac:spMk id="17" creationId="{067D4765-4838-41F4-84EA-15267507994A}"/>
          </ac:spMkLst>
        </pc:spChg>
        <pc:spChg chg="add mod">
          <ac:chgData name="何 羽鑫" userId="b38e3e78d0e39cf3" providerId="LiveId" clId="{BA46613D-1EA7-48CA-9AE8-1738A840592C}" dt="2023-05-18T14:08:42.689" v="323" actId="20577"/>
          <ac:spMkLst>
            <pc:docMk/>
            <pc:sldMk cId="2755900512" sldId="761"/>
            <ac:spMk id="18" creationId="{F854CA17-C0F9-3B1F-3DBD-FD4322E33FCF}"/>
          </ac:spMkLst>
        </pc:spChg>
        <pc:spChg chg="add mod">
          <ac:chgData name="何 羽鑫" userId="b38e3e78d0e39cf3" providerId="LiveId" clId="{BA46613D-1EA7-48CA-9AE8-1738A840592C}" dt="2023-05-18T13:56:50.932" v="203" actId="20577"/>
          <ac:spMkLst>
            <pc:docMk/>
            <pc:sldMk cId="2755900512" sldId="761"/>
            <ac:spMk id="20" creationId="{E63FFDF9-6FF1-2A5F-CAC7-66F9E2FDA58B}"/>
          </ac:spMkLst>
        </pc:spChg>
        <pc:picChg chg="del">
          <ac:chgData name="何 羽鑫" userId="b38e3e78d0e39cf3" providerId="LiveId" clId="{BA46613D-1EA7-48CA-9AE8-1738A840592C}" dt="2023-05-18T13:54:03.582" v="165" actId="478"/>
          <ac:picMkLst>
            <pc:docMk/>
            <pc:sldMk cId="2755900512" sldId="761"/>
            <ac:picMk id="4" creationId="{A2315D15-9D59-4F42-A5D2-0A43B2421502}"/>
          </ac:picMkLst>
        </pc:picChg>
        <pc:picChg chg="del">
          <ac:chgData name="何 羽鑫" userId="b38e3e78d0e39cf3" providerId="LiveId" clId="{BA46613D-1EA7-48CA-9AE8-1738A840592C}" dt="2023-05-18T13:54:03.582" v="165" actId="478"/>
          <ac:picMkLst>
            <pc:docMk/>
            <pc:sldMk cId="2755900512" sldId="761"/>
            <ac:picMk id="12" creationId="{B895E9C6-62AF-480F-B210-3785CD4B514A}"/>
          </ac:picMkLst>
        </pc:picChg>
        <pc:picChg chg="del">
          <ac:chgData name="何 羽鑫" userId="b38e3e78d0e39cf3" providerId="LiveId" clId="{BA46613D-1EA7-48CA-9AE8-1738A840592C}" dt="2023-05-18T13:54:03.582" v="165" actId="478"/>
          <ac:picMkLst>
            <pc:docMk/>
            <pc:sldMk cId="2755900512" sldId="761"/>
            <ac:picMk id="27" creationId="{AD0A960A-3D29-4210-BAF5-DFC545EED5C1}"/>
          </ac:picMkLst>
        </pc:picChg>
        <pc:picChg chg="del">
          <ac:chgData name="何 羽鑫" userId="b38e3e78d0e39cf3" providerId="LiveId" clId="{BA46613D-1EA7-48CA-9AE8-1738A840592C}" dt="2023-05-18T13:54:03.582" v="165" actId="478"/>
          <ac:picMkLst>
            <pc:docMk/>
            <pc:sldMk cId="2755900512" sldId="761"/>
            <ac:picMk id="29" creationId="{1E34F30D-EB6A-4A28-9D80-4FE0AB2C24B0}"/>
          </ac:picMkLst>
        </pc:picChg>
      </pc:sldChg>
      <pc:sldChg chg="addSp delSp modSp add mod delAnim">
        <pc:chgData name="何 羽鑫" userId="b38e3e78d0e39cf3" providerId="LiveId" clId="{BA46613D-1EA7-48CA-9AE8-1738A840592C}" dt="2023-05-18T14:22:45.377" v="490" actId="20577"/>
        <pc:sldMkLst>
          <pc:docMk/>
          <pc:sldMk cId="1471262807" sldId="762"/>
        </pc:sldMkLst>
        <pc:spChg chg="add mod">
          <ac:chgData name="何 羽鑫" userId="b38e3e78d0e39cf3" providerId="LiveId" clId="{BA46613D-1EA7-48CA-9AE8-1738A840592C}" dt="2023-05-18T14:22:45.377" v="490" actId="20577"/>
          <ac:spMkLst>
            <pc:docMk/>
            <pc:sldMk cId="1471262807" sldId="762"/>
            <ac:spMk id="4" creationId="{A8286617-AC1F-4A2B-4DB7-363F812E0954}"/>
          </ac:spMkLst>
        </pc:spChg>
        <pc:picChg chg="add mod">
          <ac:chgData name="何 羽鑫" userId="b38e3e78d0e39cf3" providerId="LiveId" clId="{BA46613D-1EA7-48CA-9AE8-1738A840592C}" dt="2023-05-18T14:22:37.919" v="487" actId="1076"/>
          <ac:picMkLst>
            <pc:docMk/>
            <pc:sldMk cId="1471262807" sldId="762"/>
            <ac:picMk id="5" creationId="{7EC5C6F4-8844-FB5B-F4D7-60CAA108E8B6}"/>
          </ac:picMkLst>
        </pc:picChg>
        <pc:picChg chg="del">
          <ac:chgData name="何 羽鑫" userId="b38e3e78d0e39cf3" providerId="LiveId" clId="{BA46613D-1EA7-48CA-9AE8-1738A840592C}" dt="2023-05-18T14:16:55.013" v="386" actId="478"/>
          <ac:picMkLst>
            <pc:docMk/>
            <pc:sldMk cId="1471262807" sldId="762"/>
            <ac:picMk id="7" creationId="{83EE93DB-C2BE-4350-A680-99ACF8B4F670}"/>
          </ac:picMkLst>
        </pc:picChg>
        <pc:picChg chg="del">
          <ac:chgData name="何 羽鑫" userId="b38e3e78d0e39cf3" providerId="LiveId" clId="{BA46613D-1EA7-48CA-9AE8-1738A840592C}" dt="2023-05-18T14:21:50.460" v="473" actId="21"/>
          <ac:picMkLst>
            <pc:docMk/>
            <pc:sldMk cId="1471262807" sldId="762"/>
            <ac:picMk id="25" creationId="{A1D1E5BC-1325-439F-9F7F-078F5DE089E4}"/>
          </ac:picMkLst>
        </pc:picChg>
        <pc:picChg chg="mod">
          <ac:chgData name="何 羽鑫" userId="b38e3e78d0e39cf3" providerId="LiveId" clId="{BA46613D-1EA7-48CA-9AE8-1738A840592C}" dt="2023-05-18T14:22:12.730" v="483" actId="1076"/>
          <ac:picMkLst>
            <pc:docMk/>
            <pc:sldMk cId="1471262807" sldId="762"/>
            <ac:picMk id="1028" creationId="{E2D6A62C-AB61-9150-5E2F-DE26321B1603}"/>
          </ac:picMkLst>
        </pc:picChg>
      </pc:sldChg>
      <pc:sldChg chg="addSp delSp mod">
        <pc:chgData name="何 羽鑫" userId="b38e3e78d0e39cf3" providerId="LiveId" clId="{BA46613D-1EA7-48CA-9AE8-1738A840592C}" dt="2023-05-19T08:17:19.107" v="558" actId="478"/>
        <pc:sldMkLst>
          <pc:docMk/>
          <pc:sldMk cId="4016723760" sldId="764"/>
        </pc:sldMkLst>
        <pc:inkChg chg="add del">
          <ac:chgData name="何 羽鑫" userId="b38e3e78d0e39cf3" providerId="LiveId" clId="{BA46613D-1EA7-48CA-9AE8-1738A840592C}" dt="2023-05-19T08:17:19.107" v="558" actId="478"/>
          <ac:inkMkLst>
            <pc:docMk/>
            <pc:sldMk cId="4016723760" sldId="764"/>
            <ac:inkMk id="3" creationId="{2A85E266-22A5-E2AE-86AC-BFD2D7C31145}"/>
          </ac:inkMkLst>
        </pc:inkChg>
      </pc:sldChg>
      <pc:sldChg chg="addSp delSp mod">
        <pc:chgData name="何 羽鑫" userId="b38e3e78d0e39cf3" providerId="LiveId" clId="{BA46613D-1EA7-48CA-9AE8-1738A840592C}" dt="2023-05-19T08:17:05.248" v="556" actId="478"/>
        <pc:sldMkLst>
          <pc:docMk/>
          <pc:sldMk cId="3113585561" sldId="765"/>
        </pc:sldMkLst>
        <pc:inkChg chg="add del">
          <ac:chgData name="何 羽鑫" userId="b38e3e78d0e39cf3" providerId="LiveId" clId="{BA46613D-1EA7-48CA-9AE8-1738A840592C}" dt="2023-05-19T08:17:05.248" v="556" actId="478"/>
          <ac:inkMkLst>
            <pc:docMk/>
            <pc:sldMk cId="3113585561" sldId="765"/>
            <ac:inkMk id="3" creationId="{0C1DD009-337A-2732-3847-5A4BC9FA6CA4}"/>
          </ac:inkMkLst>
        </pc:inkChg>
      </pc:sldChg>
      <pc:sldChg chg="addSp delSp mod">
        <pc:chgData name="何 羽鑫" userId="b38e3e78d0e39cf3" providerId="LiveId" clId="{BA46613D-1EA7-48CA-9AE8-1738A840592C}" dt="2023-05-19T08:17:08.732" v="557" actId="478"/>
        <pc:sldMkLst>
          <pc:docMk/>
          <pc:sldMk cId="3230078583" sldId="769"/>
        </pc:sldMkLst>
        <pc:inkChg chg="add del">
          <ac:chgData name="何 羽鑫" userId="b38e3e78d0e39cf3" providerId="LiveId" clId="{BA46613D-1EA7-48CA-9AE8-1738A840592C}" dt="2023-05-19T08:17:08.732" v="557" actId="478"/>
          <ac:inkMkLst>
            <pc:docMk/>
            <pc:sldMk cId="3230078583" sldId="769"/>
            <ac:inkMk id="3" creationId="{518ECCAC-06EC-9BF1-6110-75E11E3F27AF}"/>
          </ac:inkMkLst>
        </pc:inkChg>
      </pc:sldChg>
      <pc:sldChg chg="addSp delSp modSp mod">
        <pc:chgData name="何 羽鑫" userId="b38e3e78d0e39cf3" providerId="LiveId" clId="{BA46613D-1EA7-48CA-9AE8-1738A840592C}" dt="2023-05-19T05:19:51.218" v="550" actId="114"/>
        <pc:sldMkLst>
          <pc:docMk/>
          <pc:sldMk cId="3825674447" sldId="771"/>
        </pc:sldMkLst>
        <pc:spChg chg="add del">
          <ac:chgData name="何 羽鑫" userId="b38e3e78d0e39cf3" providerId="LiveId" clId="{BA46613D-1EA7-48CA-9AE8-1738A840592C}" dt="2023-05-19T05:17:50.324" v="539" actId="22"/>
          <ac:spMkLst>
            <pc:docMk/>
            <pc:sldMk cId="3825674447" sldId="771"/>
            <ac:spMk id="4" creationId="{B32D7A9E-B1DE-57B1-AE44-12AF34BD7628}"/>
          </ac:spMkLst>
        </pc:spChg>
        <pc:spChg chg="add del mod">
          <ac:chgData name="何 羽鑫" userId="b38e3e78d0e39cf3" providerId="LiveId" clId="{BA46613D-1EA7-48CA-9AE8-1738A840592C}" dt="2023-05-19T05:18:02.360" v="543" actId="478"/>
          <ac:spMkLst>
            <pc:docMk/>
            <pc:sldMk cId="3825674447" sldId="771"/>
            <ac:spMk id="6" creationId="{62A5BBB3-A3A7-54D0-2BB2-68E27D635901}"/>
          </ac:spMkLst>
        </pc:spChg>
        <pc:spChg chg="add mod">
          <ac:chgData name="何 羽鑫" userId="b38e3e78d0e39cf3" providerId="LiveId" clId="{BA46613D-1EA7-48CA-9AE8-1738A840592C}" dt="2023-05-19T05:19:51.218" v="550" actId="114"/>
          <ac:spMkLst>
            <pc:docMk/>
            <pc:sldMk cId="3825674447" sldId="771"/>
            <ac:spMk id="7" creationId="{7784646F-8AD2-E3BF-903D-CA66589A197E}"/>
          </ac:spMkLst>
        </pc:spChg>
        <pc:spChg chg="mod">
          <ac:chgData name="何 羽鑫" userId="b38e3e78d0e39cf3" providerId="LiveId" clId="{BA46613D-1EA7-48CA-9AE8-1738A840592C}" dt="2023-05-19T05:19:41.595" v="548" actId="122"/>
          <ac:spMkLst>
            <pc:docMk/>
            <pc:sldMk cId="3825674447" sldId="771"/>
            <ac:spMk id="11" creationId="{48B3786C-3271-4C45-99B7-4C924223307D}"/>
          </ac:spMkLst>
        </pc:spChg>
        <pc:spChg chg="mod">
          <ac:chgData name="何 羽鑫" userId="b38e3e78d0e39cf3" providerId="LiveId" clId="{BA46613D-1EA7-48CA-9AE8-1738A840592C}" dt="2023-05-19T05:16:08.266" v="531" actId="1076"/>
          <ac:spMkLst>
            <pc:docMk/>
            <pc:sldMk cId="3825674447" sldId="771"/>
            <ac:spMk id="12" creationId="{C00234FC-B9E9-4106-8778-FB78EBDBC552}"/>
          </ac:spMkLst>
        </pc:spChg>
        <pc:spChg chg="mod">
          <ac:chgData name="何 羽鑫" userId="b38e3e78d0e39cf3" providerId="LiveId" clId="{BA46613D-1EA7-48CA-9AE8-1738A840592C}" dt="2023-05-19T05:17:23.664" v="537" actId="20577"/>
          <ac:spMkLst>
            <pc:docMk/>
            <pc:sldMk cId="3825674447" sldId="771"/>
            <ac:spMk id="14" creationId="{9BBD201F-61D2-47AF-8249-2D75CA3137D8}"/>
          </ac:spMkLst>
        </pc:spChg>
        <pc:picChg chg="mod">
          <ac:chgData name="何 羽鑫" userId="b38e3e78d0e39cf3" providerId="LiveId" clId="{BA46613D-1EA7-48CA-9AE8-1738A840592C}" dt="2023-05-19T05:16:42.207" v="533" actId="1076"/>
          <ac:picMkLst>
            <pc:docMk/>
            <pc:sldMk cId="3825674447" sldId="771"/>
            <ac:picMk id="8" creationId="{A465B62E-1243-4A63-871B-0DBF2C95376D}"/>
          </ac:picMkLst>
        </pc:picChg>
      </pc:sldChg>
    </pc:docChg>
  </pc:docChgLst>
  <pc:docChgLst>
    <pc:chgData name="何 羽鑫" userId="b38e3e78d0e39cf3" providerId="LiveId" clId="{0EDAE1CB-41C7-48D9-B4E9-31B8BCE2D247}"/>
    <pc:docChg chg="undo redo custSel addSld delSld modSld sldOrd delMainMaster">
      <pc:chgData name="何 羽鑫" userId="b38e3e78d0e39cf3" providerId="LiveId" clId="{0EDAE1CB-41C7-48D9-B4E9-31B8BCE2D247}" dt="2023-05-30T03:06:57.991" v="5964" actId="20577"/>
      <pc:docMkLst>
        <pc:docMk/>
      </pc:docMkLst>
      <pc:sldChg chg="addSp delSp modSp mod">
        <pc:chgData name="何 羽鑫" userId="b38e3e78d0e39cf3" providerId="LiveId" clId="{0EDAE1CB-41C7-48D9-B4E9-31B8BCE2D247}" dt="2023-05-30T03:06:18.498" v="5950" actId="20577"/>
        <pc:sldMkLst>
          <pc:docMk/>
          <pc:sldMk cId="0" sldId="630"/>
        </pc:sldMkLst>
        <pc:spChg chg="mod">
          <ac:chgData name="何 羽鑫" userId="b38e3e78d0e39cf3" providerId="LiveId" clId="{0EDAE1CB-41C7-48D9-B4E9-31B8BCE2D247}" dt="2023-05-18T03:11:31.768" v="91"/>
          <ac:spMkLst>
            <pc:docMk/>
            <pc:sldMk cId="0" sldId="630"/>
            <ac:spMk id="2" creationId="{00000000-0000-0000-0000-000000000000}"/>
          </ac:spMkLst>
        </pc:spChg>
        <pc:spChg chg="del">
          <ac:chgData name="何 羽鑫" userId="b38e3e78d0e39cf3" providerId="LiveId" clId="{0EDAE1CB-41C7-48D9-B4E9-31B8BCE2D247}" dt="2023-05-18T03:28:32.827" v="277" actId="478"/>
          <ac:spMkLst>
            <pc:docMk/>
            <pc:sldMk cId="0" sldId="630"/>
            <ac:spMk id="3" creationId="{00000000-0000-0000-0000-000000000000}"/>
          </ac:spMkLst>
        </pc:spChg>
        <pc:spChg chg="mod">
          <ac:chgData name="何 羽鑫" userId="b38e3e78d0e39cf3" providerId="LiveId" clId="{0EDAE1CB-41C7-48D9-B4E9-31B8BCE2D247}" dt="2023-05-30T03:06:18.498" v="5950" actId="20577"/>
          <ac:spMkLst>
            <pc:docMk/>
            <pc:sldMk cId="0" sldId="630"/>
            <ac:spMk id="6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09:35:15.742" v="2720" actId="20577"/>
          <ac:spMkLst>
            <pc:docMk/>
            <pc:sldMk cId="0" sldId="630"/>
            <ac:spMk id="9" creationId="{C6D41BC0-8AE8-4B8F-A46C-CF9B7B5C5355}"/>
          </ac:spMkLst>
        </pc:spChg>
        <pc:picChg chg="del">
          <ac:chgData name="何 羽鑫" userId="b38e3e78d0e39cf3" providerId="LiveId" clId="{0EDAE1CB-41C7-48D9-B4E9-31B8BCE2D247}" dt="2023-05-18T03:11:38.104" v="92" actId="478"/>
          <ac:picMkLst>
            <pc:docMk/>
            <pc:sldMk cId="0" sldId="630"/>
            <ac:picMk id="4" creationId="{00000000-0000-0000-0000-000000000000}"/>
          </ac:picMkLst>
        </pc:picChg>
        <pc:picChg chg="add mod">
          <ac:chgData name="何 羽鑫" userId="b38e3e78d0e39cf3" providerId="LiveId" clId="{0EDAE1CB-41C7-48D9-B4E9-31B8BCE2D247}" dt="2023-05-18T09:15:10.984" v="2365" actId="1076"/>
          <ac:picMkLst>
            <pc:docMk/>
            <pc:sldMk cId="0" sldId="630"/>
            <ac:picMk id="4" creationId="{7F088B48-2F5D-4A8A-ABD9-7E7F246EDBA5}"/>
          </ac:picMkLst>
        </pc:picChg>
        <pc:picChg chg="add del mod">
          <ac:chgData name="何 羽鑫" userId="b38e3e78d0e39cf3" providerId="LiveId" clId="{0EDAE1CB-41C7-48D9-B4E9-31B8BCE2D247}" dt="2023-05-18T09:15:03.482" v="2360" actId="478"/>
          <ac:picMkLst>
            <pc:docMk/>
            <pc:sldMk cId="0" sldId="630"/>
            <ac:picMk id="7" creationId="{83EE93DB-C2BE-4350-A680-99ACF8B4F670}"/>
          </ac:picMkLst>
        </pc:picChg>
      </pc:sldChg>
      <pc:sldChg chg="del">
        <pc:chgData name="何 羽鑫" userId="b38e3e78d0e39cf3" providerId="LiveId" clId="{0EDAE1CB-41C7-48D9-B4E9-31B8BCE2D247}" dt="2023-05-18T08:43:32.590" v="1832" actId="47"/>
        <pc:sldMkLst>
          <pc:docMk/>
          <pc:sldMk cId="0" sldId="644"/>
        </pc:sldMkLst>
      </pc:sldChg>
      <pc:sldChg chg="del">
        <pc:chgData name="何 羽鑫" userId="b38e3e78d0e39cf3" providerId="LiveId" clId="{0EDAE1CB-41C7-48D9-B4E9-31B8BCE2D247}" dt="2023-05-18T08:43:34.498" v="1836" actId="47"/>
        <pc:sldMkLst>
          <pc:docMk/>
          <pc:sldMk cId="0" sldId="655"/>
        </pc:sldMkLst>
      </pc:sldChg>
      <pc:sldChg chg="del">
        <pc:chgData name="何 羽鑫" userId="b38e3e78d0e39cf3" providerId="LiveId" clId="{0EDAE1CB-41C7-48D9-B4E9-31B8BCE2D247}" dt="2023-05-18T08:43:33.169" v="1833" actId="47"/>
        <pc:sldMkLst>
          <pc:docMk/>
          <pc:sldMk cId="0" sldId="657"/>
        </pc:sldMkLst>
      </pc:sldChg>
      <pc:sldChg chg="del">
        <pc:chgData name="何 羽鑫" userId="b38e3e78d0e39cf3" providerId="LiveId" clId="{0EDAE1CB-41C7-48D9-B4E9-31B8BCE2D247}" dt="2023-05-18T08:43:34.857" v="1837" actId="47"/>
        <pc:sldMkLst>
          <pc:docMk/>
          <pc:sldMk cId="0" sldId="660"/>
        </pc:sldMkLst>
      </pc:sldChg>
      <pc:sldChg chg="del">
        <pc:chgData name="何 羽鑫" userId="b38e3e78d0e39cf3" providerId="LiveId" clId="{0EDAE1CB-41C7-48D9-B4E9-31B8BCE2D247}" dt="2023-05-18T08:43:35.467" v="1838" actId="47"/>
        <pc:sldMkLst>
          <pc:docMk/>
          <pc:sldMk cId="0" sldId="661"/>
        </pc:sldMkLst>
      </pc:sldChg>
      <pc:sldChg chg="modSp mod">
        <pc:chgData name="何 羽鑫" userId="b38e3e78d0e39cf3" providerId="LiveId" clId="{0EDAE1CB-41C7-48D9-B4E9-31B8BCE2D247}" dt="2023-05-18T02:57:42.901" v="39" actId="20577"/>
        <pc:sldMkLst>
          <pc:docMk/>
          <pc:sldMk cId="0" sldId="663"/>
        </pc:sldMkLst>
        <pc:spChg chg="mod">
          <ac:chgData name="何 羽鑫" userId="b38e3e78d0e39cf3" providerId="LiveId" clId="{0EDAE1CB-41C7-48D9-B4E9-31B8BCE2D247}" dt="2023-05-18T02:57:42.901" v="39" actId="20577"/>
          <ac:spMkLst>
            <pc:docMk/>
            <pc:sldMk cId="0" sldId="663"/>
            <ac:spMk id="2" creationId="{00000000-0000-0000-0000-000000000000}"/>
          </ac:spMkLst>
        </pc:spChg>
        <pc:spChg chg="mod">
          <ac:chgData name="何 羽鑫" userId="b38e3e78d0e39cf3" providerId="LiveId" clId="{0EDAE1CB-41C7-48D9-B4E9-31B8BCE2D247}" dt="2023-05-18T02:56:45.999" v="6" actId="20577"/>
          <ac:spMkLst>
            <pc:docMk/>
            <pc:sldMk cId="0" sldId="663"/>
            <ac:spMk id="3" creationId="{00000000-0000-0000-0000-000000000000}"/>
          </ac:spMkLst>
        </pc:spChg>
      </pc:sldChg>
      <pc:sldChg chg="addSp delSp modSp mod">
        <pc:chgData name="何 羽鑫" userId="b38e3e78d0e39cf3" providerId="LiveId" clId="{0EDAE1CB-41C7-48D9-B4E9-31B8BCE2D247}" dt="2023-05-19T02:59:45.134" v="4484" actId="313"/>
        <pc:sldMkLst>
          <pc:docMk/>
          <pc:sldMk cId="0" sldId="664"/>
        </pc:sldMkLst>
        <pc:spChg chg="mod">
          <ac:chgData name="何 羽鑫" userId="b38e3e78d0e39cf3" providerId="LiveId" clId="{0EDAE1CB-41C7-48D9-B4E9-31B8BCE2D247}" dt="2023-05-18T02:57:53.914" v="50" actId="20577"/>
          <ac:spMkLst>
            <pc:docMk/>
            <pc:sldMk cId="0" sldId="664"/>
            <ac:spMk id="5" creationId="{00000000-0000-0000-0000-000000000000}"/>
          </ac:spMkLst>
        </pc:spChg>
        <pc:spChg chg="mod">
          <ac:chgData name="何 羽鑫" userId="b38e3e78d0e39cf3" providerId="LiveId" clId="{0EDAE1CB-41C7-48D9-B4E9-31B8BCE2D247}" dt="2023-05-18T03:13:56.846" v="108" actId="21"/>
          <ac:spMkLst>
            <pc:docMk/>
            <pc:sldMk cId="0" sldId="664"/>
            <ac:spMk id="9" creationId="{00000000-0000-0000-0000-000000000000}"/>
          </ac:spMkLst>
        </pc:spChg>
        <pc:spChg chg="mod">
          <ac:chgData name="何 羽鑫" userId="b38e3e78d0e39cf3" providerId="LiveId" clId="{0EDAE1CB-41C7-48D9-B4E9-31B8BCE2D247}" dt="2023-05-19T02:44:04.236" v="4482" actId="313"/>
          <ac:spMkLst>
            <pc:docMk/>
            <pc:sldMk cId="0" sldId="664"/>
            <ac:spMk id="14" creationId="{9025631F-CC73-48CB-8DA9-889D7FCBFD84}"/>
          </ac:spMkLst>
        </pc:spChg>
        <pc:spChg chg="mod">
          <ac:chgData name="何 羽鑫" userId="b38e3e78d0e39cf3" providerId="LiveId" clId="{0EDAE1CB-41C7-48D9-B4E9-31B8BCE2D247}" dt="2023-05-18T03:14:07.909" v="110" actId="20578"/>
          <ac:spMkLst>
            <pc:docMk/>
            <pc:sldMk cId="0" sldId="664"/>
            <ac:spMk id="15" creationId="{4F586DCB-AFE4-4794-8806-BFE8E6FB33BD}"/>
          </ac:spMkLst>
        </pc:spChg>
        <pc:spChg chg="mod">
          <ac:chgData name="何 羽鑫" userId="b38e3e78d0e39cf3" providerId="LiveId" clId="{0EDAE1CB-41C7-48D9-B4E9-31B8BCE2D247}" dt="2023-05-18T03:14:07.909" v="110" actId="20578"/>
          <ac:spMkLst>
            <pc:docMk/>
            <pc:sldMk cId="0" sldId="664"/>
            <ac:spMk id="16" creationId="{B31F43E3-C49F-43B8-B683-8D38D5451276}"/>
          </ac:spMkLst>
        </pc:spChg>
        <pc:spChg chg="mod">
          <ac:chgData name="何 羽鑫" userId="b38e3e78d0e39cf3" providerId="LiveId" clId="{0EDAE1CB-41C7-48D9-B4E9-31B8BCE2D247}" dt="2023-05-18T03:14:07.909" v="110" actId="20578"/>
          <ac:spMkLst>
            <pc:docMk/>
            <pc:sldMk cId="0" sldId="664"/>
            <ac:spMk id="18" creationId="{2C826D66-D87E-4E4D-B2BD-9BD863956AFD}"/>
          </ac:spMkLst>
        </pc:spChg>
        <pc:spChg chg="mod">
          <ac:chgData name="何 羽鑫" userId="b38e3e78d0e39cf3" providerId="LiveId" clId="{0EDAE1CB-41C7-48D9-B4E9-31B8BCE2D247}" dt="2023-05-19T02:59:45.134" v="4484" actId="313"/>
          <ac:spMkLst>
            <pc:docMk/>
            <pc:sldMk cId="0" sldId="664"/>
            <ac:spMk id="21" creationId="{00BC880C-A077-4F00-A60B-2A15868DF21D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0" sldId="664"/>
            <ac:spMk id="22" creationId="{B8EA48AD-8BCE-4DD2-8FEB-D2FA8A3F8D9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0" sldId="664"/>
            <ac:spMk id="23" creationId="{4E075F5C-839A-4BC3-9B4D-111BC75E63A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0" sldId="664"/>
            <ac:spMk id="24" creationId="{6DBDDF04-CA77-4895-8A01-A84D8C1A2578}"/>
          </ac:spMkLst>
        </pc:spChg>
        <pc:spChg chg="add del mod">
          <ac:chgData name="何 羽鑫" userId="b38e3e78d0e39cf3" providerId="LiveId" clId="{0EDAE1CB-41C7-48D9-B4E9-31B8BCE2D247}" dt="2023-05-18T03:14:35.726" v="117"/>
          <ac:spMkLst>
            <pc:docMk/>
            <pc:sldMk cId="0" sldId="664"/>
            <ac:spMk id="25" creationId="{DFAC3B65-8808-4190-840F-327D4F9C5B5A}"/>
          </ac:spMkLst>
        </pc:spChg>
        <pc:spChg chg="mod">
          <ac:chgData name="何 羽鑫" userId="b38e3e78d0e39cf3" providerId="LiveId" clId="{0EDAE1CB-41C7-48D9-B4E9-31B8BCE2D247}" dt="2023-05-18T08:42:36.505" v="1826" actId="108"/>
          <ac:spMkLst>
            <pc:docMk/>
            <pc:sldMk cId="0" sldId="664"/>
            <ac:spMk id="27" creationId="{66C42ADF-F862-4D37-8167-405B82D39595}"/>
          </ac:spMkLst>
        </pc:spChg>
        <pc:spChg chg="mod">
          <ac:chgData name="何 羽鑫" userId="b38e3e78d0e39cf3" providerId="LiveId" clId="{0EDAE1CB-41C7-48D9-B4E9-31B8BCE2D247}" dt="2023-05-18T03:14:56.844" v="121"/>
          <ac:spMkLst>
            <pc:docMk/>
            <pc:sldMk cId="0" sldId="664"/>
            <ac:spMk id="28" creationId="{914FBC61-0A83-4C04-BF24-18CA43258201}"/>
          </ac:spMkLst>
        </pc:spChg>
        <pc:spChg chg="mod">
          <ac:chgData name="何 羽鑫" userId="b38e3e78d0e39cf3" providerId="LiveId" clId="{0EDAE1CB-41C7-48D9-B4E9-31B8BCE2D247}" dt="2023-05-18T03:14:56.844" v="121"/>
          <ac:spMkLst>
            <pc:docMk/>
            <pc:sldMk cId="0" sldId="664"/>
            <ac:spMk id="29" creationId="{5880FD7B-049D-4A4C-BE44-FAD7055A99A7}"/>
          </ac:spMkLst>
        </pc:spChg>
        <pc:spChg chg="mod">
          <ac:chgData name="何 羽鑫" userId="b38e3e78d0e39cf3" providerId="LiveId" clId="{0EDAE1CB-41C7-48D9-B4E9-31B8BCE2D247}" dt="2023-05-18T03:15:14.466" v="123" actId="20577"/>
          <ac:spMkLst>
            <pc:docMk/>
            <pc:sldMk cId="0" sldId="664"/>
            <ac:spMk id="30" creationId="{94E54D66-9D84-489F-BBFE-B7315C4366A6}"/>
          </ac:spMkLst>
        </pc:spChg>
        <pc:grpChg chg="add mod">
          <ac:chgData name="何 羽鑫" userId="b38e3e78d0e39cf3" providerId="LiveId" clId="{0EDAE1CB-41C7-48D9-B4E9-31B8BCE2D247}" dt="2023-05-18T03:14:07.909" v="110" actId="20578"/>
          <ac:grpSpMkLst>
            <pc:docMk/>
            <pc:sldMk cId="0" sldId="664"/>
            <ac:grpSpMk id="13" creationId="{7735DE65-DBA8-472B-8A3D-A05F5CDE9E0A}"/>
          </ac:grpSpMkLst>
        </pc:grpChg>
        <pc:grpChg chg="del mod">
          <ac:chgData name="何 羽鑫" userId="b38e3e78d0e39cf3" providerId="LiveId" clId="{0EDAE1CB-41C7-48D9-B4E9-31B8BCE2D247}" dt="2023-05-18T03:14:55.953" v="120" actId="478"/>
          <ac:grpSpMkLst>
            <pc:docMk/>
            <pc:sldMk cId="0" sldId="664"/>
            <ac:grpSpMk id="17" creationId="{00000000-0000-0000-0000-000000000000}"/>
          </ac:grpSpMkLst>
        </pc:grpChg>
        <pc:grpChg chg="mod">
          <ac:chgData name="何 羽鑫" userId="b38e3e78d0e39cf3" providerId="LiveId" clId="{0EDAE1CB-41C7-48D9-B4E9-31B8BCE2D247}" dt="2023-05-18T03:08:10.256" v="62" actId="1076"/>
          <ac:grpSpMkLst>
            <pc:docMk/>
            <pc:sldMk cId="0" sldId="664"/>
            <ac:grpSpMk id="19" creationId="{00000000-0000-0000-0000-000000000000}"/>
          </ac:grpSpMkLst>
        </pc:grpChg>
        <pc:grpChg chg="add mod">
          <ac:chgData name="何 羽鑫" userId="b38e3e78d0e39cf3" providerId="LiveId" clId="{0EDAE1CB-41C7-48D9-B4E9-31B8BCE2D247}" dt="2023-05-19T02:42:03.369" v="4467"/>
          <ac:grpSpMkLst>
            <pc:docMk/>
            <pc:sldMk cId="0" sldId="664"/>
            <ac:grpSpMk id="20" creationId="{56556128-1368-4F46-BE26-129FCCFD0000}"/>
          </ac:grpSpMkLst>
        </pc:grpChg>
        <pc:grpChg chg="add mod">
          <ac:chgData name="何 羽鑫" userId="b38e3e78d0e39cf3" providerId="LiveId" clId="{0EDAE1CB-41C7-48D9-B4E9-31B8BCE2D247}" dt="2023-05-18T03:15:11.860" v="122" actId="1076"/>
          <ac:grpSpMkLst>
            <pc:docMk/>
            <pc:sldMk cId="0" sldId="664"/>
            <ac:grpSpMk id="26" creationId="{BE35FD5D-48C8-4058-BC7A-2B0BBA8665C8}"/>
          </ac:grpSpMkLst>
        </pc:grpChg>
      </pc:sldChg>
      <pc:sldChg chg="del">
        <pc:chgData name="何 羽鑫" userId="b38e3e78d0e39cf3" providerId="LiveId" clId="{0EDAE1CB-41C7-48D9-B4E9-31B8BCE2D247}" dt="2023-05-18T08:43:33.497" v="1834" actId="47"/>
        <pc:sldMkLst>
          <pc:docMk/>
          <pc:sldMk cId="0" sldId="671"/>
        </pc:sldMkLst>
      </pc:sldChg>
      <pc:sldChg chg="del">
        <pc:chgData name="何 羽鑫" userId="b38e3e78d0e39cf3" providerId="LiveId" clId="{0EDAE1CB-41C7-48D9-B4E9-31B8BCE2D247}" dt="2023-05-18T08:43:36.061" v="1839" actId="47"/>
        <pc:sldMkLst>
          <pc:docMk/>
          <pc:sldMk cId="0" sldId="678"/>
        </pc:sldMkLst>
      </pc:sldChg>
      <pc:sldChg chg="del">
        <pc:chgData name="何 羽鑫" userId="b38e3e78d0e39cf3" providerId="LiveId" clId="{0EDAE1CB-41C7-48D9-B4E9-31B8BCE2D247}" dt="2023-05-18T08:43:36.671" v="1840" actId="47"/>
        <pc:sldMkLst>
          <pc:docMk/>
          <pc:sldMk cId="2865603418" sldId="720"/>
        </pc:sldMkLst>
      </pc:sldChg>
      <pc:sldChg chg="del">
        <pc:chgData name="何 羽鑫" userId="b38e3e78d0e39cf3" providerId="LiveId" clId="{0EDAE1CB-41C7-48D9-B4E9-31B8BCE2D247}" dt="2023-05-18T08:43:37.406" v="1841" actId="47"/>
        <pc:sldMkLst>
          <pc:docMk/>
          <pc:sldMk cId="407850859" sldId="721"/>
        </pc:sldMkLst>
      </pc:sldChg>
      <pc:sldChg chg="del">
        <pc:chgData name="何 羽鑫" userId="b38e3e78d0e39cf3" providerId="LiveId" clId="{0EDAE1CB-41C7-48D9-B4E9-31B8BCE2D247}" dt="2023-05-18T08:43:38.219" v="1842" actId="47"/>
        <pc:sldMkLst>
          <pc:docMk/>
          <pc:sldMk cId="3702718484" sldId="722"/>
        </pc:sldMkLst>
      </pc:sldChg>
      <pc:sldChg chg="del">
        <pc:chgData name="何 羽鑫" userId="b38e3e78d0e39cf3" providerId="LiveId" clId="{0EDAE1CB-41C7-48D9-B4E9-31B8BCE2D247}" dt="2023-05-18T08:43:38.953" v="1843" actId="47"/>
        <pc:sldMkLst>
          <pc:docMk/>
          <pc:sldMk cId="3959503828" sldId="723"/>
        </pc:sldMkLst>
      </pc:sldChg>
      <pc:sldChg chg="del">
        <pc:chgData name="何 羽鑫" userId="b38e3e78d0e39cf3" providerId="LiveId" clId="{0EDAE1CB-41C7-48D9-B4E9-31B8BCE2D247}" dt="2023-05-18T08:43:39.657" v="1844" actId="47"/>
        <pc:sldMkLst>
          <pc:docMk/>
          <pc:sldMk cId="1161064598" sldId="724"/>
        </pc:sldMkLst>
      </pc:sldChg>
      <pc:sldChg chg="del">
        <pc:chgData name="何 羽鑫" userId="b38e3e78d0e39cf3" providerId="LiveId" clId="{0EDAE1CB-41C7-48D9-B4E9-31B8BCE2D247}" dt="2023-05-18T08:43:40.282" v="1845" actId="47"/>
        <pc:sldMkLst>
          <pc:docMk/>
          <pc:sldMk cId="1366708125" sldId="725"/>
        </pc:sldMkLst>
      </pc:sldChg>
      <pc:sldChg chg="del">
        <pc:chgData name="何 羽鑫" userId="b38e3e78d0e39cf3" providerId="LiveId" clId="{0EDAE1CB-41C7-48D9-B4E9-31B8BCE2D247}" dt="2023-05-18T08:43:41.752" v="1847" actId="47"/>
        <pc:sldMkLst>
          <pc:docMk/>
          <pc:sldMk cId="3562291012" sldId="726"/>
        </pc:sldMkLst>
      </pc:sldChg>
      <pc:sldChg chg="del">
        <pc:chgData name="何 羽鑫" userId="b38e3e78d0e39cf3" providerId="LiveId" clId="{0EDAE1CB-41C7-48D9-B4E9-31B8BCE2D247}" dt="2023-05-18T08:43:42.346" v="1848" actId="47"/>
        <pc:sldMkLst>
          <pc:docMk/>
          <pc:sldMk cId="4049966827" sldId="727"/>
        </pc:sldMkLst>
      </pc:sldChg>
      <pc:sldChg chg="del">
        <pc:chgData name="何 羽鑫" userId="b38e3e78d0e39cf3" providerId="LiveId" clId="{0EDAE1CB-41C7-48D9-B4E9-31B8BCE2D247}" dt="2023-05-18T08:43:42.893" v="1849" actId="47"/>
        <pc:sldMkLst>
          <pc:docMk/>
          <pc:sldMk cId="4246662148" sldId="728"/>
        </pc:sldMkLst>
      </pc:sldChg>
      <pc:sldChg chg="del">
        <pc:chgData name="何 羽鑫" userId="b38e3e78d0e39cf3" providerId="LiveId" clId="{0EDAE1CB-41C7-48D9-B4E9-31B8BCE2D247}" dt="2023-05-18T08:43:43.503" v="1850" actId="47"/>
        <pc:sldMkLst>
          <pc:docMk/>
          <pc:sldMk cId="3611380033" sldId="729"/>
        </pc:sldMkLst>
      </pc:sldChg>
      <pc:sldChg chg="del">
        <pc:chgData name="何 羽鑫" userId="b38e3e78d0e39cf3" providerId="LiveId" clId="{0EDAE1CB-41C7-48D9-B4E9-31B8BCE2D247}" dt="2023-05-18T08:43:44.081" v="1851" actId="47"/>
        <pc:sldMkLst>
          <pc:docMk/>
          <pc:sldMk cId="2237184784" sldId="730"/>
        </pc:sldMkLst>
      </pc:sldChg>
      <pc:sldChg chg="del">
        <pc:chgData name="何 羽鑫" userId="b38e3e78d0e39cf3" providerId="LiveId" clId="{0EDAE1CB-41C7-48D9-B4E9-31B8BCE2D247}" dt="2023-05-18T08:43:44.612" v="1852" actId="47"/>
        <pc:sldMkLst>
          <pc:docMk/>
          <pc:sldMk cId="1609654014" sldId="731"/>
        </pc:sldMkLst>
      </pc:sldChg>
      <pc:sldChg chg="del">
        <pc:chgData name="何 羽鑫" userId="b38e3e78d0e39cf3" providerId="LiveId" clId="{0EDAE1CB-41C7-48D9-B4E9-31B8BCE2D247}" dt="2023-05-18T08:43:40.939" v="1846" actId="47"/>
        <pc:sldMkLst>
          <pc:docMk/>
          <pc:sldMk cId="601362329" sldId="732"/>
        </pc:sldMkLst>
      </pc:sldChg>
      <pc:sldChg chg="del">
        <pc:chgData name="何 羽鑫" userId="b38e3e78d0e39cf3" providerId="LiveId" clId="{0EDAE1CB-41C7-48D9-B4E9-31B8BCE2D247}" dt="2023-05-18T08:43:33.997" v="1835" actId="47"/>
        <pc:sldMkLst>
          <pc:docMk/>
          <pc:sldMk cId="1596927047" sldId="733"/>
        </pc:sldMkLst>
      </pc:sldChg>
      <pc:sldChg chg="addSp delSp modSp add mod modAnim">
        <pc:chgData name="何 羽鑫" userId="b38e3e78d0e39cf3" providerId="LiveId" clId="{0EDAE1CB-41C7-48D9-B4E9-31B8BCE2D247}" dt="2023-05-18T12:07:03.104" v="4309" actId="20577"/>
        <pc:sldMkLst>
          <pc:docMk/>
          <pc:sldMk cId="3282452373" sldId="734"/>
        </pc:sldMkLst>
        <pc:spChg chg="add del">
          <ac:chgData name="何 羽鑫" userId="b38e3e78d0e39cf3" providerId="LiveId" clId="{0EDAE1CB-41C7-48D9-B4E9-31B8BCE2D247}" dt="2023-05-18T03:58:20.065" v="589"/>
          <ac:spMkLst>
            <pc:docMk/>
            <pc:sldMk cId="3282452373" sldId="734"/>
            <ac:spMk id="4" creationId="{70F60BE6-BEE2-479F-8494-DFF0256D4587}"/>
          </ac:spMkLst>
        </pc:spChg>
        <pc:spChg chg="del">
          <ac:chgData name="何 羽鑫" userId="b38e3e78d0e39cf3" providerId="LiveId" clId="{0EDAE1CB-41C7-48D9-B4E9-31B8BCE2D247}" dt="2023-05-18T03:51:15.109" v="568" actId="478"/>
          <ac:spMkLst>
            <pc:docMk/>
            <pc:sldMk cId="3282452373" sldId="734"/>
            <ac:spMk id="6" creationId="{00000000-0000-0000-0000-000000000000}"/>
          </ac:spMkLst>
        </pc:spChg>
        <pc:spChg chg="add del mod">
          <ac:chgData name="何 羽鑫" userId="b38e3e78d0e39cf3" providerId="LiveId" clId="{0EDAE1CB-41C7-48D9-B4E9-31B8BCE2D247}" dt="2023-05-18T03:58:18.566" v="587" actId="478"/>
          <ac:spMkLst>
            <pc:docMk/>
            <pc:sldMk cId="3282452373" sldId="734"/>
            <ac:spMk id="8" creationId="{4768B322-CA2D-4CC7-8CEE-281AE9BCA60B}"/>
          </ac:spMkLst>
        </pc:spChg>
        <pc:spChg chg="mod">
          <ac:chgData name="何 羽鑫" userId="b38e3e78d0e39cf3" providerId="LiveId" clId="{0EDAE1CB-41C7-48D9-B4E9-31B8BCE2D247}" dt="2023-05-18T12:07:03.104" v="4309" actId="20577"/>
          <ac:spMkLst>
            <pc:docMk/>
            <pc:sldMk cId="3282452373" sldId="734"/>
            <ac:spMk id="9" creationId="{C6D41BC0-8AE8-4B8F-A46C-CF9B7B5C5355}"/>
          </ac:spMkLst>
        </pc:spChg>
        <pc:spChg chg="add mod">
          <ac:chgData name="何 羽鑫" userId="b38e3e78d0e39cf3" providerId="LiveId" clId="{0EDAE1CB-41C7-48D9-B4E9-31B8BCE2D247}" dt="2023-05-18T04:00:28.710" v="602" actId="1076"/>
          <ac:spMkLst>
            <pc:docMk/>
            <pc:sldMk cId="3282452373" sldId="734"/>
            <ac:spMk id="17" creationId="{77A9D91B-C86C-4BEB-98BA-979D217762F9}"/>
          </ac:spMkLst>
        </pc:spChg>
        <pc:spChg chg="add mod">
          <ac:chgData name="何 羽鑫" userId="b38e3e78d0e39cf3" providerId="LiveId" clId="{0EDAE1CB-41C7-48D9-B4E9-31B8BCE2D247}" dt="2023-05-18T04:01:16.127" v="624" actId="20577"/>
          <ac:spMkLst>
            <pc:docMk/>
            <pc:sldMk cId="3282452373" sldId="734"/>
            <ac:spMk id="24" creationId="{329B3C27-C488-4EDC-A3DE-1E89C5713ACE}"/>
          </ac:spMkLst>
        </pc:spChg>
        <pc:spChg chg="add del">
          <ac:chgData name="何 羽鑫" userId="b38e3e78d0e39cf3" providerId="LiveId" clId="{0EDAE1CB-41C7-48D9-B4E9-31B8BCE2D247}" dt="2023-05-18T04:21:58.828" v="896" actId="22"/>
          <ac:spMkLst>
            <pc:docMk/>
            <pc:sldMk cId="3282452373" sldId="734"/>
            <ac:spMk id="27" creationId="{327BC63C-4C2A-4698-BFD9-BC5BB1602788}"/>
          </ac:spMkLst>
        </pc:spChg>
        <pc:spChg chg="add mod">
          <ac:chgData name="何 羽鑫" userId="b38e3e78d0e39cf3" providerId="LiveId" clId="{0EDAE1CB-41C7-48D9-B4E9-31B8BCE2D247}" dt="2023-05-18T04:22:26.559" v="913" actId="114"/>
          <ac:spMkLst>
            <pc:docMk/>
            <pc:sldMk cId="3282452373" sldId="734"/>
            <ac:spMk id="29" creationId="{7C49DA4E-6B7B-489D-8350-6DF45D04EEA7}"/>
          </ac:spMkLst>
        </pc:spChg>
        <pc:picChg chg="del">
          <ac:chgData name="何 羽鑫" userId="b38e3e78d0e39cf3" providerId="LiveId" clId="{0EDAE1CB-41C7-48D9-B4E9-31B8BCE2D247}" dt="2023-05-18T03:55:12.059" v="572" actId="478"/>
          <ac:picMkLst>
            <pc:docMk/>
            <pc:sldMk cId="3282452373" sldId="734"/>
            <ac:picMk id="7" creationId="{83EE93DB-C2BE-4350-A680-99ACF8B4F670}"/>
          </ac:picMkLst>
        </pc:picChg>
        <pc:picChg chg="add mod">
          <ac:chgData name="何 羽鑫" userId="b38e3e78d0e39cf3" providerId="LiveId" clId="{0EDAE1CB-41C7-48D9-B4E9-31B8BCE2D247}" dt="2023-05-18T03:58:59.271" v="593" actId="1076"/>
          <ac:picMkLst>
            <pc:docMk/>
            <pc:sldMk cId="3282452373" sldId="734"/>
            <ac:picMk id="10" creationId="{4769258F-FCB9-4233-8C24-5C0304677BFC}"/>
          </ac:picMkLst>
        </pc:picChg>
        <pc:cxnChg chg="add">
          <ac:chgData name="何 羽鑫" userId="b38e3e78d0e39cf3" providerId="LiveId" clId="{0EDAE1CB-41C7-48D9-B4E9-31B8BCE2D247}" dt="2023-05-18T03:59:38.599" v="594" actId="11529"/>
          <ac:cxnSpMkLst>
            <pc:docMk/>
            <pc:sldMk cId="3282452373" sldId="734"/>
            <ac:cxnSpMk id="12" creationId="{CA7DF026-7B2B-4923-8C71-8343D39C5A14}"/>
          </ac:cxnSpMkLst>
        </pc:cxnChg>
        <pc:cxnChg chg="add mod">
          <ac:chgData name="何 羽鑫" userId="b38e3e78d0e39cf3" providerId="LiveId" clId="{0EDAE1CB-41C7-48D9-B4E9-31B8BCE2D247}" dt="2023-05-18T04:00:57.615" v="608" actId="14100"/>
          <ac:cxnSpMkLst>
            <pc:docMk/>
            <pc:sldMk cId="3282452373" sldId="734"/>
            <ac:cxnSpMk id="13" creationId="{A11D809D-FFC6-4437-A7EE-BD06BD86E6CD}"/>
          </ac:cxnSpMkLst>
        </pc:cxnChg>
        <pc:cxnChg chg="add mod">
          <ac:chgData name="何 羽鑫" userId="b38e3e78d0e39cf3" providerId="LiveId" clId="{0EDAE1CB-41C7-48D9-B4E9-31B8BCE2D247}" dt="2023-05-18T04:01:09.304" v="613" actId="14100"/>
          <ac:cxnSpMkLst>
            <pc:docMk/>
            <pc:sldMk cId="3282452373" sldId="734"/>
            <ac:cxnSpMk id="18" creationId="{69286D81-AD28-432B-86A4-02498AFA4E78}"/>
          </ac:cxnSpMkLst>
        </pc:cxnChg>
      </pc:sldChg>
      <pc:sldChg chg="addSp delSp modSp add mod">
        <pc:chgData name="何 羽鑫" userId="b38e3e78d0e39cf3" providerId="LiveId" clId="{0EDAE1CB-41C7-48D9-B4E9-31B8BCE2D247}" dt="2023-05-18T04:22:34.199" v="914"/>
        <pc:sldMkLst>
          <pc:docMk/>
          <pc:sldMk cId="2642583437" sldId="735"/>
        </pc:sldMkLst>
        <pc:spChg chg="add mod">
          <ac:chgData name="何 羽鑫" userId="b38e3e78d0e39cf3" providerId="LiveId" clId="{0EDAE1CB-41C7-48D9-B4E9-31B8BCE2D247}" dt="2023-05-18T04:09:57.482" v="748" actId="20577"/>
          <ac:spMkLst>
            <pc:docMk/>
            <pc:sldMk cId="2642583437" sldId="735"/>
            <ac:spMk id="14" creationId="{65ABEE1D-32A9-45BE-8F37-EE6741209E45}"/>
          </ac:spMkLst>
        </pc:spChg>
        <pc:spChg chg="del">
          <ac:chgData name="何 羽鑫" userId="b38e3e78d0e39cf3" providerId="LiveId" clId="{0EDAE1CB-41C7-48D9-B4E9-31B8BCE2D247}" dt="2023-05-18T04:02:39.074" v="627" actId="478"/>
          <ac:spMkLst>
            <pc:docMk/>
            <pc:sldMk cId="2642583437" sldId="735"/>
            <ac:spMk id="17" creationId="{77A9D91B-C86C-4BEB-98BA-979D217762F9}"/>
          </ac:spMkLst>
        </pc:spChg>
        <pc:spChg chg="del">
          <ac:chgData name="何 羽鑫" userId="b38e3e78d0e39cf3" providerId="LiveId" clId="{0EDAE1CB-41C7-48D9-B4E9-31B8BCE2D247}" dt="2023-05-18T04:02:39.074" v="627" actId="478"/>
          <ac:spMkLst>
            <pc:docMk/>
            <pc:sldMk cId="2642583437" sldId="735"/>
            <ac:spMk id="24" creationId="{329B3C27-C488-4EDC-A3DE-1E89C5713ACE}"/>
          </ac:spMkLst>
        </pc:spChg>
        <pc:spChg chg="add mod">
          <ac:chgData name="何 羽鑫" userId="b38e3e78d0e39cf3" providerId="LiveId" clId="{0EDAE1CB-41C7-48D9-B4E9-31B8BCE2D247}" dt="2023-05-18T04:16:45.614" v="844" actId="20577"/>
          <ac:spMkLst>
            <pc:docMk/>
            <pc:sldMk cId="2642583437" sldId="735"/>
            <ac:spMk id="31" creationId="{5A8BE7FC-DDF8-478E-9EE9-7F2BBE7B29B5}"/>
          </ac:spMkLst>
        </pc:spChg>
        <pc:spChg chg="add mod">
          <ac:chgData name="何 羽鑫" userId="b38e3e78d0e39cf3" providerId="LiveId" clId="{0EDAE1CB-41C7-48D9-B4E9-31B8BCE2D247}" dt="2023-05-18T04:22:34.199" v="914"/>
          <ac:spMkLst>
            <pc:docMk/>
            <pc:sldMk cId="2642583437" sldId="735"/>
            <ac:spMk id="32" creationId="{124B40EF-3CE2-4EE7-896B-B48720D87EA4}"/>
          </ac:spMkLst>
        </pc:spChg>
        <pc:picChg chg="add del">
          <ac:chgData name="何 羽鑫" userId="b38e3e78d0e39cf3" providerId="LiveId" clId="{0EDAE1CB-41C7-48D9-B4E9-31B8BCE2D247}" dt="2023-05-18T04:08:30.566" v="632" actId="21"/>
          <ac:picMkLst>
            <pc:docMk/>
            <pc:sldMk cId="2642583437" sldId="735"/>
            <ac:picMk id="4" creationId="{E8D9F5F3-1C9F-4500-B1A9-D009D51F68B3}"/>
          </ac:picMkLst>
        </pc:picChg>
        <pc:picChg chg="add del">
          <ac:chgData name="何 羽鑫" userId="b38e3e78d0e39cf3" providerId="LiveId" clId="{0EDAE1CB-41C7-48D9-B4E9-31B8BCE2D247}" dt="2023-05-18T04:10:47.155" v="750" actId="22"/>
          <ac:picMkLst>
            <pc:docMk/>
            <pc:sldMk cId="2642583437" sldId="735"/>
            <ac:picMk id="7" creationId="{621A5FAD-C479-4D23-B0E1-11FCE469CE5C}"/>
          </ac:picMkLst>
        </pc:picChg>
        <pc:picChg chg="mod modCrop">
          <ac:chgData name="何 羽鑫" userId="b38e3e78d0e39cf3" providerId="LiveId" clId="{0EDAE1CB-41C7-48D9-B4E9-31B8BCE2D247}" dt="2023-05-18T04:09:42.799" v="677" actId="1076"/>
          <ac:picMkLst>
            <pc:docMk/>
            <pc:sldMk cId="2642583437" sldId="735"/>
            <ac:picMk id="10" creationId="{4769258F-FCB9-4233-8C24-5C0304677BFC}"/>
          </ac:picMkLst>
        </pc:picChg>
        <pc:picChg chg="add del mod">
          <ac:chgData name="何 羽鑫" userId="b38e3e78d0e39cf3" providerId="LiveId" clId="{0EDAE1CB-41C7-48D9-B4E9-31B8BCE2D247}" dt="2023-05-18T04:12:16.056" v="755" actId="478"/>
          <ac:picMkLst>
            <pc:docMk/>
            <pc:sldMk cId="2642583437" sldId="735"/>
            <ac:picMk id="11" creationId="{E6FC5315-0AB1-4C58-956F-381D463ADB8E}"/>
          </ac:picMkLst>
        </pc:picChg>
        <pc:picChg chg="add del">
          <ac:chgData name="何 羽鑫" userId="b38e3e78d0e39cf3" providerId="LiveId" clId="{0EDAE1CB-41C7-48D9-B4E9-31B8BCE2D247}" dt="2023-05-18T04:11:24.633" v="754" actId="22"/>
          <ac:picMkLst>
            <pc:docMk/>
            <pc:sldMk cId="2642583437" sldId="735"/>
            <ac:picMk id="16" creationId="{0D3019D7-937D-48F4-9F6F-66B62CD12B70}"/>
          </ac:picMkLst>
        </pc:picChg>
        <pc:picChg chg="add mod">
          <ac:chgData name="何 羽鑫" userId="b38e3e78d0e39cf3" providerId="LiveId" clId="{0EDAE1CB-41C7-48D9-B4E9-31B8BCE2D247}" dt="2023-05-18T04:12:19.176" v="757" actId="1076"/>
          <ac:picMkLst>
            <pc:docMk/>
            <pc:sldMk cId="2642583437" sldId="735"/>
            <ac:picMk id="20" creationId="{B9C5C0A8-F890-4A2B-A176-20F826369D4D}"/>
          </ac:picMkLst>
        </pc:picChg>
        <pc:picChg chg="add del">
          <ac:chgData name="何 羽鑫" userId="b38e3e78d0e39cf3" providerId="LiveId" clId="{0EDAE1CB-41C7-48D9-B4E9-31B8BCE2D247}" dt="2023-05-18T04:13:24.747" v="759" actId="22"/>
          <ac:picMkLst>
            <pc:docMk/>
            <pc:sldMk cId="2642583437" sldId="735"/>
            <ac:picMk id="22" creationId="{6863423F-CA0C-40A5-8DC9-385FBBC466F0}"/>
          </ac:picMkLst>
        </pc:picChg>
        <pc:picChg chg="add del mod">
          <ac:chgData name="何 羽鑫" userId="b38e3e78d0e39cf3" providerId="LiveId" clId="{0EDAE1CB-41C7-48D9-B4E9-31B8BCE2D247}" dt="2023-05-18T04:14:14.050" v="763" actId="478"/>
          <ac:picMkLst>
            <pc:docMk/>
            <pc:sldMk cId="2642583437" sldId="735"/>
            <ac:picMk id="25" creationId="{83C90A8D-7F60-4DA5-9DC5-FDF8D69181CE}"/>
          </ac:picMkLst>
        </pc:picChg>
        <pc:picChg chg="add mod">
          <ac:chgData name="何 羽鑫" userId="b38e3e78d0e39cf3" providerId="LiveId" clId="{0EDAE1CB-41C7-48D9-B4E9-31B8BCE2D247}" dt="2023-05-18T04:15:32.671" v="802" actId="1076"/>
          <ac:picMkLst>
            <pc:docMk/>
            <pc:sldMk cId="2642583437" sldId="735"/>
            <ac:picMk id="27" creationId="{AD0A960A-3D29-4210-BAF5-DFC545EED5C1}"/>
          </ac:picMkLst>
        </pc:picChg>
        <pc:picChg chg="add mod">
          <ac:chgData name="何 羽鑫" userId="b38e3e78d0e39cf3" providerId="LiveId" clId="{0EDAE1CB-41C7-48D9-B4E9-31B8BCE2D247}" dt="2023-05-18T04:15:32.671" v="802" actId="1076"/>
          <ac:picMkLst>
            <pc:docMk/>
            <pc:sldMk cId="2642583437" sldId="735"/>
            <ac:picMk id="29" creationId="{1E34F30D-EB6A-4A28-9D80-4FE0AB2C24B0}"/>
          </ac:picMkLst>
        </pc:picChg>
        <pc:cxnChg chg="del">
          <ac:chgData name="何 羽鑫" userId="b38e3e78d0e39cf3" providerId="LiveId" clId="{0EDAE1CB-41C7-48D9-B4E9-31B8BCE2D247}" dt="2023-05-18T04:02:39.074" v="627" actId="478"/>
          <ac:cxnSpMkLst>
            <pc:docMk/>
            <pc:sldMk cId="2642583437" sldId="735"/>
            <ac:cxnSpMk id="12" creationId="{CA7DF026-7B2B-4923-8C71-8343D39C5A14}"/>
          </ac:cxnSpMkLst>
        </pc:cxnChg>
        <pc:cxnChg chg="del">
          <ac:chgData name="何 羽鑫" userId="b38e3e78d0e39cf3" providerId="LiveId" clId="{0EDAE1CB-41C7-48D9-B4E9-31B8BCE2D247}" dt="2023-05-18T04:02:39.074" v="627" actId="478"/>
          <ac:cxnSpMkLst>
            <pc:docMk/>
            <pc:sldMk cId="2642583437" sldId="735"/>
            <ac:cxnSpMk id="13" creationId="{A11D809D-FFC6-4437-A7EE-BD06BD86E6CD}"/>
          </ac:cxnSpMkLst>
        </pc:cxnChg>
        <pc:cxnChg chg="del">
          <ac:chgData name="何 羽鑫" userId="b38e3e78d0e39cf3" providerId="LiveId" clId="{0EDAE1CB-41C7-48D9-B4E9-31B8BCE2D247}" dt="2023-05-18T04:02:39.074" v="627" actId="478"/>
          <ac:cxnSpMkLst>
            <pc:docMk/>
            <pc:sldMk cId="2642583437" sldId="735"/>
            <ac:cxnSpMk id="18" creationId="{69286D81-AD28-432B-86A4-02498AFA4E78}"/>
          </ac:cxnSpMkLst>
        </pc:cxnChg>
      </pc:sldChg>
      <pc:sldChg chg="addSp delSp modSp add mod modAnim">
        <pc:chgData name="何 羽鑫" userId="b38e3e78d0e39cf3" providerId="LiveId" clId="{0EDAE1CB-41C7-48D9-B4E9-31B8BCE2D247}" dt="2023-05-18T04:22:35.790" v="915"/>
        <pc:sldMkLst>
          <pc:docMk/>
          <pc:sldMk cId="1822931161" sldId="736"/>
        </pc:sldMkLst>
        <pc:spChg chg="add del mod">
          <ac:chgData name="何 羽鑫" userId="b38e3e78d0e39cf3" providerId="LiveId" clId="{0EDAE1CB-41C7-48D9-B4E9-31B8BCE2D247}" dt="2023-05-18T04:18:16.102" v="856" actId="11529"/>
          <ac:spMkLst>
            <pc:docMk/>
            <pc:sldMk cId="1822931161" sldId="736"/>
            <ac:spMk id="5" creationId="{2E202E69-EA28-41B9-A00C-FD546A3AB483}"/>
          </ac:spMkLst>
        </pc:spChg>
        <pc:spChg chg="add mod">
          <ac:chgData name="何 羽鑫" userId="b38e3e78d0e39cf3" providerId="LiveId" clId="{0EDAE1CB-41C7-48D9-B4E9-31B8BCE2D247}" dt="2023-05-18T04:18:44.378" v="866" actId="14100"/>
          <ac:spMkLst>
            <pc:docMk/>
            <pc:sldMk cId="1822931161" sldId="736"/>
            <ac:spMk id="6" creationId="{8C635761-338F-410B-B8D4-250B739EE83F}"/>
          </ac:spMkLst>
        </pc:spChg>
        <pc:spChg chg="mod">
          <ac:chgData name="何 羽鑫" userId="b38e3e78d0e39cf3" providerId="LiveId" clId="{0EDAE1CB-41C7-48D9-B4E9-31B8BCE2D247}" dt="2023-05-18T04:15:55.957" v="808" actId="20577"/>
          <ac:spMkLst>
            <pc:docMk/>
            <pc:sldMk cId="1822931161" sldId="736"/>
            <ac:spMk id="9" creationId="{C6D41BC0-8AE8-4B8F-A46C-CF9B7B5C5355}"/>
          </ac:spMkLst>
        </pc:spChg>
        <pc:spChg chg="del mod">
          <ac:chgData name="何 羽鑫" userId="b38e3e78d0e39cf3" providerId="LiveId" clId="{0EDAE1CB-41C7-48D9-B4E9-31B8BCE2D247}" dt="2023-05-18T04:15:51.734" v="806" actId="478"/>
          <ac:spMkLst>
            <pc:docMk/>
            <pc:sldMk cId="1822931161" sldId="736"/>
            <ac:spMk id="14" creationId="{65ABEE1D-32A9-45BE-8F37-EE6741209E45}"/>
          </ac:spMkLst>
        </pc:spChg>
        <pc:spChg chg="add mod">
          <ac:chgData name="何 羽鑫" userId="b38e3e78d0e39cf3" providerId="LiveId" clId="{0EDAE1CB-41C7-48D9-B4E9-31B8BCE2D247}" dt="2023-05-18T04:20:19.191" v="894" actId="1076"/>
          <ac:spMkLst>
            <pc:docMk/>
            <pc:sldMk cId="1822931161" sldId="736"/>
            <ac:spMk id="16" creationId="{76913C7B-B1D9-47E2-8302-B7E548AF4D79}"/>
          </ac:spMkLst>
        </pc:spChg>
        <pc:spChg chg="add mod">
          <ac:chgData name="何 羽鑫" userId="b38e3e78d0e39cf3" providerId="LiveId" clId="{0EDAE1CB-41C7-48D9-B4E9-31B8BCE2D247}" dt="2023-05-18T04:22:35.790" v="915"/>
          <ac:spMkLst>
            <pc:docMk/>
            <pc:sldMk cId="1822931161" sldId="736"/>
            <ac:spMk id="17" creationId="{067D4765-4838-41F4-84EA-15267507994A}"/>
          </ac:spMkLst>
        </pc:spChg>
        <pc:spChg chg="del">
          <ac:chgData name="何 羽鑫" userId="b38e3e78d0e39cf3" providerId="LiveId" clId="{0EDAE1CB-41C7-48D9-B4E9-31B8BCE2D247}" dt="2023-05-18T04:15:48.702" v="804" actId="478"/>
          <ac:spMkLst>
            <pc:docMk/>
            <pc:sldMk cId="1822931161" sldId="736"/>
            <ac:spMk id="31" creationId="{5A8BE7FC-DDF8-478E-9EE9-7F2BBE7B29B5}"/>
          </ac:spMkLst>
        </pc:spChg>
        <pc:picChg chg="add mod">
          <ac:chgData name="何 羽鑫" userId="b38e3e78d0e39cf3" providerId="LiveId" clId="{0EDAE1CB-41C7-48D9-B4E9-31B8BCE2D247}" dt="2023-05-18T04:18:30.957" v="860" actId="1076"/>
          <ac:picMkLst>
            <pc:docMk/>
            <pc:sldMk cId="1822931161" sldId="736"/>
            <ac:picMk id="4" creationId="{A2315D15-9D59-4F42-A5D2-0A43B2421502}"/>
          </ac:picMkLst>
        </pc:picChg>
        <pc:picChg chg="del">
          <ac:chgData name="何 羽鑫" userId="b38e3e78d0e39cf3" providerId="LiveId" clId="{0EDAE1CB-41C7-48D9-B4E9-31B8BCE2D247}" dt="2023-05-18T04:15:52.689" v="807" actId="478"/>
          <ac:picMkLst>
            <pc:docMk/>
            <pc:sldMk cId="1822931161" sldId="736"/>
            <ac:picMk id="10" creationId="{4769258F-FCB9-4233-8C24-5C0304677BFC}"/>
          </ac:picMkLst>
        </pc:picChg>
        <pc:picChg chg="add mod">
          <ac:chgData name="何 羽鑫" userId="b38e3e78d0e39cf3" providerId="LiveId" clId="{0EDAE1CB-41C7-48D9-B4E9-31B8BCE2D247}" dt="2023-05-18T04:18:38.914" v="864" actId="1076"/>
          <ac:picMkLst>
            <pc:docMk/>
            <pc:sldMk cId="1822931161" sldId="736"/>
            <ac:picMk id="12" creationId="{B895E9C6-62AF-480F-B210-3785CD4B514A}"/>
          </ac:picMkLst>
        </pc:picChg>
        <pc:picChg chg="del">
          <ac:chgData name="何 羽鑫" userId="b38e3e78d0e39cf3" providerId="LiveId" clId="{0EDAE1CB-41C7-48D9-B4E9-31B8BCE2D247}" dt="2023-05-18T04:15:56.929" v="809" actId="478"/>
          <ac:picMkLst>
            <pc:docMk/>
            <pc:sldMk cId="1822931161" sldId="736"/>
            <ac:picMk id="20" creationId="{B9C5C0A8-F890-4A2B-A176-20F826369D4D}"/>
          </ac:picMkLst>
        </pc:picChg>
        <pc:picChg chg="mod">
          <ac:chgData name="何 羽鑫" userId="b38e3e78d0e39cf3" providerId="LiveId" clId="{0EDAE1CB-41C7-48D9-B4E9-31B8BCE2D247}" dt="2023-05-18T04:19:25.982" v="872" actId="1076"/>
          <ac:picMkLst>
            <pc:docMk/>
            <pc:sldMk cId="1822931161" sldId="736"/>
            <ac:picMk id="27" creationId="{AD0A960A-3D29-4210-BAF5-DFC545EED5C1}"/>
          </ac:picMkLst>
        </pc:picChg>
        <pc:picChg chg="mod">
          <ac:chgData name="何 羽鑫" userId="b38e3e78d0e39cf3" providerId="LiveId" clId="{0EDAE1CB-41C7-48D9-B4E9-31B8BCE2D247}" dt="2023-05-18T04:16:06.941" v="812" actId="1076"/>
          <ac:picMkLst>
            <pc:docMk/>
            <pc:sldMk cId="1822931161" sldId="736"/>
            <ac:picMk id="29" creationId="{1E34F30D-EB6A-4A28-9D80-4FE0AB2C24B0}"/>
          </ac:picMkLst>
        </pc:picChg>
      </pc:sldChg>
      <pc:sldChg chg="addSp delSp modSp add mod delAnim modAnim">
        <pc:chgData name="何 羽鑫" userId="b38e3e78d0e39cf3" providerId="LiveId" clId="{0EDAE1CB-41C7-48D9-B4E9-31B8BCE2D247}" dt="2023-05-18T05:00:19.764" v="1230" actId="114"/>
        <pc:sldMkLst>
          <pc:docMk/>
          <pc:sldMk cId="1114425099" sldId="737"/>
        </pc:sldMkLst>
        <pc:spChg chg="del">
          <ac:chgData name="何 羽鑫" userId="b38e3e78d0e39cf3" providerId="LiveId" clId="{0EDAE1CB-41C7-48D9-B4E9-31B8BCE2D247}" dt="2023-05-18T04:23:04.321" v="921" actId="478"/>
          <ac:spMkLst>
            <pc:docMk/>
            <pc:sldMk cId="1114425099" sldId="737"/>
            <ac:spMk id="6" creationId="{8C635761-338F-410B-B8D4-250B739EE83F}"/>
          </ac:spMkLst>
        </pc:spChg>
        <pc:spChg chg="mod">
          <ac:chgData name="何 羽鑫" userId="b38e3e78d0e39cf3" providerId="LiveId" clId="{0EDAE1CB-41C7-48D9-B4E9-31B8BCE2D247}" dt="2023-05-18T04:32:26.222" v="944" actId="20577"/>
          <ac:spMkLst>
            <pc:docMk/>
            <pc:sldMk cId="1114425099" sldId="737"/>
            <ac:spMk id="9" creationId="{C6D41BC0-8AE8-4B8F-A46C-CF9B7B5C5355}"/>
          </ac:spMkLst>
        </pc:spChg>
        <pc:spChg chg="del">
          <ac:chgData name="何 羽鑫" userId="b38e3e78d0e39cf3" providerId="LiveId" clId="{0EDAE1CB-41C7-48D9-B4E9-31B8BCE2D247}" dt="2023-05-18T04:23:02.967" v="919" actId="478"/>
          <ac:spMkLst>
            <pc:docMk/>
            <pc:sldMk cId="1114425099" sldId="737"/>
            <ac:spMk id="16" creationId="{76913C7B-B1D9-47E2-8302-B7E548AF4D79}"/>
          </ac:spMkLst>
        </pc:spChg>
        <pc:spChg chg="del">
          <ac:chgData name="何 羽鑫" userId="b38e3e78d0e39cf3" providerId="LiveId" clId="{0EDAE1CB-41C7-48D9-B4E9-31B8BCE2D247}" dt="2023-05-18T04:42:40.872" v="995" actId="478"/>
          <ac:spMkLst>
            <pc:docMk/>
            <pc:sldMk cId="1114425099" sldId="737"/>
            <ac:spMk id="17" creationId="{067D4765-4838-41F4-84EA-15267507994A}"/>
          </ac:spMkLst>
        </pc:spChg>
        <pc:spChg chg="add del mod">
          <ac:chgData name="何 羽鑫" userId="b38e3e78d0e39cf3" providerId="LiveId" clId="{0EDAE1CB-41C7-48D9-B4E9-31B8BCE2D247}" dt="2023-05-18T04:49:13.936" v="1078" actId="478"/>
          <ac:spMkLst>
            <pc:docMk/>
            <pc:sldMk cId="1114425099" sldId="737"/>
            <ac:spMk id="18" creationId="{0B812E7F-2290-46D6-8BD3-3E7CC2756D6B}"/>
          </ac:spMkLst>
        </pc:spChg>
        <pc:spChg chg="add del mod">
          <ac:chgData name="何 羽鑫" userId="b38e3e78d0e39cf3" providerId="LiveId" clId="{0EDAE1CB-41C7-48D9-B4E9-31B8BCE2D247}" dt="2023-05-18T04:54:00.677" v="1152" actId="478"/>
          <ac:spMkLst>
            <pc:docMk/>
            <pc:sldMk cId="1114425099" sldId="737"/>
            <ac:spMk id="19" creationId="{48628221-E328-4DF0-B577-A156B1E8DFCD}"/>
          </ac:spMkLst>
        </pc:spChg>
        <pc:spChg chg="add del mod">
          <ac:chgData name="何 羽鑫" userId="b38e3e78d0e39cf3" providerId="LiveId" clId="{0EDAE1CB-41C7-48D9-B4E9-31B8BCE2D247}" dt="2023-05-18T04:54:00.677" v="1152" actId="478"/>
          <ac:spMkLst>
            <pc:docMk/>
            <pc:sldMk cId="1114425099" sldId="737"/>
            <ac:spMk id="23" creationId="{CA28F73D-3510-4DE9-B519-0E2DEF838E27}"/>
          </ac:spMkLst>
        </pc:spChg>
        <pc:spChg chg="add del mod">
          <ac:chgData name="何 羽鑫" userId="b38e3e78d0e39cf3" providerId="LiveId" clId="{0EDAE1CB-41C7-48D9-B4E9-31B8BCE2D247}" dt="2023-05-18T04:54:00.677" v="1152" actId="478"/>
          <ac:spMkLst>
            <pc:docMk/>
            <pc:sldMk cId="1114425099" sldId="737"/>
            <ac:spMk id="24" creationId="{5CCB3C70-38A4-4BD0-A8C8-C0E2802B8BA4}"/>
          </ac:spMkLst>
        </pc:spChg>
        <pc:spChg chg="add del mod">
          <ac:chgData name="何 羽鑫" userId="b38e3e78d0e39cf3" providerId="LiveId" clId="{0EDAE1CB-41C7-48D9-B4E9-31B8BCE2D247}" dt="2023-05-18T04:52:27.137" v="1135" actId="21"/>
          <ac:spMkLst>
            <pc:docMk/>
            <pc:sldMk cId="1114425099" sldId="737"/>
            <ac:spMk id="33" creationId="{1FED5DB7-61EC-4074-89D5-422C6B5A65A9}"/>
          </ac:spMkLst>
        </pc:spChg>
        <pc:spChg chg="add mod">
          <ac:chgData name="何 羽鑫" userId="b38e3e78d0e39cf3" providerId="LiveId" clId="{0EDAE1CB-41C7-48D9-B4E9-31B8BCE2D247}" dt="2023-05-18T04:57:36.507" v="1206" actId="1076"/>
          <ac:spMkLst>
            <pc:docMk/>
            <pc:sldMk cId="1114425099" sldId="737"/>
            <ac:spMk id="39" creationId="{069D5BFE-557A-4505-8339-1DA7443C1E39}"/>
          </ac:spMkLst>
        </pc:spChg>
        <pc:spChg chg="add mod">
          <ac:chgData name="何 羽鑫" userId="b38e3e78d0e39cf3" providerId="LiveId" clId="{0EDAE1CB-41C7-48D9-B4E9-31B8BCE2D247}" dt="2023-05-18T05:00:19.764" v="1230" actId="114"/>
          <ac:spMkLst>
            <pc:docMk/>
            <pc:sldMk cId="1114425099" sldId="737"/>
            <ac:spMk id="45" creationId="{31444801-087F-4EE0-B23F-AEE64210950E}"/>
          </ac:spMkLst>
        </pc:spChg>
        <pc:grpChg chg="add mod">
          <ac:chgData name="何 羽鑫" userId="b38e3e78d0e39cf3" providerId="LiveId" clId="{0EDAE1CB-41C7-48D9-B4E9-31B8BCE2D247}" dt="2023-05-18T04:59:32.699" v="1223" actId="1076"/>
          <ac:grpSpMkLst>
            <pc:docMk/>
            <pc:sldMk cId="1114425099" sldId="737"/>
            <ac:grpSpMk id="43" creationId="{9405478D-8635-405B-88BF-CEFBCC4EE625}"/>
          </ac:grpSpMkLst>
        </pc:grpChg>
        <pc:picChg chg="del">
          <ac:chgData name="何 羽鑫" userId="b38e3e78d0e39cf3" providerId="LiveId" clId="{0EDAE1CB-41C7-48D9-B4E9-31B8BCE2D247}" dt="2023-05-18T04:23:03.492" v="920" actId="478"/>
          <ac:picMkLst>
            <pc:docMk/>
            <pc:sldMk cId="1114425099" sldId="737"/>
            <ac:picMk id="4" creationId="{A2315D15-9D59-4F42-A5D2-0A43B2421502}"/>
          </ac:picMkLst>
        </pc:picChg>
        <pc:picChg chg="add del mod">
          <ac:chgData name="何 羽鑫" userId="b38e3e78d0e39cf3" providerId="LiveId" clId="{0EDAE1CB-41C7-48D9-B4E9-31B8BCE2D247}" dt="2023-05-18T04:49:02.208" v="1074" actId="478"/>
          <ac:picMkLst>
            <pc:docMk/>
            <pc:sldMk cId="1114425099" sldId="737"/>
            <ac:picMk id="5" creationId="{73484822-E13C-4947-AB82-B0D366098768}"/>
          </ac:picMkLst>
        </pc:picChg>
        <pc:picChg chg="add del mod">
          <ac:chgData name="何 羽鑫" userId="b38e3e78d0e39cf3" providerId="LiveId" clId="{0EDAE1CB-41C7-48D9-B4E9-31B8BCE2D247}" dt="2023-05-18T04:54:00.677" v="1152" actId="478"/>
          <ac:picMkLst>
            <pc:docMk/>
            <pc:sldMk cId="1114425099" sldId="737"/>
            <ac:picMk id="8" creationId="{46710E8B-733C-4DCC-A363-C84B23DBB228}"/>
          </ac:picMkLst>
        </pc:picChg>
        <pc:picChg chg="del">
          <ac:chgData name="何 羽鑫" userId="b38e3e78d0e39cf3" providerId="LiveId" clId="{0EDAE1CB-41C7-48D9-B4E9-31B8BCE2D247}" dt="2023-05-18T04:23:04.872" v="922" actId="478"/>
          <ac:picMkLst>
            <pc:docMk/>
            <pc:sldMk cId="1114425099" sldId="737"/>
            <ac:picMk id="12" creationId="{B895E9C6-62AF-480F-B210-3785CD4B514A}"/>
          </ac:picMkLst>
        </pc:picChg>
        <pc:picChg chg="add del">
          <ac:chgData name="何 羽鑫" userId="b38e3e78d0e39cf3" providerId="LiveId" clId="{0EDAE1CB-41C7-48D9-B4E9-31B8BCE2D247}" dt="2023-05-18T04:43:21.974" v="999" actId="22"/>
          <ac:picMkLst>
            <pc:docMk/>
            <pc:sldMk cId="1114425099" sldId="737"/>
            <ac:picMk id="13" creationId="{7508AB07-040A-46A0-BF4E-A5368D9397D7}"/>
          </ac:picMkLst>
        </pc:picChg>
        <pc:picChg chg="add del mod">
          <ac:chgData name="何 羽鑫" userId="b38e3e78d0e39cf3" providerId="LiveId" clId="{0EDAE1CB-41C7-48D9-B4E9-31B8BCE2D247}" dt="2023-05-18T04:54:00.677" v="1152" actId="478"/>
          <ac:picMkLst>
            <pc:docMk/>
            <pc:sldMk cId="1114425099" sldId="737"/>
            <ac:picMk id="15" creationId="{9FF73914-AC6C-4AC0-BEDF-5CFEF2CA370B}"/>
          </ac:picMkLst>
        </pc:picChg>
        <pc:picChg chg="del">
          <ac:chgData name="何 羽鑫" userId="b38e3e78d0e39cf3" providerId="LiveId" clId="{0EDAE1CB-41C7-48D9-B4E9-31B8BCE2D247}" dt="2023-05-18T04:23:00.656" v="917" actId="478"/>
          <ac:picMkLst>
            <pc:docMk/>
            <pc:sldMk cId="1114425099" sldId="737"/>
            <ac:picMk id="27" creationId="{AD0A960A-3D29-4210-BAF5-DFC545EED5C1}"/>
          </ac:picMkLst>
        </pc:picChg>
        <pc:picChg chg="del">
          <ac:chgData name="何 羽鑫" userId="b38e3e78d0e39cf3" providerId="LiveId" clId="{0EDAE1CB-41C7-48D9-B4E9-31B8BCE2D247}" dt="2023-05-18T04:23:01.862" v="918" actId="478"/>
          <ac:picMkLst>
            <pc:docMk/>
            <pc:sldMk cId="1114425099" sldId="737"/>
            <ac:picMk id="29" creationId="{1E34F30D-EB6A-4A28-9D80-4FE0AB2C24B0}"/>
          </ac:picMkLst>
        </pc:picChg>
        <pc:picChg chg="add del">
          <ac:chgData name="何 羽鑫" userId="b38e3e78d0e39cf3" providerId="LiveId" clId="{0EDAE1CB-41C7-48D9-B4E9-31B8BCE2D247}" dt="2023-05-18T04:46:09.588" v="1038" actId="22"/>
          <ac:picMkLst>
            <pc:docMk/>
            <pc:sldMk cId="1114425099" sldId="737"/>
            <ac:picMk id="35" creationId="{B81D4A7C-92FC-4A36-91EE-83FC97DD5368}"/>
          </ac:picMkLst>
        </pc:picChg>
        <pc:picChg chg="add del mod">
          <ac:chgData name="何 羽鑫" userId="b38e3e78d0e39cf3" providerId="LiveId" clId="{0EDAE1CB-41C7-48D9-B4E9-31B8BCE2D247}" dt="2023-05-18T04:52:27.137" v="1135" actId="21"/>
          <ac:picMkLst>
            <pc:docMk/>
            <pc:sldMk cId="1114425099" sldId="737"/>
            <ac:picMk id="37" creationId="{78EADF56-BC4D-47B8-AD59-807CBE4AC911}"/>
          </ac:picMkLst>
        </pc:picChg>
        <pc:picChg chg="add mod">
          <ac:chgData name="何 羽鑫" userId="b38e3e78d0e39cf3" providerId="LiveId" clId="{0EDAE1CB-41C7-48D9-B4E9-31B8BCE2D247}" dt="2023-05-18T04:57:45.356" v="1207" actId="1076"/>
          <ac:picMkLst>
            <pc:docMk/>
            <pc:sldMk cId="1114425099" sldId="737"/>
            <ac:picMk id="2050" creationId="{2A09A55B-DD1E-4F3E-A942-541A9FF9F12A}"/>
          </ac:picMkLst>
        </pc:picChg>
        <pc:picChg chg="add mod">
          <ac:chgData name="何 羽鑫" userId="b38e3e78d0e39cf3" providerId="LiveId" clId="{0EDAE1CB-41C7-48D9-B4E9-31B8BCE2D247}" dt="2023-05-18T04:59:32.699" v="1223" actId="1076"/>
          <ac:picMkLst>
            <pc:docMk/>
            <pc:sldMk cId="1114425099" sldId="737"/>
            <ac:picMk id="2052" creationId="{D24C0565-A217-4097-97FA-B7F2E726E8D8}"/>
          </ac:picMkLst>
        </pc:picChg>
        <pc:cxnChg chg="add del mod">
          <ac:chgData name="何 羽鑫" userId="b38e3e78d0e39cf3" providerId="LiveId" clId="{0EDAE1CB-41C7-48D9-B4E9-31B8BCE2D247}" dt="2023-05-18T04:54:02.238" v="1153" actId="478"/>
          <ac:cxnSpMkLst>
            <pc:docMk/>
            <pc:sldMk cId="1114425099" sldId="737"/>
            <ac:cxnSpMk id="25" creationId="{1D0AA371-429A-4BCF-AA06-C975FD6D7260}"/>
          </ac:cxnSpMkLst>
        </pc:cxnChg>
      </pc:sldChg>
      <pc:sldChg chg="addSp delSp modSp add mod modAnim">
        <pc:chgData name="何 羽鑫" userId="b38e3e78d0e39cf3" providerId="LiveId" clId="{0EDAE1CB-41C7-48D9-B4E9-31B8BCE2D247}" dt="2023-05-18T05:03:25.828" v="1257" actId="1076"/>
        <pc:sldMkLst>
          <pc:docMk/>
          <pc:sldMk cId="2594821704" sldId="738"/>
        </pc:sldMkLst>
        <pc:spChg chg="add mod">
          <ac:chgData name="何 羽鑫" userId="b38e3e78d0e39cf3" providerId="LiveId" clId="{0EDAE1CB-41C7-48D9-B4E9-31B8BCE2D247}" dt="2023-05-18T05:01:25.777" v="1235" actId="1076"/>
          <ac:spMkLst>
            <pc:docMk/>
            <pc:sldMk cId="2594821704" sldId="738"/>
            <ac:spMk id="3" creationId="{B36A0D2A-4085-42F4-9923-DDF92D35789B}"/>
          </ac:spMkLst>
        </pc:spChg>
        <pc:spChg chg="add mod">
          <ac:chgData name="何 羽鑫" userId="b38e3e78d0e39cf3" providerId="LiveId" clId="{0EDAE1CB-41C7-48D9-B4E9-31B8BCE2D247}" dt="2023-05-18T05:00:56.221" v="1232" actId="1076"/>
          <ac:spMkLst>
            <pc:docMk/>
            <pc:sldMk cId="2594821704" sldId="738"/>
            <ac:spMk id="12" creationId="{16E11886-5E8D-4732-878B-0A24477C7268}"/>
          </ac:spMkLst>
        </pc:spChg>
        <pc:spChg chg="mod">
          <ac:chgData name="何 羽鑫" userId="b38e3e78d0e39cf3" providerId="LiveId" clId="{0EDAE1CB-41C7-48D9-B4E9-31B8BCE2D247}" dt="2023-05-18T05:00:17.876" v="1229" actId="114"/>
          <ac:spMkLst>
            <pc:docMk/>
            <pc:sldMk cId="2594821704" sldId="738"/>
            <ac:spMk id="17" creationId="{BE35B7FA-0564-4C02-8545-F3FE5A744BF9}"/>
          </ac:spMkLst>
        </pc:spChg>
        <pc:spChg chg="del mod">
          <ac:chgData name="何 羽鑫" userId="b38e3e78d0e39cf3" providerId="LiveId" clId="{0EDAE1CB-41C7-48D9-B4E9-31B8BCE2D247}" dt="2023-05-18T04:58:50.719" v="1213" actId="478"/>
          <ac:spMkLst>
            <pc:docMk/>
            <pc:sldMk cId="2594821704" sldId="738"/>
            <ac:spMk id="19" creationId="{48628221-E328-4DF0-B577-A156B1E8DFCD}"/>
          </ac:spMkLst>
        </pc:spChg>
        <pc:spChg chg="add mod">
          <ac:chgData name="何 羽鑫" userId="b38e3e78d0e39cf3" providerId="LiveId" clId="{0EDAE1CB-41C7-48D9-B4E9-31B8BCE2D247}" dt="2023-05-18T05:02:48.851" v="1244" actId="114"/>
          <ac:spMkLst>
            <pc:docMk/>
            <pc:sldMk cId="2594821704" sldId="738"/>
            <ac:spMk id="20" creationId="{7943E926-7C4A-42B5-8BCF-46F849F6CCCC}"/>
          </ac:spMkLst>
        </pc:spChg>
        <pc:spChg chg="add mod">
          <ac:chgData name="何 羽鑫" userId="b38e3e78d0e39cf3" providerId="LiveId" clId="{0EDAE1CB-41C7-48D9-B4E9-31B8BCE2D247}" dt="2023-05-18T05:03:14.289" v="1255" actId="1076"/>
          <ac:spMkLst>
            <pc:docMk/>
            <pc:sldMk cId="2594821704" sldId="738"/>
            <ac:spMk id="21" creationId="{287D379C-63C3-4C90-A767-8656E33D1363}"/>
          </ac:spMkLst>
        </pc:spChg>
        <pc:spChg chg="add mod">
          <ac:chgData name="何 羽鑫" userId="b38e3e78d0e39cf3" providerId="LiveId" clId="{0EDAE1CB-41C7-48D9-B4E9-31B8BCE2D247}" dt="2023-05-18T05:03:25.828" v="1257" actId="1076"/>
          <ac:spMkLst>
            <pc:docMk/>
            <pc:sldMk cId="2594821704" sldId="738"/>
            <ac:spMk id="22" creationId="{32D666C6-E8E0-4E03-9A31-443F47FC5E83}"/>
          </ac:spMkLst>
        </pc:spChg>
        <pc:spChg chg="mod">
          <ac:chgData name="何 羽鑫" userId="b38e3e78d0e39cf3" providerId="LiveId" clId="{0EDAE1CB-41C7-48D9-B4E9-31B8BCE2D247}" dt="2023-05-18T05:01:25.777" v="1235" actId="1076"/>
          <ac:spMkLst>
            <pc:docMk/>
            <pc:sldMk cId="2594821704" sldId="738"/>
            <ac:spMk id="23" creationId="{CA28F73D-3510-4DE9-B519-0E2DEF838E27}"/>
          </ac:spMkLst>
        </pc:spChg>
        <pc:spChg chg="mod">
          <ac:chgData name="何 羽鑫" userId="b38e3e78d0e39cf3" providerId="LiveId" clId="{0EDAE1CB-41C7-48D9-B4E9-31B8BCE2D247}" dt="2023-05-18T05:01:25.777" v="1235" actId="1076"/>
          <ac:spMkLst>
            <pc:docMk/>
            <pc:sldMk cId="2594821704" sldId="738"/>
            <ac:spMk id="24" creationId="{5CCB3C70-38A4-4BD0-A8C8-C0E2802B8BA4}"/>
          </ac:spMkLst>
        </pc:spChg>
        <pc:spChg chg="del">
          <ac:chgData name="何 羽鑫" userId="b38e3e78d0e39cf3" providerId="LiveId" clId="{0EDAE1CB-41C7-48D9-B4E9-31B8BCE2D247}" dt="2023-05-18T04:58:48.862" v="1210" actId="478"/>
          <ac:spMkLst>
            <pc:docMk/>
            <pc:sldMk cId="2594821704" sldId="738"/>
            <ac:spMk id="39" creationId="{069D5BFE-557A-4505-8339-1DA7443C1E39}"/>
          </ac:spMkLst>
        </pc:spChg>
        <pc:grpChg chg="add mod">
          <ac:chgData name="何 羽鑫" userId="b38e3e78d0e39cf3" providerId="LiveId" clId="{0EDAE1CB-41C7-48D9-B4E9-31B8BCE2D247}" dt="2023-05-18T04:59:59.010" v="1226" actId="1076"/>
          <ac:grpSpMkLst>
            <pc:docMk/>
            <pc:sldMk cId="2594821704" sldId="738"/>
            <ac:grpSpMk id="14" creationId="{D5883435-1E2E-4ABB-81D1-742E8C1919A5}"/>
          </ac:grpSpMkLst>
        </pc:grpChg>
        <pc:picChg chg="del">
          <ac:chgData name="何 羽鑫" userId="b38e3e78d0e39cf3" providerId="LiveId" clId="{0EDAE1CB-41C7-48D9-B4E9-31B8BCE2D247}" dt="2023-05-18T04:58:49.394" v="1211" actId="478"/>
          <ac:picMkLst>
            <pc:docMk/>
            <pc:sldMk cId="2594821704" sldId="738"/>
            <ac:picMk id="8" creationId="{46710E8B-733C-4DCC-A363-C84B23DBB228}"/>
          </ac:picMkLst>
        </pc:picChg>
        <pc:picChg chg="add mod">
          <ac:chgData name="何 羽鑫" userId="b38e3e78d0e39cf3" providerId="LiveId" clId="{0EDAE1CB-41C7-48D9-B4E9-31B8BCE2D247}" dt="2023-05-18T05:00:56.221" v="1232" actId="1076"/>
          <ac:picMkLst>
            <pc:docMk/>
            <pc:sldMk cId="2594821704" sldId="738"/>
            <ac:picMk id="13" creationId="{A5A55DBC-DA65-4229-8566-FDED559A17C5}"/>
          </ac:picMkLst>
        </pc:picChg>
        <pc:picChg chg="mod">
          <ac:chgData name="何 羽鑫" userId="b38e3e78d0e39cf3" providerId="LiveId" clId="{0EDAE1CB-41C7-48D9-B4E9-31B8BCE2D247}" dt="2023-05-18T05:01:25.777" v="1235" actId="1076"/>
          <ac:picMkLst>
            <pc:docMk/>
            <pc:sldMk cId="2594821704" sldId="738"/>
            <ac:picMk id="15" creationId="{9FF73914-AC6C-4AC0-BEDF-5CFEF2CA370B}"/>
          </ac:picMkLst>
        </pc:picChg>
        <pc:picChg chg="mod">
          <ac:chgData name="何 羽鑫" userId="b38e3e78d0e39cf3" providerId="LiveId" clId="{0EDAE1CB-41C7-48D9-B4E9-31B8BCE2D247}" dt="2023-05-18T04:59:59.010" v="1226" actId="1076"/>
          <ac:picMkLst>
            <pc:docMk/>
            <pc:sldMk cId="2594821704" sldId="738"/>
            <ac:picMk id="16" creationId="{6900C77E-0CD9-4831-A30E-F573E5EF083B}"/>
          </ac:picMkLst>
        </pc:picChg>
        <pc:picChg chg="del">
          <ac:chgData name="何 羽鑫" userId="b38e3e78d0e39cf3" providerId="LiveId" clId="{0EDAE1CB-41C7-48D9-B4E9-31B8BCE2D247}" dt="2023-05-18T04:58:47.551" v="1209" actId="478"/>
          <ac:picMkLst>
            <pc:docMk/>
            <pc:sldMk cId="2594821704" sldId="738"/>
            <ac:picMk id="2050" creationId="{2A09A55B-DD1E-4F3E-A942-541A9FF9F12A}"/>
          </ac:picMkLst>
        </pc:picChg>
        <pc:cxnChg chg="mod">
          <ac:chgData name="何 羽鑫" userId="b38e3e78d0e39cf3" providerId="LiveId" clId="{0EDAE1CB-41C7-48D9-B4E9-31B8BCE2D247}" dt="2023-05-18T05:01:25.777" v="1235" actId="1076"/>
          <ac:cxnSpMkLst>
            <pc:docMk/>
            <pc:sldMk cId="2594821704" sldId="738"/>
            <ac:cxnSpMk id="25" creationId="{1D0AA371-429A-4BCF-AA06-C975FD6D7260}"/>
          </ac:cxnSpMkLst>
        </pc:cxnChg>
      </pc:sldChg>
      <pc:sldChg chg="addSp delSp modSp add mod modAnim">
        <pc:chgData name="何 羽鑫" userId="b38e3e78d0e39cf3" providerId="LiveId" clId="{0EDAE1CB-41C7-48D9-B4E9-31B8BCE2D247}" dt="2023-05-18T08:39:15.256" v="1804" actId="20577"/>
        <pc:sldMkLst>
          <pc:docMk/>
          <pc:sldMk cId="4546345" sldId="739"/>
        </pc:sldMkLst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3" creationId="{B36A0D2A-4085-42F4-9923-DDF92D35789B}"/>
          </ac:spMkLst>
        </pc:spChg>
        <pc:spChg chg="mod">
          <ac:chgData name="何 羽鑫" userId="b38e3e78d0e39cf3" providerId="LiveId" clId="{0EDAE1CB-41C7-48D9-B4E9-31B8BCE2D247}" dt="2023-05-18T05:05:41.043" v="1266" actId="20577"/>
          <ac:spMkLst>
            <pc:docMk/>
            <pc:sldMk cId="4546345" sldId="739"/>
            <ac:spMk id="9" creationId="{C6D41BC0-8AE8-4B8F-A46C-CF9B7B5C5355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12" creationId="{16E11886-5E8D-4732-878B-0A24477C7268}"/>
          </ac:spMkLst>
        </pc:spChg>
        <pc:spChg chg="add mod">
          <ac:chgData name="何 羽鑫" userId="b38e3e78d0e39cf3" providerId="LiveId" clId="{0EDAE1CB-41C7-48D9-B4E9-31B8BCE2D247}" dt="2023-05-18T05:14:42.775" v="1387" actId="20577"/>
          <ac:spMkLst>
            <pc:docMk/>
            <pc:sldMk cId="4546345" sldId="739"/>
            <ac:spMk id="18" creationId="{BB034D6F-8B67-47B0-B966-F01ADC566DE9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0" creationId="{7943E926-7C4A-42B5-8BCF-46F849F6CCCC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1" creationId="{287D379C-63C3-4C90-A767-8656E33D1363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2" creationId="{32D666C6-E8E0-4E03-9A31-443F47FC5E83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3" creationId="{CA28F73D-3510-4DE9-B519-0E2DEF838E27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4" creationId="{5CCB3C70-38A4-4BD0-A8C8-C0E2802B8BA4}"/>
          </ac:spMkLst>
        </pc:spChg>
        <pc:spChg chg="add del mod">
          <ac:chgData name="何 羽鑫" userId="b38e3e78d0e39cf3" providerId="LiveId" clId="{0EDAE1CB-41C7-48D9-B4E9-31B8BCE2D247}" dt="2023-05-18T05:09:56.358" v="1348"/>
          <ac:spMkLst>
            <pc:docMk/>
            <pc:sldMk cId="4546345" sldId="739"/>
            <ac:spMk id="26" creationId="{1D121194-E46B-4EF5-8E75-1CEC6FBA34D7}"/>
          </ac:spMkLst>
        </pc:spChg>
        <pc:spChg chg="add mod">
          <ac:chgData name="何 羽鑫" userId="b38e3e78d0e39cf3" providerId="LiveId" clId="{0EDAE1CB-41C7-48D9-B4E9-31B8BCE2D247}" dt="2023-05-18T08:39:15.256" v="1804" actId="20577"/>
          <ac:spMkLst>
            <pc:docMk/>
            <pc:sldMk cId="4546345" sldId="739"/>
            <ac:spMk id="27" creationId="{6B9DD84B-A8AF-4AAE-9199-D31464D4BDB3}"/>
          </ac:spMkLst>
        </pc:spChg>
        <pc:grpChg chg="del">
          <ac:chgData name="何 羽鑫" userId="b38e3e78d0e39cf3" providerId="LiveId" clId="{0EDAE1CB-41C7-48D9-B4E9-31B8BCE2D247}" dt="2023-05-18T05:04:36.263" v="1262" actId="478"/>
          <ac:grpSpMkLst>
            <pc:docMk/>
            <pc:sldMk cId="4546345" sldId="739"/>
            <ac:grpSpMk id="14" creationId="{D5883435-1E2E-4ABB-81D1-742E8C1919A5}"/>
          </ac:grpSpMkLst>
        </pc:grpChg>
        <pc:picChg chg="del">
          <ac:chgData name="何 羽鑫" userId="b38e3e78d0e39cf3" providerId="LiveId" clId="{0EDAE1CB-41C7-48D9-B4E9-31B8BCE2D247}" dt="2023-05-18T05:04:36.263" v="1262" actId="478"/>
          <ac:picMkLst>
            <pc:docMk/>
            <pc:sldMk cId="4546345" sldId="739"/>
            <ac:picMk id="13" creationId="{A5A55DBC-DA65-4229-8566-FDED559A17C5}"/>
          </ac:picMkLst>
        </pc:picChg>
        <pc:picChg chg="del">
          <ac:chgData name="何 羽鑫" userId="b38e3e78d0e39cf3" providerId="LiveId" clId="{0EDAE1CB-41C7-48D9-B4E9-31B8BCE2D247}" dt="2023-05-18T05:04:36.263" v="1262" actId="478"/>
          <ac:picMkLst>
            <pc:docMk/>
            <pc:sldMk cId="4546345" sldId="739"/>
            <ac:picMk id="15" creationId="{9FF73914-AC6C-4AC0-BEDF-5CFEF2CA370B}"/>
          </ac:picMkLst>
        </pc:picChg>
        <pc:cxnChg chg="del">
          <ac:chgData name="何 羽鑫" userId="b38e3e78d0e39cf3" providerId="LiveId" clId="{0EDAE1CB-41C7-48D9-B4E9-31B8BCE2D247}" dt="2023-05-18T05:04:36.263" v="1262" actId="478"/>
          <ac:cxnSpMkLst>
            <pc:docMk/>
            <pc:sldMk cId="4546345" sldId="739"/>
            <ac:cxnSpMk id="25" creationId="{1D0AA371-429A-4BCF-AA06-C975FD6D7260}"/>
          </ac:cxnSpMkLst>
        </pc:cxnChg>
      </pc:sldChg>
      <pc:sldChg chg="addSp delSp modSp add mod modAnim">
        <pc:chgData name="何 羽鑫" userId="b38e3e78d0e39cf3" providerId="LiveId" clId="{0EDAE1CB-41C7-48D9-B4E9-31B8BCE2D247}" dt="2023-05-18T08:12:08.465" v="1568"/>
        <pc:sldMkLst>
          <pc:docMk/>
          <pc:sldMk cId="40343508" sldId="740"/>
        </pc:sldMkLst>
        <pc:spChg chg="mod">
          <ac:chgData name="何 羽鑫" userId="b38e3e78d0e39cf3" providerId="LiveId" clId="{0EDAE1CB-41C7-48D9-B4E9-31B8BCE2D247}" dt="2023-05-18T07:51:44.827" v="1451" actId="20577"/>
          <ac:spMkLst>
            <pc:docMk/>
            <pc:sldMk cId="40343508" sldId="740"/>
            <ac:spMk id="6" creationId="{00000000-0000-0000-0000-000000000000}"/>
          </ac:spMkLst>
        </pc:spChg>
        <pc:spChg chg="add del mod">
          <ac:chgData name="何 羽鑫" userId="b38e3e78d0e39cf3" providerId="LiveId" clId="{0EDAE1CB-41C7-48D9-B4E9-31B8BCE2D247}" dt="2023-05-18T07:58:05.012" v="1510" actId="113"/>
          <ac:spMkLst>
            <pc:docMk/>
            <pc:sldMk cId="40343508" sldId="740"/>
            <ac:spMk id="9" creationId="{C6D41BC0-8AE8-4B8F-A46C-CF9B7B5C5355}"/>
          </ac:spMkLst>
        </pc:spChg>
        <pc:spChg chg="add del mod">
          <ac:chgData name="何 羽鑫" userId="b38e3e78d0e39cf3" providerId="LiveId" clId="{0EDAE1CB-41C7-48D9-B4E9-31B8BCE2D247}" dt="2023-05-18T07:55:55.869" v="1492" actId="21"/>
          <ac:spMkLst>
            <pc:docMk/>
            <pc:sldMk cId="40343508" sldId="740"/>
            <ac:spMk id="12" creationId="{359BE12C-F017-4B42-9979-D6A9837E112B}"/>
          </ac:spMkLst>
        </pc:spChg>
        <pc:spChg chg="add mod">
          <ac:chgData name="何 羽鑫" userId="b38e3e78d0e39cf3" providerId="LiveId" clId="{0EDAE1CB-41C7-48D9-B4E9-31B8BCE2D247}" dt="2023-05-18T07:57:58.877" v="1508" actId="1076"/>
          <ac:spMkLst>
            <pc:docMk/>
            <pc:sldMk cId="40343508" sldId="740"/>
            <ac:spMk id="13" creationId="{386D409B-6F46-492D-BC6F-4BDAFFC2404D}"/>
          </ac:spMkLst>
        </pc:spChg>
        <pc:picChg chg="add mod">
          <ac:chgData name="何 羽鑫" userId="b38e3e78d0e39cf3" providerId="LiveId" clId="{0EDAE1CB-41C7-48D9-B4E9-31B8BCE2D247}" dt="2023-05-18T07:55:52.658" v="1491" actId="1076"/>
          <ac:picMkLst>
            <pc:docMk/>
            <pc:sldMk cId="40343508" sldId="740"/>
            <ac:picMk id="4" creationId="{AE7ABBE1-E5F8-4CB5-9648-D9139AB1DA2C}"/>
          </ac:picMkLst>
        </pc:picChg>
        <pc:picChg chg="add del">
          <ac:chgData name="何 羽鑫" userId="b38e3e78d0e39cf3" providerId="LiveId" clId="{0EDAE1CB-41C7-48D9-B4E9-31B8BCE2D247}" dt="2023-05-18T07:54:47.027" v="1479" actId="22"/>
          <ac:picMkLst>
            <pc:docMk/>
            <pc:sldMk cId="40343508" sldId="740"/>
            <ac:picMk id="8" creationId="{6DC36EFF-1082-4D88-9BB6-80FEC512CC9A}"/>
          </ac:picMkLst>
        </pc:picChg>
        <pc:picChg chg="add mod">
          <ac:chgData name="何 羽鑫" userId="b38e3e78d0e39cf3" providerId="LiveId" clId="{0EDAE1CB-41C7-48D9-B4E9-31B8BCE2D247}" dt="2023-05-18T07:55:37.285" v="1488" actId="1076"/>
          <ac:picMkLst>
            <pc:docMk/>
            <pc:sldMk cId="40343508" sldId="740"/>
            <ac:picMk id="11" creationId="{02770256-803C-421D-B40C-9CE1E700EE83}"/>
          </ac:picMkLst>
        </pc:picChg>
        <pc:picChg chg="add del">
          <ac:chgData name="何 羽鑫" userId="b38e3e78d0e39cf3" providerId="LiveId" clId="{0EDAE1CB-41C7-48D9-B4E9-31B8BCE2D247}" dt="2023-05-18T07:57:49.918" v="1503" actId="22"/>
          <ac:picMkLst>
            <pc:docMk/>
            <pc:sldMk cId="40343508" sldId="740"/>
            <ac:picMk id="15" creationId="{174CD70D-CC63-45A3-8B30-975E1308D278}"/>
          </ac:picMkLst>
        </pc:picChg>
        <pc:picChg chg="add del mod">
          <ac:chgData name="何 羽鑫" userId="b38e3e78d0e39cf3" providerId="LiveId" clId="{0EDAE1CB-41C7-48D9-B4E9-31B8BCE2D247}" dt="2023-05-18T08:12:08.104" v="1567" actId="478"/>
          <ac:picMkLst>
            <pc:docMk/>
            <pc:sldMk cId="40343508" sldId="740"/>
            <ac:picMk id="17" creationId="{7FC2A35D-A400-4CBC-A537-3FA9FEA422B0}"/>
          </ac:picMkLst>
        </pc:picChg>
        <pc:picChg chg="add mod">
          <ac:chgData name="何 羽鑫" userId="b38e3e78d0e39cf3" providerId="LiveId" clId="{0EDAE1CB-41C7-48D9-B4E9-31B8BCE2D247}" dt="2023-05-18T08:12:08.465" v="1568"/>
          <ac:picMkLst>
            <pc:docMk/>
            <pc:sldMk cId="40343508" sldId="740"/>
            <ac:picMk id="27" creationId="{44C0FFFB-61C5-41C1-91A8-F0FDE35ABC29}"/>
          </ac:picMkLst>
        </pc:picChg>
        <pc:picChg chg="add mod">
          <ac:chgData name="何 羽鑫" userId="b38e3e78d0e39cf3" providerId="LiveId" clId="{0EDAE1CB-41C7-48D9-B4E9-31B8BCE2D247}" dt="2023-05-18T08:12:08.465" v="1568"/>
          <ac:picMkLst>
            <pc:docMk/>
            <pc:sldMk cId="40343508" sldId="740"/>
            <ac:picMk id="30" creationId="{0DED1320-58D2-4CC1-80FB-1C6388441357}"/>
          </ac:picMkLst>
        </pc:picChg>
        <pc:picChg chg="add del mod">
          <ac:chgData name="何 羽鑫" userId="b38e3e78d0e39cf3" providerId="LiveId" clId="{0EDAE1CB-41C7-48D9-B4E9-31B8BCE2D247}" dt="2023-05-18T08:12:08.104" v="1567" actId="478"/>
          <ac:picMkLst>
            <pc:docMk/>
            <pc:sldMk cId="40343508" sldId="740"/>
            <ac:picMk id="1026" creationId="{F336A68E-2197-46DF-9153-1DC158D3D68E}"/>
          </ac:picMkLst>
        </pc:picChg>
        <pc:cxnChg chg="add del mod">
          <ac:chgData name="何 羽鑫" userId="b38e3e78d0e39cf3" providerId="LiveId" clId="{0EDAE1CB-41C7-48D9-B4E9-31B8BCE2D247}" dt="2023-05-18T08:12:08.104" v="1567" actId="478"/>
          <ac:cxnSpMkLst>
            <pc:docMk/>
            <pc:sldMk cId="40343508" sldId="740"/>
            <ac:cxnSpMk id="19" creationId="{19B1F0C7-C9B7-4A2A-8F1D-60146F51C190}"/>
          </ac:cxnSpMkLst>
        </pc:cxnChg>
        <pc:cxnChg chg="add del mod">
          <ac:chgData name="何 羽鑫" userId="b38e3e78d0e39cf3" providerId="LiveId" clId="{0EDAE1CB-41C7-48D9-B4E9-31B8BCE2D247}" dt="2023-05-18T08:12:08.104" v="1567" actId="478"/>
          <ac:cxnSpMkLst>
            <pc:docMk/>
            <pc:sldMk cId="40343508" sldId="740"/>
            <ac:cxnSpMk id="24" creationId="{EF07BAC0-861C-492A-AA1F-2698B455E464}"/>
          </ac:cxnSpMkLst>
        </pc:cxnChg>
        <pc:cxnChg chg="add mod">
          <ac:chgData name="何 羽鑫" userId="b38e3e78d0e39cf3" providerId="LiveId" clId="{0EDAE1CB-41C7-48D9-B4E9-31B8BCE2D247}" dt="2023-05-18T08:12:08.465" v="1568"/>
          <ac:cxnSpMkLst>
            <pc:docMk/>
            <pc:sldMk cId="40343508" sldId="740"/>
            <ac:cxnSpMk id="28" creationId="{5216AC74-D3AF-4687-80ED-8049FC93214F}"/>
          </ac:cxnSpMkLst>
        </pc:cxnChg>
        <pc:cxnChg chg="add mod">
          <ac:chgData name="何 羽鑫" userId="b38e3e78d0e39cf3" providerId="LiveId" clId="{0EDAE1CB-41C7-48D9-B4E9-31B8BCE2D247}" dt="2023-05-18T08:12:08.465" v="1568"/>
          <ac:cxnSpMkLst>
            <pc:docMk/>
            <pc:sldMk cId="40343508" sldId="740"/>
            <ac:cxnSpMk id="29" creationId="{4CAE58B1-0B06-4A4B-8B6E-D51030CCADBD}"/>
          </ac:cxnSpMkLst>
        </pc:cxnChg>
      </pc:sldChg>
      <pc:sldChg chg="addSp delSp modSp add mod modAnim">
        <pc:chgData name="何 羽鑫" userId="b38e3e78d0e39cf3" providerId="LiveId" clId="{0EDAE1CB-41C7-48D9-B4E9-31B8BCE2D247}" dt="2023-05-18T08:22:21.906" v="1727" actId="1076"/>
        <pc:sldMkLst>
          <pc:docMk/>
          <pc:sldMk cId="75339012" sldId="741"/>
        </pc:sldMkLst>
        <pc:spChg chg="mod">
          <ac:chgData name="何 羽鑫" userId="b38e3e78d0e39cf3" providerId="LiveId" clId="{0EDAE1CB-41C7-48D9-B4E9-31B8BCE2D247}" dt="2023-05-18T08:21:50.734" v="1708" actId="20577"/>
          <ac:spMkLst>
            <pc:docMk/>
            <pc:sldMk cId="75339012" sldId="741"/>
            <ac:spMk id="9" creationId="{C6D41BC0-8AE8-4B8F-A46C-CF9B7B5C5355}"/>
          </ac:spMkLst>
        </pc:spChg>
        <pc:spChg chg="mod">
          <ac:chgData name="何 羽鑫" userId="b38e3e78d0e39cf3" providerId="LiveId" clId="{0EDAE1CB-41C7-48D9-B4E9-31B8BCE2D247}" dt="2023-05-18T08:21:53.298" v="1710" actId="20577"/>
          <ac:spMkLst>
            <pc:docMk/>
            <pc:sldMk cId="75339012" sldId="741"/>
            <ac:spMk id="13" creationId="{386D409B-6F46-492D-BC6F-4BDAFFC2404D}"/>
          </ac:spMkLst>
        </pc:spChg>
        <pc:spChg chg="add del mod">
          <ac:chgData name="何 羽鑫" userId="b38e3e78d0e39cf3" providerId="LiveId" clId="{0EDAE1CB-41C7-48D9-B4E9-31B8BCE2D247}" dt="2023-05-18T08:17:05.762" v="1600"/>
          <ac:spMkLst>
            <pc:docMk/>
            <pc:sldMk cId="75339012" sldId="741"/>
            <ac:spMk id="23" creationId="{8676829E-15E0-4EE4-8627-AFFB3AE0280B}"/>
          </ac:spMkLst>
        </pc:spChg>
        <pc:picChg chg="del">
          <ac:chgData name="何 羽鑫" userId="b38e3e78d0e39cf3" providerId="LiveId" clId="{0EDAE1CB-41C7-48D9-B4E9-31B8BCE2D247}" dt="2023-05-18T08:12:24.206" v="1569" actId="478"/>
          <ac:picMkLst>
            <pc:docMk/>
            <pc:sldMk cId="75339012" sldId="741"/>
            <ac:picMk id="4" creationId="{AE7ABBE1-E5F8-4CB5-9648-D9139AB1DA2C}"/>
          </ac:picMkLst>
        </pc:picChg>
        <pc:picChg chg="del">
          <ac:chgData name="何 羽鑫" userId="b38e3e78d0e39cf3" providerId="LiveId" clId="{0EDAE1CB-41C7-48D9-B4E9-31B8BCE2D247}" dt="2023-05-18T08:12:24.878" v="1570" actId="478"/>
          <ac:picMkLst>
            <pc:docMk/>
            <pc:sldMk cId="75339012" sldId="741"/>
            <ac:picMk id="11" creationId="{02770256-803C-421D-B40C-9CE1E700EE83}"/>
          </ac:picMkLst>
        </pc:picChg>
        <pc:picChg chg="add del">
          <ac:chgData name="何 羽鑫" userId="b38e3e78d0e39cf3" providerId="LiveId" clId="{0EDAE1CB-41C7-48D9-B4E9-31B8BCE2D247}" dt="2023-05-18T08:15:35.058" v="1573" actId="22"/>
          <ac:picMkLst>
            <pc:docMk/>
            <pc:sldMk cId="75339012" sldId="741"/>
            <ac:picMk id="14" creationId="{404D0031-72E6-48AF-BD05-0184726A6F48}"/>
          </ac:picMkLst>
        </pc:picChg>
        <pc:picChg chg="add mod">
          <ac:chgData name="何 羽鑫" userId="b38e3e78d0e39cf3" providerId="LiveId" clId="{0EDAE1CB-41C7-48D9-B4E9-31B8BCE2D247}" dt="2023-05-18T08:15:54.787" v="1583" actId="1076"/>
          <ac:picMkLst>
            <pc:docMk/>
            <pc:sldMk cId="75339012" sldId="741"/>
            <ac:picMk id="16" creationId="{6D8FCC46-64FD-44FF-A3DC-BC019626A86B}"/>
          </ac:picMkLst>
        </pc:picChg>
        <pc:picChg chg="del">
          <ac:chgData name="何 羽鑫" userId="b38e3e78d0e39cf3" providerId="LiveId" clId="{0EDAE1CB-41C7-48D9-B4E9-31B8BCE2D247}" dt="2023-05-18T08:12:28.100" v="1571" actId="478"/>
          <ac:picMkLst>
            <pc:docMk/>
            <pc:sldMk cId="75339012" sldId="741"/>
            <ac:picMk id="17" creationId="{7FC2A35D-A400-4CBC-A537-3FA9FEA422B0}"/>
          </ac:picMkLst>
        </pc:picChg>
        <pc:picChg chg="add del mod">
          <ac:chgData name="何 羽鑫" userId="b38e3e78d0e39cf3" providerId="LiveId" clId="{0EDAE1CB-41C7-48D9-B4E9-31B8BCE2D247}" dt="2023-05-18T08:21:48.210" v="1701" actId="22"/>
          <ac:picMkLst>
            <pc:docMk/>
            <pc:sldMk cId="75339012" sldId="741"/>
            <ac:picMk id="21" creationId="{73FC0336-B846-4AAA-8BC6-C3653EEEA0A5}"/>
          </ac:picMkLst>
        </pc:picChg>
        <pc:picChg chg="add mod">
          <ac:chgData name="何 羽鑫" userId="b38e3e78d0e39cf3" providerId="LiveId" clId="{0EDAE1CB-41C7-48D9-B4E9-31B8BCE2D247}" dt="2023-05-18T08:22:21.906" v="1727" actId="1076"/>
          <ac:picMkLst>
            <pc:docMk/>
            <pc:sldMk cId="75339012" sldId="741"/>
            <ac:picMk id="25" creationId="{A1D1E5BC-1325-439F-9F7F-078F5DE089E4}"/>
          </ac:picMkLst>
        </pc:picChg>
        <pc:picChg chg="del">
          <ac:chgData name="何 羽鑫" userId="b38e3e78d0e39cf3" providerId="LiveId" clId="{0EDAE1CB-41C7-48D9-B4E9-31B8BCE2D247}" dt="2023-05-18T08:10:56.901" v="1550" actId="478"/>
          <ac:picMkLst>
            <pc:docMk/>
            <pc:sldMk cId="75339012" sldId="741"/>
            <ac:picMk id="1026" creationId="{F336A68E-2197-46DF-9153-1DC158D3D68E}"/>
          </ac:picMkLst>
        </pc:picChg>
        <pc:picChg chg="add del mod">
          <ac:chgData name="何 羽鑫" userId="b38e3e78d0e39cf3" providerId="LiveId" clId="{0EDAE1CB-41C7-48D9-B4E9-31B8BCE2D247}" dt="2023-05-18T08:12:28.100" v="1571" actId="478"/>
          <ac:picMkLst>
            <pc:docMk/>
            <pc:sldMk cId="75339012" sldId="741"/>
            <ac:picMk id="2050" creationId="{9D33E887-CA4F-44F5-85CA-59007DB81EFD}"/>
          </ac:picMkLst>
        </pc:picChg>
        <pc:cxnChg chg="del mod">
          <ac:chgData name="何 羽鑫" userId="b38e3e78d0e39cf3" providerId="LiveId" clId="{0EDAE1CB-41C7-48D9-B4E9-31B8BCE2D247}" dt="2023-05-18T08:12:28.100" v="1571" actId="478"/>
          <ac:cxnSpMkLst>
            <pc:docMk/>
            <pc:sldMk cId="75339012" sldId="741"/>
            <ac:cxnSpMk id="19" creationId="{19B1F0C7-C9B7-4A2A-8F1D-60146F51C190}"/>
          </ac:cxnSpMkLst>
        </pc:cxnChg>
        <pc:cxnChg chg="del mod">
          <ac:chgData name="何 羽鑫" userId="b38e3e78d0e39cf3" providerId="LiveId" clId="{0EDAE1CB-41C7-48D9-B4E9-31B8BCE2D247}" dt="2023-05-18T08:12:28.100" v="1571" actId="478"/>
          <ac:cxnSpMkLst>
            <pc:docMk/>
            <pc:sldMk cId="75339012" sldId="741"/>
            <ac:cxnSpMk id="24" creationId="{EF07BAC0-861C-492A-AA1F-2698B455E464}"/>
          </ac:cxnSpMkLst>
        </pc:cxnChg>
      </pc:sldChg>
      <pc:sldChg chg="addSp delSp modSp add mod delAnim">
        <pc:chgData name="何 羽鑫" userId="b38e3e78d0e39cf3" providerId="LiveId" clId="{0EDAE1CB-41C7-48D9-B4E9-31B8BCE2D247}" dt="2023-05-18T09:03:20.454" v="2132" actId="20577"/>
        <pc:sldMkLst>
          <pc:docMk/>
          <pc:sldMk cId="77107521" sldId="742"/>
        </pc:sldMkLst>
        <pc:spChg chg="mod">
          <ac:chgData name="何 羽鑫" userId="b38e3e78d0e39cf3" providerId="LiveId" clId="{0EDAE1CB-41C7-48D9-B4E9-31B8BCE2D247}" dt="2023-05-18T09:03:20.454" v="2132" actId="20577"/>
          <ac:spMkLst>
            <pc:docMk/>
            <pc:sldMk cId="77107521" sldId="742"/>
            <ac:spMk id="9" creationId="{C6D41BC0-8AE8-4B8F-A46C-CF9B7B5C5355}"/>
          </ac:spMkLst>
        </pc:spChg>
        <pc:spChg chg="add mod">
          <ac:chgData name="何 羽鑫" userId="b38e3e78d0e39cf3" providerId="LiveId" clId="{0EDAE1CB-41C7-48D9-B4E9-31B8BCE2D247}" dt="2023-05-18T08:37:14.313" v="1799" actId="20577"/>
          <ac:spMkLst>
            <pc:docMk/>
            <pc:sldMk cId="77107521" sldId="742"/>
            <ac:spMk id="11" creationId="{04439D15-D058-4C3A-B5C2-0FE46212BD21}"/>
          </ac:spMkLst>
        </pc:spChg>
        <pc:spChg chg="add mod">
          <ac:chgData name="何 羽鑫" userId="b38e3e78d0e39cf3" providerId="LiveId" clId="{0EDAE1CB-41C7-48D9-B4E9-31B8BCE2D247}" dt="2023-05-18T08:36:58.725" v="1798" actId="1076"/>
          <ac:spMkLst>
            <pc:docMk/>
            <pc:sldMk cId="77107521" sldId="742"/>
            <ac:spMk id="12" creationId="{89B9279B-3554-434F-89F7-82117F0CE6B4}"/>
          </ac:spMkLst>
        </pc:spChg>
        <pc:spChg chg="add del mod">
          <ac:chgData name="何 羽鑫" userId="b38e3e78d0e39cf3" providerId="LiveId" clId="{0EDAE1CB-41C7-48D9-B4E9-31B8BCE2D247}" dt="2023-05-18T08:35:11.617" v="1775" actId="478"/>
          <ac:spMkLst>
            <pc:docMk/>
            <pc:sldMk cId="77107521" sldId="742"/>
            <ac:spMk id="14" creationId="{88442A90-3BD0-47BF-B7EC-E80164D50270}"/>
          </ac:spMkLst>
        </pc:spChg>
        <pc:spChg chg="add mod">
          <ac:chgData name="何 羽鑫" userId="b38e3e78d0e39cf3" providerId="LiveId" clId="{0EDAE1CB-41C7-48D9-B4E9-31B8BCE2D247}" dt="2023-05-18T08:35:18.360" v="1777" actId="20577"/>
          <ac:spMkLst>
            <pc:docMk/>
            <pc:sldMk cId="77107521" sldId="742"/>
            <ac:spMk id="15" creationId="{DD17B94C-51DC-45C6-8DB9-05461B243DE2}"/>
          </ac:spMkLst>
        </pc:spChg>
        <pc:spChg chg="del">
          <ac:chgData name="何 羽鑫" userId="b38e3e78d0e39cf3" providerId="LiveId" clId="{0EDAE1CB-41C7-48D9-B4E9-31B8BCE2D247}" dt="2023-05-18T08:23:19.620" v="1736" actId="478"/>
          <ac:spMkLst>
            <pc:docMk/>
            <pc:sldMk cId="77107521" sldId="742"/>
            <ac:spMk id="18" creationId="{BB034D6F-8B67-47B0-B966-F01ADC566DE9}"/>
          </ac:spMkLst>
        </pc:spChg>
        <pc:spChg chg="del">
          <ac:chgData name="何 羽鑫" userId="b38e3e78d0e39cf3" providerId="LiveId" clId="{0EDAE1CB-41C7-48D9-B4E9-31B8BCE2D247}" dt="2023-05-18T08:23:19.620" v="1736" actId="478"/>
          <ac:spMkLst>
            <pc:docMk/>
            <pc:sldMk cId="77107521" sldId="742"/>
            <ac:spMk id="27" creationId="{6B9DD84B-A8AF-4AAE-9199-D31464D4BDB3}"/>
          </ac:spMkLst>
        </pc:spChg>
        <pc:picChg chg="add del mod">
          <ac:chgData name="何 羽鑫" userId="b38e3e78d0e39cf3" providerId="LiveId" clId="{0EDAE1CB-41C7-48D9-B4E9-31B8BCE2D247}" dt="2023-05-18T08:25:56.963" v="1739" actId="478"/>
          <ac:picMkLst>
            <pc:docMk/>
            <pc:sldMk cId="77107521" sldId="742"/>
            <ac:picMk id="4" creationId="{A70E6ABA-6EA7-48ED-A16D-E6068072B1D8}"/>
          </ac:picMkLst>
        </pc:picChg>
        <pc:picChg chg="add del mod">
          <ac:chgData name="何 羽鑫" userId="b38e3e78d0e39cf3" providerId="LiveId" clId="{0EDAE1CB-41C7-48D9-B4E9-31B8BCE2D247}" dt="2023-05-18T08:35:52.982" v="1780" actId="478"/>
          <ac:picMkLst>
            <pc:docMk/>
            <pc:sldMk cId="77107521" sldId="742"/>
            <ac:picMk id="6" creationId="{29AD0AA9-F847-4D35-BFBB-30BC3ADCA2B7}"/>
          </ac:picMkLst>
        </pc:picChg>
        <pc:picChg chg="add del">
          <ac:chgData name="何 羽鑫" userId="b38e3e78d0e39cf3" providerId="LiveId" clId="{0EDAE1CB-41C7-48D9-B4E9-31B8BCE2D247}" dt="2023-05-18T08:35:51.949" v="1779" actId="22"/>
          <ac:picMkLst>
            <pc:docMk/>
            <pc:sldMk cId="77107521" sldId="742"/>
            <ac:picMk id="13" creationId="{32D55936-61AC-4B03-8A91-AC19255B37C0}"/>
          </ac:picMkLst>
        </pc:picChg>
        <pc:picChg chg="add del">
          <ac:chgData name="何 羽鑫" userId="b38e3e78d0e39cf3" providerId="LiveId" clId="{0EDAE1CB-41C7-48D9-B4E9-31B8BCE2D247}" dt="2023-05-18T08:36:22.296" v="1782" actId="478"/>
          <ac:picMkLst>
            <pc:docMk/>
            <pc:sldMk cId="77107521" sldId="742"/>
            <ac:picMk id="17" creationId="{3516CB4C-19F7-4DD8-A563-7A5AFF929F7F}"/>
          </ac:picMkLst>
        </pc:picChg>
        <pc:picChg chg="add del">
          <ac:chgData name="何 羽鑫" userId="b38e3e78d0e39cf3" providerId="LiveId" clId="{0EDAE1CB-41C7-48D9-B4E9-31B8BCE2D247}" dt="2023-05-18T08:36:26.719" v="1786" actId="22"/>
          <ac:picMkLst>
            <pc:docMk/>
            <pc:sldMk cId="77107521" sldId="742"/>
            <ac:picMk id="20" creationId="{B9DE1CAA-665E-4EF4-A141-B671F74FF582}"/>
          </ac:picMkLst>
        </pc:picChg>
        <pc:picChg chg="add del">
          <ac:chgData name="何 羽鑫" userId="b38e3e78d0e39cf3" providerId="LiveId" clId="{0EDAE1CB-41C7-48D9-B4E9-31B8BCE2D247}" dt="2023-05-18T08:36:28.384" v="1788" actId="22"/>
          <ac:picMkLst>
            <pc:docMk/>
            <pc:sldMk cId="77107521" sldId="742"/>
            <ac:picMk id="22" creationId="{55ADB590-50FB-449F-AD42-0C818307947B}"/>
          </ac:picMkLst>
        </pc:picChg>
        <pc:picChg chg="add mod">
          <ac:chgData name="何 羽鑫" userId="b38e3e78d0e39cf3" providerId="LiveId" clId="{0EDAE1CB-41C7-48D9-B4E9-31B8BCE2D247}" dt="2023-05-18T08:36:47.550" v="1795" actId="1076"/>
          <ac:picMkLst>
            <pc:docMk/>
            <pc:sldMk cId="77107521" sldId="742"/>
            <ac:picMk id="24" creationId="{078A0A3B-7C9F-439E-A746-A57BEC75B459}"/>
          </ac:picMkLst>
        </pc:picChg>
      </pc:sldChg>
      <pc:sldChg chg="delSp add del mod">
        <pc:chgData name="何 羽鑫" userId="b38e3e78d0e39cf3" providerId="LiveId" clId="{0EDAE1CB-41C7-48D9-B4E9-31B8BCE2D247}" dt="2023-05-18T08:38:40.776" v="1802" actId="47"/>
        <pc:sldMkLst>
          <pc:docMk/>
          <pc:sldMk cId="3510868128" sldId="743"/>
        </pc:sldMkLst>
        <pc:spChg chg="del">
          <ac:chgData name="何 羽鑫" userId="b38e3e78d0e39cf3" providerId="LiveId" clId="{0EDAE1CB-41C7-48D9-B4E9-31B8BCE2D247}" dt="2023-05-18T08:37:31.208" v="1801" actId="478"/>
          <ac:spMkLst>
            <pc:docMk/>
            <pc:sldMk cId="3510868128" sldId="743"/>
            <ac:spMk id="11" creationId="{04439D15-D058-4C3A-B5C2-0FE46212BD21}"/>
          </ac:spMkLst>
        </pc:spChg>
        <pc:spChg chg="del">
          <ac:chgData name="何 羽鑫" userId="b38e3e78d0e39cf3" providerId="LiveId" clId="{0EDAE1CB-41C7-48D9-B4E9-31B8BCE2D247}" dt="2023-05-18T08:37:31.208" v="1801" actId="478"/>
          <ac:spMkLst>
            <pc:docMk/>
            <pc:sldMk cId="3510868128" sldId="743"/>
            <ac:spMk id="12" creationId="{89B9279B-3554-434F-89F7-82117F0CE6B4}"/>
          </ac:spMkLst>
        </pc:spChg>
        <pc:picChg chg="del">
          <ac:chgData name="何 羽鑫" userId="b38e3e78d0e39cf3" providerId="LiveId" clId="{0EDAE1CB-41C7-48D9-B4E9-31B8BCE2D247}" dt="2023-05-18T08:37:31.208" v="1801" actId="478"/>
          <ac:picMkLst>
            <pc:docMk/>
            <pc:sldMk cId="3510868128" sldId="743"/>
            <ac:picMk id="24" creationId="{078A0A3B-7C9F-439E-A746-A57BEC75B459}"/>
          </ac:picMkLst>
        </pc:picChg>
      </pc:sldChg>
      <pc:sldChg chg="modSp add mod">
        <pc:chgData name="何 羽鑫" userId="b38e3e78d0e39cf3" providerId="LiveId" clId="{0EDAE1CB-41C7-48D9-B4E9-31B8BCE2D247}" dt="2023-05-19T02:59:49.670" v="4485" actId="313"/>
        <pc:sldMkLst>
          <pc:docMk/>
          <pc:sldMk cId="3653073143" sldId="743"/>
        </pc:sldMkLst>
        <pc:spChg chg="mod">
          <ac:chgData name="何 羽鑫" userId="b38e3e78d0e39cf3" providerId="LiveId" clId="{0EDAE1CB-41C7-48D9-B4E9-31B8BCE2D247}" dt="2023-05-18T08:43:02.326" v="1829" actId="108"/>
          <ac:spMkLst>
            <pc:docMk/>
            <pc:sldMk cId="3653073143" sldId="743"/>
            <ac:spMk id="5" creationId="{00000000-0000-0000-0000-000000000000}"/>
          </ac:spMkLst>
        </pc:spChg>
        <pc:spChg chg="mod">
          <ac:chgData name="何 羽鑫" userId="b38e3e78d0e39cf3" providerId="LiveId" clId="{0EDAE1CB-41C7-48D9-B4E9-31B8BCE2D247}" dt="2023-05-19T02:44:34.400" v="4483" actId="313"/>
          <ac:spMkLst>
            <pc:docMk/>
            <pc:sldMk cId="3653073143" sldId="743"/>
            <ac:spMk id="14" creationId="{9025631F-CC73-48CB-8DA9-889D7FCBFD84}"/>
          </ac:spMkLst>
        </pc:spChg>
        <pc:spChg chg="mod">
          <ac:chgData name="何 羽鑫" userId="b38e3e78d0e39cf3" providerId="LiveId" clId="{0EDAE1CB-41C7-48D9-B4E9-31B8BCE2D247}" dt="2023-05-19T02:59:49.670" v="4485" actId="313"/>
          <ac:spMkLst>
            <pc:docMk/>
            <pc:sldMk cId="3653073143" sldId="743"/>
            <ac:spMk id="21" creationId="{00BC880C-A077-4F00-A60B-2A15868DF21D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3653073143" sldId="743"/>
            <ac:spMk id="22" creationId="{B8EA48AD-8BCE-4DD2-8FEB-D2FA8A3F8D9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3653073143" sldId="743"/>
            <ac:spMk id="23" creationId="{4E075F5C-839A-4BC3-9B4D-111BC75E63A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3653073143" sldId="743"/>
            <ac:spMk id="24" creationId="{6DBDDF04-CA77-4895-8A01-A84D8C1A2578}"/>
          </ac:spMkLst>
        </pc:spChg>
        <pc:spChg chg="mod">
          <ac:chgData name="何 羽鑫" userId="b38e3e78d0e39cf3" providerId="LiveId" clId="{0EDAE1CB-41C7-48D9-B4E9-31B8BCE2D247}" dt="2023-05-18T08:40:58.980" v="1818" actId="20577"/>
          <ac:spMkLst>
            <pc:docMk/>
            <pc:sldMk cId="3653073143" sldId="743"/>
            <ac:spMk id="27" creationId="{66C42ADF-F862-4D37-8167-405B82D39595}"/>
          </ac:spMkLst>
        </pc:spChg>
        <pc:grpChg chg="mod">
          <ac:chgData name="何 羽鑫" userId="b38e3e78d0e39cf3" providerId="LiveId" clId="{0EDAE1CB-41C7-48D9-B4E9-31B8BCE2D247}" dt="2023-05-19T02:42:03.369" v="4467"/>
          <ac:grpSpMkLst>
            <pc:docMk/>
            <pc:sldMk cId="3653073143" sldId="743"/>
            <ac:grpSpMk id="20" creationId="{56556128-1368-4F46-BE26-129FCCFD0000}"/>
          </ac:grpSpMkLst>
        </pc:grpChg>
      </pc:sldChg>
      <pc:sldChg chg="addSp delSp modSp add mod">
        <pc:chgData name="何 羽鑫" userId="b38e3e78d0e39cf3" providerId="LiveId" clId="{0EDAE1CB-41C7-48D9-B4E9-31B8BCE2D247}" dt="2023-05-18T09:36:02.376" v="2741" actId="14100"/>
        <pc:sldMkLst>
          <pc:docMk/>
          <pc:sldMk cId="1751923085" sldId="744"/>
        </pc:sldMkLst>
        <pc:spChg chg="mod">
          <ac:chgData name="何 羽鑫" userId="b38e3e78d0e39cf3" providerId="LiveId" clId="{0EDAE1CB-41C7-48D9-B4E9-31B8BCE2D247}" dt="2023-05-18T08:44:28.733" v="1866" actId="20577"/>
          <ac:spMkLst>
            <pc:docMk/>
            <pc:sldMk cId="1751923085" sldId="744"/>
            <ac:spMk id="2" creationId="{00000000-0000-0000-0000-000000000000}"/>
          </ac:spMkLst>
        </pc:spChg>
        <pc:spChg chg="mod">
          <ac:chgData name="何 羽鑫" userId="b38e3e78d0e39cf3" providerId="LiveId" clId="{0EDAE1CB-41C7-48D9-B4E9-31B8BCE2D247}" dt="2023-05-18T09:32:18.186" v="2525" actId="1076"/>
          <ac:spMkLst>
            <pc:docMk/>
            <pc:sldMk cId="1751923085" sldId="744"/>
            <ac:spMk id="6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09:36:02.376" v="2741" actId="14100"/>
          <ac:spMkLst>
            <pc:docMk/>
            <pc:sldMk cId="1751923085" sldId="744"/>
            <ac:spMk id="7" creationId="{0DA1FFA9-EA9C-4E7D-822B-222D5A4AC3B4}"/>
          </ac:spMkLst>
        </pc:spChg>
        <pc:spChg chg="del">
          <ac:chgData name="何 羽鑫" userId="b38e3e78d0e39cf3" providerId="LiveId" clId="{0EDAE1CB-41C7-48D9-B4E9-31B8BCE2D247}" dt="2023-05-18T08:49:19.530" v="1902" actId="478"/>
          <ac:spMkLst>
            <pc:docMk/>
            <pc:sldMk cId="1751923085" sldId="744"/>
            <ac:spMk id="9" creationId="{C6D41BC0-8AE8-4B8F-A46C-CF9B7B5C5355}"/>
          </ac:spMkLst>
        </pc:spChg>
        <pc:picChg chg="add del mod">
          <ac:chgData name="何 羽鑫" userId="b38e3e78d0e39cf3" providerId="LiveId" clId="{0EDAE1CB-41C7-48D9-B4E9-31B8BCE2D247}" dt="2023-05-18T09:15:35.533" v="2366" actId="478"/>
          <ac:picMkLst>
            <pc:docMk/>
            <pc:sldMk cId="1751923085" sldId="744"/>
            <ac:picMk id="4" creationId="{410A339E-82AA-4721-9976-CED1F235F656}"/>
          </ac:picMkLst>
        </pc:picChg>
        <pc:picChg chg="del">
          <ac:chgData name="何 羽鑫" userId="b38e3e78d0e39cf3" providerId="LiveId" clId="{0EDAE1CB-41C7-48D9-B4E9-31B8BCE2D247}" dt="2023-05-18T08:49:16.597" v="1901" actId="478"/>
          <ac:picMkLst>
            <pc:docMk/>
            <pc:sldMk cId="1751923085" sldId="744"/>
            <ac:picMk id="7" creationId="{83EE93DB-C2BE-4350-A680-99ACF8B4F670}"/>
          </ac:picMkLst>
        </pc:picChg>
        <pc:picChg chg="add mod">
          <ac:chgData name="何 羽鑫" userId="b38e3e78d0e39cf3" providerId="LiveId" clId="{0EDAE1CB-41C7-48D9-B4E9-31B8BCE2D247}" dt="2023-05-18T09:16:45.669" v="2393" actId="1076"/>
          <ac:picMkLst>
            <pc:docMk/>
            <pc:sldMk cId="1751923085" sldId="744"/>
            <ac:picMk id="8" creationId="{F1C3AFD9-B07C-495D-ABC4-4B8A4AD07DCC}"/>
          </ac:picMkLst>
        </pc:picChg>
      </pc:sldChg>
      <pc:sldChg chg="add del">
        <pc:chgData name="何 羽鑫" userId="b38e3e78d0e39cf3" providerId="LiveId" clId="{0EDAE1CB-41C7-48D9-B4E9-31B8BCE2D247}" dt="2023-05-18T08:44:10.032" v="1854" actId="2890"/>
        <pc:sldMkLst>
          <pc:docMk/>
          <pc:sldMk cId="1943154395" sldId="744"/>
        </pc:sldMkLst>
      </pc:sldChg>
      <pc:sldChg chg="addSp delSp modSp add mod">
        <pc:chgData name="何 羽鑫" userId="b38e3e78d0e39cf3" providerId="LiveId" clId="{0EDAE1CB-41C7-48D9-B4E9-31B8BCE2D247}" dt="2023-05-18T08:54:03.412" v="1934" actId="20577"/>
        <pc:sldMkLst>
          <pc:docMk/>
          <pc:sldMk cId="3026112040" sldId="745"/>
        </pc:sldMkLst>
        <pc:spChg chg="mod">
          <ac:chgData name="何 羽鑫" userId="b38e3e78d0e39cf3" providerId="LiveId" clId="{0EDAE1CB-41C7-48D9-B4E9-31B8BCE2D247}" dt="2023-05-18T08:54:03.412" v="1934" actId="20577"/>
          <ac:spMkLst>
            <pc:docMk/>
            <pc:sldMk cId="3026112040" sldId="745"/>
            <ac:spMk id="9" creationId="{C6D41BC0-8AE8-4B8F-A46C-CF9B7B5C5355}"/>
          </ac:spMkLst>
        </pc:spChg>
        <pc:spChg chg="del">
          <ac:chgData name="何 羽鑫" userId="b38e3e78d0e39cf3" providerId="LiveId" clId="{0EDAE1CB-41C7-48D9-B4E9-31B8BCE2D247}" dt="2023-05-18T08:52:35.606" v="1928" actId="478"/>
          <ac:spMkLst>
            <pc:docMk/>
            <pc:sldMk cId="3026112040" sldId="745"/>
            <ac:spMk id="11" creationId="{04439D15-D058-4C3A-B5C2-0FE46212BD21}"/>
          </ac:spMkLst>
        </pc:spChg>
        <pc:spChg chg="del">
          <ac:chgData name="何 羽鑫" userId="b38e3e78d0e39cf3" providerId="LiveId" clId="{0EDAE1CB-41C7-48D9-B4E9-31B8BCE2D247}" dt="2023-05-18T08:52:44.412" v="1929" actId="478"/>
          <ac:spMkLst>
            <pc:docMk/>
            <pc:sldMk cId="3026112040" sldId="745"/>
            <ac:spMk id="12" creationId="{89B9279B-3554-434F-89F7-82117F0CE6B4}"/>
          </ac:spMkLst>
        </pc:spChg>
        <pc:spChg chg="mod">
          <ac:chgData name="何 羽鑫" userId="b38e3e78d0e39cf3" providerId="LiveId" clId="{0EDAE1CB-41C7-48D9-B4E9-31B8BCE2D247}" dt="2023-05-18T08:52:23.861" v="1927"/>
          <ac:spMkLst>
            <pc:docMk/>
            <pc:sldMk cId="3026112040" sldId="745"/>
            <ac:spMk id="15" creationId="{DD17B94C-51DC-45C6-8DB9-05461B243DE2}"/>
          </ac:spMkLst>
        </pc:spChg>
        <pc:picChg chg="add mod">
          <ac:chgData name="何 羽鑫" userId="b38e3e78d0e39cf3" providerId="LiveId" clId="{0EDAE1CB-41C7-48D9-B4E9-31B8BCE2D247}" dt="2023-05-18T08:53:47.188" v="1933" actId="1076"/>
          <ac:picMkLst>
            <pc:docMk/>
            <pc:sldMk cId="3026112040" sldId="745"/>
            <ac:picMk id="4" creationId="{10807EAF-C117-43CE-9048-96A311203BB4}"/>
          </ac:picMkLst>
        </pc:picChg>
        <pc:picChg chg="del">
          <ac:chgData name="何 羽鑫" userId="b38e3e78d0e39cf3" providerId="LiveId" clId="{0EDAE1CB-41C7-48D9-B4E9-31B8BCE2D247}" dt="2023-05-18T08:50:51.332" v="1921" actId="478"/>
          <ac:picMkLst>
            <pc:docMk/>
            <pc:sldMk cId="3026112040" sldId="745"/>
            <ac:picMk id="24" creationId="{078A0A3B-7C9F-439E-A746-A57BEC75B459}"/>
          </ac:picMkLst>
        </pc:picChg>
        <pc:picChg chg="add del mod">
          <ac:chgData name="何 羽鑫" userId="b38e3e78d0e39cf3" providerId="LiveId" clId="{0EDAE1CB-41C7-48D9-B4E9-31B8BCE2D247}" dt="2023-05-18T08:53:41.500" v="1930" actId="478"/>
          <ac:picMkLst>
            <pc:docMk/>
            <pc:sldMk cId="3026112040" sldId="745"/>
            <ac:picMk id="3074" creationId="{4AE8B606-FEA8-46B7-A5C5-546F7AE64B4C}"/>
          </ac:picMkLst>
        </pc:picChg>
      </pc:sldChg>
      <pc:sldChg chg="add del">
        <pc:chgData name="何 羽鑫" userId="b38e3e78d0e39cf3" providerId="LiveId" clId="{0EDAE1CB-41C7-48D9-B4E9-31B8BCE2D247}" dt="2023-05-18T09:07:44.472" v="2212" actId="47"/>
        <pc:sldMkLst>
          <pc:docMk/>
          <pc:sldMk cId="1650089309" sldId="746"/>
        </pc:sldMkLst>
      </pc:sldChg>
      <pc:sldChg chg="addSp delSp modSp add mod">
        <pc:chgData name="何 羽鑫" userId="b38e3e78d0e39cf3" providerId="LiveId" clId="{0EDAE1CB-41C7-48D9-B4E9-31B8BCE2D247}" dt="2023-05-18T09:09:10.544" v="2252" actId="20577"/>
        <pc:sldMkLst>
          <pc:docMk/>
          <pc:sldMk cId="134232340" sldId="747"/>
        </pc:sldMkLst>
        <pc:spChg chg="del">
          <ac:chgData name="何 羽鑫" userId="b38e3e78d0e39cf3" providerId="LiveId" clId="{0EDAE1CB-41C7-48D9-B4E9-31B8BCE2D247}" dt="2023-05-18T08:58:03.097" v="1937" actId="478"/>
          <ac:spMkLst>
            <pc:docMk/>
            <pc:sldMk cId="134232340" sldId="747"/>
            <ac:spMk id="6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09:09:10.544" v="2252" actId="20577"/>
          <ac:spMkLst>
            <pc:docMk/>
            <pc:sldMk cId="134232340" sldId="747"/>
            <ac:spMk id="7" creationId="{9BA172FD-3036-4CCF-B7BB-D1F3A8DBDCEC}"/>
          </ac:spMkLst>
        </pc:spChg>
        <pc:spChg chg="add mod">
          <ac:chgData name="何 羽鑫" userId="b38e3e78d0e39cf3" providerId="LiveId" clId="{0EDAE1CB-41C7-48D9-B4E9-31B8BCE2D247}" dt="2023-05-18T09:03:26.351" v="2135" actId="20577"/>
          <ac:spMkLst>
            <pc:docMk/>
            <pc:sldMk cId="134232340" sldId="747"/>
            <ac:spMk id="8" creationId="{DEAFE5AC-1935-4C54-886A-876CC06635DB}"/>
          </ac:spMkLst>
        </pc:spChg>
        <pc:picChg chg="mod modCrop">
          <ac:chgData name="何 羽鑫" userId="b38e3e78d0e39cf3" providerId="LiveId" clId="{0EDAE1CB-41C7-48D9-B4E9-31B8BCE2D247}" dt="2023-05-18T09:03:36.622" v="2138" actId="1076"/>
          <ac:picMkLst>
            <pc:docMk/>
            <pc:sldMk cId="134232340" sldId="747"/>
            <ac:picMk id="4" creationId="{410A339E-82AA-4721-9976-CED1F235F656}"/>
          </ac:picMkLst>
        </pc:picChg>
      </pc:sldChg>
      <pc:sldChg chg="addSp delSp modSp add mod">
        <pc:chgData name="何 羽鑫" userId="b38e3e78d0e39cf3" providerId="LiveId" clId="{0EDAE1CB-41C7-48D9-B4E9-31B8BCE2D247}" dt="2023-05-18T09:22:42.626" v="2413" actId="1076"/>
        <pc:sldMkLst>
          <pc:docMk/>
          <pc:sldMk cId="3223317044" sldId="748"/>
        </pc:sldMkLst>
        <pc:spChg chg="mod">
          <ac:chgData name="何 羽鑫" userId="b38e3e78d0e39cf3" providerId="LiveId" clId="{0EDAE1CB-41C7-48D9-B4E9-31B8BCE2D247}" dt="2023-05-18T09:22:42.626" v="2413" actId="1076"/>
          <ac:spMkLst>
            <pc:docMk/>
            <pc:sldMk cId="3223317044" sldId="748"/>
            <ac:spMk id="7" creationId="{9BA172FD-3036-4CCF-B7BB-D1F3A8DBDCEC}"/>
          </ac:spMkLst>
        </pc:spChg>
        <pc:spChg chg="mod">
          <ac:chgData name="何 羽鑫" userId="b38e3e78d0e39cf3" providerId="LiveId" clId="{0EDAE1CB-41C7-48D9-B4E9-31B8BCE2D247}" dt="2023-05-18T09:08:12.888" v="2231" actId="20577"/>
          <ac:spMkLst>
            <pc:docMk/>
            <pc:sldMk cId="3223317044" sldId="748"/>
            <ac:spMk id="8" creationId="{DEAFE5AC-1935-4C54-886A-876CC06635DB}"/>
          </ac:spMkLst>
        </pc:spChg>
        <pc:picChg chg="del">
          <ac:chgData name="何 羽鑫" userId="b38e3e78d0e39cf3" providerId="LiveId" clId="{0EDAE1CB-41C7-48D9-B4E9-31B8BCE2D247}" dt="2023-05-18T09:08:14.431" v="2232" actId="478"/>
          <ac:picMkLst>
            <pc:docMk/>
            <pc:sldMk cId="3223317044" sldId="748"/>
            <ac:picMk id="4" creationId="{410A339E-82AA-4721-9976-CED1F235F656}"/>
          </ac:picMkLst>
        </pc:picChg>
        <pc:picChg chg="add del">
          <ac:chgData name="何 羽鑫" userId="b38e3e78d0e39cf3" providerId="LiveId" clId="{0EDAE1CB-41C7-48D9-B4E9-31B8BCE2D247}" dt="2023-05-18T09:08:42.564" v="2234" actId="22"/>
          <ac:picMkLst>
            <pc:docMk/>
            <pc:sldMk cId="3223317044" sldId="748"/>
            <ac:picMk id="5" creationId="{7CC61397-4F90-40B9-B078-9F0F5393400E}"/>
          </ac:picMkLst>
        </pc:picChg>
        <pc:picChg chg="add mod">
          <ac:chgData name="何 羽鑫" userId="b38e3e78d0e39cf3" providerId="LiveId" clId="{0EDAE1CB-41C7-48D9-B4E9-31B8BCE2D247}" dt="2023-05-18T09:22:29.076" v="2411" actId="1076"/>
          <ac:picMkLst>
            <pc:docMk/>
            <pc:sldMk cId="3223317044" sldId="748"/>
            <ac:picMk id="9" creationId="{BEF108FC-9B11-4774-B4A7-2D588D348B2E}"/>
          </ac:picMkLst>
        </pc:picChg>
        <pc:picChg chg="add del mod modCrop">
          <ac:chgData name="何 羽鑫" userId="b38e3e78d0e39cf3" providerId="LiveId" clId="{0EDAE1CB-41C7-48D9-B4E9-31B8BCE2D247}" dt="2023-05-18T09:22:18.232" v="2405" actId="478"/>
          <ac:picMkLst>
            <pc:docMk/>
            <pc:sldMk cId="3223317044" sldId="748"/>
            <ac:picMk id="10" creationId="{AD6B2110-817A-412A-A8C4-9C2BE7BAAF11}"/>
          </ac:picMkLst>
        </pc:picChg>
      </pc:sldChg>
      <pc:sldChg chg="addSp delSp modSp add mod">
        <pc:chgData name="何 羽鑫" userId="b38e3e78d0e39cf3" providerId="LiveId" clId="{0EDAE1CB-41C7-48D9-B4E9-31B8BCE2D247}" dt="2023-05-18T09:26:16.347" v="2494" actId="1076"/>
        <pc:sldMkLst>
          <pc:docMk/>
          <pc:sldMk cId="909476074" sldId="749"/>
        </pc:sldMkLst>
        <pc:spChg chg="mod">
          <ac:chgData name="何 羽鑫" userId="b38e3e78d0e39cf3" providerId="LiveId" clId="{0EDAE1CB-41C7-48D9-B4E9-31B8BCE2D247}" dt="2023-05-18T09:26:16.347" v="2494" actId="1076"/>
          <ac:spMkLst>
            <pc:docMk/>
            <pc:sldMk cId="909476074" sldId="749"/>
            <ac:spMk id="7" creationId="{9BA172FD-3036-4CCF-B7BB-D1F3A8DBDCEC}"/>
          </ac:spMkLst>
        </pc:spChg>
        <pc:spChg chg="add del mod">
          <ac:chgData name="何 羽鑫" userId="b38e3e78d0e39cf3" providerId="LiveId" clId="{0EDAE1CB-41C7-48D9-B4E9-31B8BCE2D247}" dt="2023-05-18T09:24:46.213" v="2477" actId="478"/>
          <ac:spMkLst>
            <pc:docMk/>
            <pc:sldMk cId="909476074" sldId="749"/>
            <ac:spMk id="11" creationId="{1FE6860B-97AD-419B-B7C0-C8471DDA69D4}"/>
          </ac:spMkLst>
        </pc:spChg>
        <pc:spChg chg="add mod">
          <ac:chgData name="何 羽鑫" userId="b38e3e78d0e39cf3" providerId="LiveId" clId="{0EDAE1CB-41C7-48D9-B4E9-31B8BCE2D247}" dt="2023-05-18T09:24:52.879" v="2481" actId="20577"/>
          <ac:spMkLst>
            <pc:docMk/>
            <pc:sldMk cId="909476074" sldId="749"/>
            <ac:spMk id="12" creationId="{BA797782-A908-4C44-BE6F-87BA0E413D19}"/>
          </ac:spMkLst>
        </pc:spChg>
        <pc:spChg chg="add del mod">
          <ac:chgData name="何 羽鑫" userId="b38e3e78d0e39cf3" providerId="LiveId" clId="{0EDAE1CB-41C7-48D9-B4E9-31B8BCE2D247}" dt="2023-05-18T09:25:18.455" v="2485" actId="21"/>
          <ac:spMkLst>
            <pc:docMk/>
            <pc:sldMk cId="909476074" sldId="749"/>
            <ac:spMk id="13" creationId="{D3A7B56C-8B8F-4741-A9A9-EC8B2B913C21}"/>
          </ac:spMkLst>
        </pc:spChg>
        <pc:picChg chg="del">
          <ac:chgData name="何 羽鑫" userId="b38e3e78d0e39cf3" providerId="LiveId" clId="{0EDAE1CB-41C7-48D9-B4E9-31B8BCE2D247}" dt="2023-05-18T09:22:47.795" v="2414" actId="478"/>
          <ac:picMkLst>
            <pc:docMk/>
            <pc:sldMk cId="909476074" sldId="749"/>
            <ac:picMk id="9" creationId="{BEF108FC-9B11-4774-B4A7-2D588D348B2E}"/>
          </ac:picMkLst>
        </pc:picChg>
        <pc:picChg chg="mod">
          <ac:chgData name="何 羽鑫" userId="b38e3e78d0e39cf3" providerId="LiveId" clId="{0EDAE1CB-41C7-48D9-B4E9-31B8BCE2D247}" dt="2023-05-18T09:26:13.318" v="2493" actId="1076"/>
          <ac:picMkLst>
            <pc:docMk/>
            <pc:sldMk cId="909476074" sldId="749"/>
            <ac:picMk id="10" creationId="{AD6B2110-817A-412A-A8C4-9C2BE7BAAF11}"/>
          </ac:picMkLst>
        </pc:picChg>
      </pc:sldChg>
      <pc:sldChg chg="add del">
        <pc:chgData name="何 羽鑫" userId="b38e3e78d0e39cf3" providerId="LiveId" clId="{0EDAE1CB-41C7-48D9-B4E9-31B8BCE2D247}" dt="2023-05-18T09:27:24.845" v="2496" actId="47"/>
        <pc:sldMkLst>
          <pc:docMk/>
          <pc:sldMk cId="1014242735" sldId="750"/>
        </pc:sldMkLst>
      </pc:sldChg>
      <pc:sldChg chg="modSp add mod ord">
        <pc:chgData name="何 羽鑫" userId="b38e3e78d0e39cf3" providerId="LiveId" clId="{0EDAE1CB-41C7-48D9-B4E9-31B8BCE2D247}" dt="2023-05-19T02:59:55.861" v="4487" actId="313"/>
        <pc:sldMkLst>
          <pc:docMk/>
          <pc:sldMk cId="2472304486" sldId="750"/>
        </pc:sldMkLst>
        <pc:spChg chg="mod">
          <ac:chgData name="何 羽鑫" userId="b38e3e78d0e39cf3" providerId="LiveId" clId="{0EDAE1CB-41C7-48D9-B4E9-31B8BCE2D247}" dt="2023-05-19T02:43:44.796" v="4473" actId="313"/>
          <ac:spMkLst>
            <pc:docMk/>
            <pc:sldMk cId="2472304486" sldId="750"/>
            <ac:spMk id="14" creationId="{9025631F-CC73-48CB-8DA9-889D7FCBFD84}"/>
          </ac:spMkLst>
        </pc:spChg>
        <pc:spChg chg="mod">
          <ac:chgData name="何 羽鑫" userId="b38e3e78d0e39cf3" providerId="LiveId" clId="{0EDAE1CB-41C7-48D9-B4E9-31B8BCE2D247}" dt="2023-05-19T02:59:55.861" v="4487" actId="313"/>
          <ac:spMkLst>
            <pc:docMk/>
            <pc:sldMk cId="2472304486" sldId="750"/>
            <ac:spMk id="21" creationId="{00BC880C-A077-4F00-A60B-2A15868DF21D}"/>
          </ac:spMkLst>
        </pc:spChg>
        <pc:spChg chg="mod">
          <ac:chgData name="何 羽鑫" userId="b38e3e78d0e39cf3" providerId="LiveId" clId="{0EDAE1CB-41C7-48D9-B4E9-31B8BCE2D247}" dt="2023-05-18T09:27:50.119" v="2504" actId="108"/>
          <ac:spMkLst>
            <pc:docMk/>
            <pc:sldMk cId="2472304486" sldId="750"/>
            <ac:spMk id="27" creationId="{66C42ADF-F862-4D37-8167-405B82D39595}"/>
          </ac:spMkLst>
        </pc:spChg>
      </pc:sldChg>
      <pc:sldChg chg="modSp add mod">
        <pc:chgData name="何 羽鑫" userId="b38e3e78d0e39cf3" providerId="LiveId" clId="{0EDAE1CB-41C7-48D9-B4E9-31B8BCE2D247}" dt="2023-05-19T02:59:51.477" v="4486" actId="313"/>
        <pc:sldMkLst>
          <pc:docMk/>
          <pc:sldMk cId="1249450412" sldId="751"/>
        </pc:sldMkLst>
        <pc:spChg chg="mod">
          <ac:chgData name="何 羽鑫" userId="b38e3e78d0e39cf3" providerId="LiveId" clId="{0EDAE1CB-41C7-48D9-B4E9-31B8BCE2D247}" dt="2023-05-19T02:44:03.376" v="4481" actId="313"/>
          <ac:spMkLst>
            <pc:docMk/>
            <pc:sldMk cId="1249450412" sldId="751"/>
            <ac:spMk id="14" creationId="{9025631F-CC73-48CB-8DA9-889D7FCBFD84}"/>
          </ac:spMkLst>
        </pc:spChg>
        <pc:spChg chg="mod">
          <ac:chgData name="何 羽鑫" userId="b38e3e78d0e39cf3" providerId="LiveId" clId="{0EDAE1CB-41C7-48D9-B4E9-31B8BCE2D247}" dt="2023-05-19T02:59:51.477" v="4486" actId="313"/>
          <ac:spMkLst>
            <pc:docMk/>
            <pc:sldMk cId="1249450412" sldId="751"/>
            <ac:spMk id="21" creationId="{00BC880C-A077-4F00-A60B-2A15868DF21D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1249450412" sldId="751"/>
            <ac:spMk id="22" creationId="{B8EA48AD-8BCE-4DD2-8FEB-D2FA8A3F8D9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1249450412" sldId="751"/>
            <ac:spMk id="23" creationId="{4E075F5C-839A-4BC3-9B4D-111BC75E63A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1249450412" sldId="751"/>
            <ac:spMk id="24" creationId="{6DBDDF04-CA77-4895-8A01-A84D8C1A2578}"/>
          </ac:spMkLst>
        </pc:spChg>
        <pc:spChg chg="mod">
          <ac:chgData name="何 羽鑫" userId="b38e3e78d0e39cf3" providerId="LiveId" clId="{0EDAE1CB-41C7-48D9-B4E9-31B8BCE2D247}" dt="2023-05-18T09:42:26.109" v="2745" actId="108"/>
          <ac:spMkLst>
            <pc:docMk/>
            <pc:sldMk cId="1249450412" sldId="751"/>
            <ac:spMk id="27" creationId="{66C42ADF-F862-4D37-8167-405B82D39595}"/>
          </ac:spMkLst>
        </pc:spChg>
        <pc:grpChg chg="mod">
          <ac:chgData name="何 羽鑫" userId="b38e3e78d0e39cf3" providerId="LiveId" clId="{0EDAE1CB-41C7-48D9-B4E9-31B8BCE2D247}" dt="2023-05-19T02:42:03.369" v="4467"/>
          <ac:grpSpMkLst>
            <pc:docMk/>
            <pc:sldMk cId="1249450412" sldId="751"/>
            <ac:grpSpMk id="20" creationId="{56556128-1368-4F46-BE26-129FCCFD0000}"/>
          </ac:grpSpMkLst>
        </pc:grpChg>
      </pc:sldChg>
      <pc:sldChg chg="addSp delSp modSp add mod">
        <pc:chgData name="何 羽鑫" userId="b38e3e78d0e39cf3" providerId="LiveId" clId="{0EDAE1CB-41C7-48D9-B4E9-31B8BCE2D247}" dt="2023-05-30T03:06:57.991" v="5964" actId="20577"/>
        <pc:sldMkLst>
          <pc:docMk/>
          <pc:sldMk cId="2691967141" sldId="752"/>
        </pc:sldMkLst>
        <pc:spChg chg="mod">
          <ac:chgData name="何 羽鑫" userId="b38e3e78d0e39cf3" providerId="LiveId" clId="{0EDAE1CB-41C7-48D9-B4E9-31B8BCE2D247}" dt="2023-05-19T02:43:52.485" v="4475" actId="313"/>
          <ac:spMkLst>
            <pc:docMk/>
            <pc:sldMk cId="2691967141" sldId="752"/>
            <ac:spMk id="2" creationId="{00000000-0000-0000-0000-000000000000}"/>
          </ac:spMkLst>
        </pc:spChg>
        <pc:spChg chg="add mod">
          <ac:chgData name="何 羽鑫" userId="b38e3e78d0e39cf3" providerId="LiveId" clId="{0EDAE1CB-41C7-48D9-B4E9-31B8BCE2D247}" dt="2023-05-30T03:06:57.991" v="5964" actId="20577"/>
          <ac:spMkLst>
            <pc:docMk/>
            <pc:sldMk cId="2691967141" sldId="752"/>
            <ac:spMk id="4" creationId="{CD368F1A-5A6D-4EBB-B1E0-AE0403B02AE5}"/>
          </ac:spMkLst>
        </pc:spChg>
        <pc:spChg chg="del">
          <ac:chgData name="何 羽鑫" userId="b38e3e78d0e39cf3" providerId="LiveId" clId="{0EDAE1CB-41C7-48D9-B4E9-31B8BCE2D247}" dt="2023-05-18T09:41:59.593" v="2742" actId="478"/>
          <ac:spMkLst>
            <pc:docMk/>
            <pc:sldMk cId="2691967141" sldId="752"/>
            <ac:spMk id="6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12:03:58.981" v="4295" actId="20577"/>
          <ac:spMkLst>
            <pc:docMk/>
            <pc:sldMk cId="2691967141" sldId="752"/>
            <ac:spMk id="6" creationId="{26FE45F4-CBA9-4360-BAB9-BFCE39F38F49}"/>
          </ac:spMkLst>
        </pc:spChg>
        <pc:spChg chg="del">
          <ac:chgData name="何 羽鑫" userId="b38e3e78d0e39cf3" providerId="LiveId" clId="{0EDAE1CB-41C7-48D9-B4E9-31B8BCE2D247}" dt="2023-05-18T09:31:26.762" v="2521" actId="478"/>
          <ac:spMkLst>
            <pc:docMk/>
            <pc:sldMk cId="2691967141" sldId="752"/>
            <ac:spMk id="9" creationId="{C6D41BC0-8AE8-4B8F-A46C-CF9B7B5C5355}"/>
          </ac:spMkLst>
        </pc:spChg>
        <pc:picChg chg="del">
          <ac:chgData name="何 羽鑫" userId="b38e3e78d0e39cf3" providerId="LiveId" clId="{0EDAE1CB-41C7-48D9-B4E9-31B8BCE2D247}" dt="2023-05-18T09:31:23.622" v="2520" actId="478"/>
          <ac:picMkLst>
            <pc:docMk/>
            <pc:sldMk cId="2691967141" sldId="752"/>
            <ac:picMk id="4" creationId="{7F088B48-2F5D-4A8A-ABD9-7E7F246EDBA5}"/>
          </ac:picMkLst>
        </pc:picChg>
        <pc:picChg chg="add mod">
          <ac:chgData name="何 羽鑫" userId="b38e3e78d0e39cf3" providerId="LiveId" clId="{0EDAE1CB-41C7-48D9-B4E9-31B8BCE2D247}" dt="2023-05-18T09:51:21.827" v="2758" actId="1076"/>
          <ac:picMkLst>
            <pc:docMk/>
            <pc:sldMk cId="2691967141" sldId="752"/>
            <ac:picMk id="5" creationId="{21A0B5C2-5C9C-41C7-8C6B-C7AD7E5254FC}"/>
          </ac:picMkLst>
        </pc:picChg>
      </pc:sldChg>
      <pc:sldChg chg="addSp delSp modSp add mod ord delAnim modAnim">
        <pc:chgData name="何 羽鑫" userId="b38e3e78d0e39cf3" providerId="LiveId" clId="{0EDAE1CB-41C7-48D9-B4E9-31B8BCE2D247}" dt="2023-05-19T03:38:57.644" v="4967" actId="1076"/>
        <pc:sldMkLst>
          <pc:docMk/>
          <pc:sldMk cId="2909532635" sldId="753"/>
        </pc:sldMkLst>
        <pc:spChg chg="mod">
          <ac:chgData name="何 羽鑫" userId="b38e3e78d0e39cf3" providerId="LiveId" clId="{0EDAE1CB-41C7-48D9-B4E9-31B8BCE2D247}" dt="2023-05-19T02:59:57.237" v="4488" actId="313"/>
          <ac:spMkLst>
            <pc:docMk/>
            <pc:sldMk cId="2909532635" sldId="753"/>
            <ac:spMk id="2" creationId="{00000000-0000-0000-0000-000000000000}"/>
          </ac:spMkLst>
        </pc:spChg>
        <pc:spChg chg="add mod">
          <ac:chgData name="何 羽鑫" userId="b38e3e78d0e39cf3" providerId="LiveId" clId="{0EDAE1CB-41C7-48D9-B4E9-31B8BCE2D247}" dt="2023-05-19T03:12:30.968" v="4548" actId="20577"/>
          <ac:spMkLst>
            <pc:docMk/>
            <pc:sldMk cId="2909532635" sldId="753"/>
            <ac:spMk id="6" creationId="{A8018B97-315F-4592-877E-EB8ED7A4AA51}"/>
          </ac:spMkLst>
        </pc:spChg>
        <pc:spChg chg="add mod">
          <ac:chgData name="何 羽鑫" userId="b38e3e78d0e39cf3" providerId="LiveId" clId="{0EDAE1CB-41C7-48D9-B4E9-31B8BCE2D247}" dt="2023-05-19T03:15:06.966" v="4619" actId="20577"/>
          <ac:spMkLst>
            <pc:docMk/>
            <pc:sldMk cId="2909532635" sldId="753"/>
            <ac:spMk id="7" creationId="{0062A9C3-924B-4C7C-BA27-57124C982148}"/>
          </ac:spMkLst>
        </pc:spChg>
        <pc:spChg chg="add del mod">
          <ac:chgData name="何 羽鑫" userId="b38e3e78d0e39cf3" providerId="LiveId" clId="{0EDAE1CB-41C7-48D9-B4E9-31B8BCE2D247}" dt="2023-05-19T03:18:44.230" v="4626" actId="478"/>
          <ac:spMkLst>
            <pc:docMk/>
            <pc:sldMk cId="2909532635" sldId="753"/>
            <ac:spMk id="9" creationId="{37449AC5-A044-444D-8E25-2A192EACCDAC}"/>
          </ac:spMkLst>
        </pc:spChg>
        <pc:spChg chg="add mod">
          <ac:chgData name="何 羽鑫" userId="b38e3e78d0e39cf3" providerId="LiveId" clId="{0EDAE1CB-41C7-48D9-B4E9-31B8BCE2D247}" dt="2023-05-19T03:18:49.826" v="4628" actId="20577"/>
          <ac:spMkLst>
            <pc:docMk/>
            <pc:sldMk cId="2909532635" sldId="753"/>
            <ac:spMk id="10" creationId="{D4AB6601-1A51-4B4B-B8C4-52BA92EE12BB}"/>
          </ac:spMkLst>
        </pc:spChg>
        <pc:spChg chg="add del mod">
          <ac:chgData name="何 羽鑫" userId="b38e3e78d0e39cf3" providerId="LiveId" clId="{0EDAE1CB-41C7-48D9-B4E9-31B8BCE2D247}" dt="2023-05-19T03:34:10.647" v="4869" actId="478"/>
          <ac:spMkLst>
            <pc:docMk/>
            <pc:sldMk cId="2909532635" sldId="753"/>
            <ac:spMk id="11" creationId="{9DB8EB35-5FA6-4DAD-AE46-6F86D7333C2D}"/>
          </ac:spMkLst>
        </pc:spChg>
        <pc:spChg chg="add del mod">
          <ac:chgData name="何 羽鑫" userId="b38e3e78d0e39cf3" providerId="LiveId" clId="{0EDAE1CB-41C7-48D9-B4E9-31B8BCE2D247}" dt="2023-05-19T03:34:12.287" v="4870" actId="478"/>
          <ac:spMkLst>
            <pc:docMk/>
            <pc:sldMk cId="2909532635" sldId="753"/>
            <ac:spMk id="12" creationId="{CDDAE404-7A4D-4050-88AB-DD70AC2A43EA}"/>
          </ac:spMkLst>
        </pc:spChg>
        <pc:picChg chg="add del">
          <ac:chgData name="何 羽鑫" userId="b38e3e78d0e39cf3" providerId="LiveId" clId="{0EDAE1CB-41C7-48D9-B4E9-31B8BCE2D247}" dt="2023-05-19T03:07:29.040" v="4489" actId="478"/>
          <ac:picMkLst>
            <pc:docMk/>
            <pc:sldMk cId="2909532635" sldId="753"/>
            <ac:picMk id="4" creationId="{835DA487-03A3-40E2-BF6E-C52DF70B2546}"/>
          </ac:picMkLst>
        </pc:picChg>
        <pc:picChg chg="del">
          <ac:chgData name="何 羽鑫" userId="b38e3e78d0e39cf3" providerId="LiveId" clId="{0EDAE1CB-41C7-48D9-B4E9-31B8BCE2D247}" dt="2023-05-18T09:43:45.178" v="2755" actId="478"/>
          <ac:picMkLst>
            <pc:docMk/>
            <pc:sldMk cId="2909532635" sldId="753"/>
            <ac:picMk id="5" creationId="{21A0B5C2-5C9C-41C7-8C6B-C7AD7E5254FC}"/>
          </ac:picMkLst>
        </pc:picChg>
        <pc:picChg chg="add mod">
          <ac:chgData name="何 羽鑫" userId="b38e3e78d0e39cf3" providerId="LiveId" clId="{0EDAE1CB-41C7-48D9-B4E9-31B8BCE2D247}" dt="2023-05-19T03:38:57.644" v="4967" actId="1076"/>
          <ac:picMkLst>
            <pc:docMk/>
            <pc:sldMk cId="2909532635" sldId="753"/>
            <ac:picMk id="5" creationId="{7DD3D876-AB4E-4647-8C17-35EF043D55C1}"/>
          </ac:picMkLst>
        </pc:picChg>
      </pc:sldChg>
      <pc:sldChg chg="addSp delSp modSp add mod">
        <pc:chgData name="何 羽鑫" userId="b38e3e78d0e39cf3" providerId="LiveId" clId="{0EDAE1CB-41C7-48D9-B4E9-31B8BCE2D247}" dt="2023-05-18T10:12:59.084" v="3082" actId="1076"/>
        <pc:sldMkLst>
          <pc:docMk/>
          <pc:sldMk cId="2197693017" sldId="754"/>
        </pc:sldMkLst>
        <pc:spChg chg="mod">
          <ac:chgData name="何 羽鑫" userId="b38e3e78d0e39cf3" providerId="LiveId" clId="{0EDAE1CB-41C7-48D9-B4E9-31B8BCE2D247}" dt="2023-05-18T09:57:19.342" v="2813" actId="113"/>
          <ac:spMkLst>
            <pc:docMk/>
            <pc:sldMk cId="2197693017" sldId="754"/>
            <ac:spMk id="9" creationId="{C6D41BC0-8AE8-4B8F-A46C-CF9B7B5C5355}"/>
          </ac:spMkLst>
        </pc:spChg>
        <pc:spChg chg="add mod">
          <ac:chgData name="何 羽鑫" userId="b38e3e78d0e39cf3" providerId="LiveId" clId="{0EDAE1CB-41C7-48D9-B4E9-31B8BCE2D247}" dt="2023-05-18T10:08:15.809" v="2910" actId="1076"/>
          <ac:spMkLst>
            <pc:docMk/>
            <pc:sldMk cId="2197693017" sldId="754"/>
            <ac:spMk id="10" creationId="{9A88F26F-CE0C-452B-9855-A6443A5CD6FF}"/>
          </ac:spMkLst>
        </pc:spChg>
        <pc:spChg chg="del">
          <ac:chgData name="何 羽鑫" userId="b38e3e78d0e39cf3" providerId="LiveId" clId="{0EDAE1CB-41C7-48D9-B4E9-31B8BCE2D247}" dt="2023-05-18T09:58:09.166" v="2820" actId="478"/>
          <ac:spMkLst>
            <pc:docMk/>
            <pc:sldMk cId="2197693017" sldId="754"/>
            <ac:spMk id="11" creationId="{04439D15-D058-4C3A-B5C2-0FE46212BD21}"/>
          </ac:spMkLst>
        </pc:spChg>
        <pc:spChg chg="del">
          <ac:chgData name="何 羽鑫" userId="b38e3e78d0e39cf3" providerId="LiveId" clId="{0EDAE1CB-41C7-48D9-B4E9-31B8BCE2D247}" dt="2023-05-18T09:58:10.199" v="2821" actId="478"/>
          <ac:spMkLst>
            <pc:docMk/>
            <pc:sldMk cId="2197693017" sldId="754"/>
            <ac:spMk id="12" creationId="{89B9279B-3554-434F-89F7-82117F0CE6B4}"/>
          </ac:spMkLst>
        </pc:spChg>
        <pc:spChg chg="add mod">
          <ac:chgData name="何 羽鑫" userId="b38e3e78d0e39cf3" providerId="LiveId" clId="{0EDAE1CB-41C7-48D9-B4E9-31B8BCE2D247}" dt="2023-05-18T10:12:59.084" v="3082" actId="1076"/>
          <ac:spMkLst>
            <pc:docMk/>
            <pc:sldMk cId="2197693017" sldId="754"/>
            <ac:spMk id="13" creationId="{6A7C680A-A768-4A46-8E53-DF56818F389B}"/>
          </ac:spMkLst>
        </pc:spChg>
        <pc:spChg chg="mod">
          <ac:chgData name="何 羽鑫" userId="b38e3e78d0e39cf3" providerId="LiveId" clId="{0EDAE1CB-41C7-48D9-B4E9-31B8BCE2D247}" dt="2023-05-18T10:11:15.933" v="3017"/>
          <ac:spMkLst>
            <pc:docMk/>
            <pc:sldMk cId="2197693017" sldId="754"/>
            <ac:spMk id="15" creationId="{DD17B94C-51DC-45C6-8DB9-05461B243DE2}"/>
          </ac:spMkLst>
        </pc:spChg>
        <pc:picChg chg="add del mod">
          <ac:chgData name="何 羽鑫" userId="b38e3e78d0e39cf3" providerId="LiveId" clId="{0EDAE1CB-41C7-48D9-B4E9-31B8BCE2D247}" dt="2023-05-18T10:04:43.193" v="2858" actId="478"/>
          <ac:picMkLst>
            <pc:docMk/>
            <pc:sldMk cId="2197693017" sldId="754"/>
            <ac:picMk id="5" creationId="{747F9525-3C18-4895-B89E-A3CB1DD0BDA7}"/>
          </ac:picMkLst>
        </pc:picChg>
        <pc:picChg chg="del">
          <ac:chgData name="何 羽鑫" userId="b38e3e78d0e39cf3" providerId="LiveId" clId="{0EDAE1CB-41C7-48D9-B4E9-31B8BCE2D247}" dt="2023-05-18T09:57:22.814" v="2814" actId="478"/>
          <ac:picMkLst>
            <pc:docMk/>
            <pc:sldMk cId="2197693017" sldId="754"/>
            <ac:picMk id="24" creationId="{078A0A3B-7C9F-439E-A746-A57BEC75B459}"/>
          </ac:picMkLst>
        </pc:picChg>
        <pc:picChg chg="add mod">
          <ac:chgData name="何 羽鑫" userId="b38e3e78d0e39cf3" providerId="LiveId" clId="{0EDAE1CB-41C7-48D9-B4E9-31B8BCE2D247}" dt="2023-05-18T10:08:25.108" v="2913" actId="1076"/>
          <ac:picMkLst>
            <pc:docMk/>
            <pc:sldMk cId="2197693017" sldId="754"/>
            <ac:picMk id="1026" creationId="{4655B96C-F32E-41E7-8000-8CFD0B0DCCC0}"/>
          </ac:picMkLst>
        </pc:picChg>
      </pc:sldChg>
      <pc:sldChg chg="addSp delSp modSp add mod">
        <pc:chgData name="何 羽鑫" userId="b38e3e78d0e39cf3" providerId="LiveId" clId="{0EDAE1CB-41C7-48D9-B4E9-31B8BCE2D247}" dt="2023-05-19T02:43:54.283" v="4476" actId="313"/>
        <pc:sldMkLst>
          <pc:docMk/>
          <pc:sldMk cId="4173722776" sldId="755"/>
        </pc:sldMkLst>
        <pc:spChg chg="mod">
          <ac:chgData name="何 羽鑫" userId="b38e3e78d0e39cf3" providerId="LiveId" clId="{0EDAE1CB-41C7-48D9-B4E9-31B8BCE2D247}" dt="2023-05-19T02:43:54.283" v="4476" actId="313"/>
          <ac:spMkLst>
            <pc:docMk/>
            <pc:sldMk cId="4173722776" sldId="755"/>
            <ac:spMk id="2" creationId="{00000000-0000-0000-0000-000000000000}"/>
          </ac:spMkLst>
        </pc:spChg>
        <pc:spChg chg="add del">
          <ac:chgData name="何 羽鑫" userId="b38e3e78d0e39cf3" providerId="LiveId" clId="{0EDAE1CB-41C7-48D9-B4E9-31B8BCE2D247}" dt="2023-05-18T10:45:39.782" v="3248"/>
          <ac:spMkLst>
            <pc:docMk/>
            <pc:sldMk cId="4173722776" sldId="755"/>
            <ac:spMk id="3" creationId="{A7830053-904B-4359-B74A-87CD0A54EBA7}"/>
          </ac:spMkLst>
        </pc:spChg>
        <pc:spChg chg="del">
          <ac:chgData name="何 羽鑫" userId="b38e3e78d0e39cf3" providerId="LiveId" clId="{0EDAE1CB-41C7-48D9-B4E9-31B8BCE2D247}" dt="2023-05-18T10:30:09.542" v="3184" actId="478"/>
          <ac:spMkLst>
            <pc:docMk/>
            <pc:sldMk cId="4173722776" sldId="755"/>
            <ac:spMk id="4" creationId="{CD368F1A-5A6D-4EBB-B1E0-AE0403B02AE5}"/>
          </ac:spMkLst>
        </pc:spChg>
        <pc:spChg chg="del mod">
          <ac:chgData name="何 羽鑫" userId="b38e3e78d0e39cf3" providerId="LiveId" clId="{0EDAE1CB-41C7-48D9-B4E9-31B8BCE2D247}" dt="2023-05-18T10:30:10.728" v="3185" actId="478"/>
          <ac:spMkLst>
            <pc:docMk/>
            <pc:sldMk cId="4173722776" sldId="755"/>
            <ac:spMk id="6" creationId="{26FE45F4-CBA9-4360-BAB9-BFCE39F38F49}"/>
          </ac:spMkLst>
        </pc:spChg>
        <pc:spChg chg="add del mod">
          <ac:chgData name="何 羽鑫" userId="b38e3e78d0e39cf3" providerId="LiveId" clId="{0EDAE1CB-41C7-48D9-B4E9-31B8BCE2D247}" dt="2023-05-18T10:45:35.884" v="3246" actId="478"/>
          <ac:spMkLst>
            <pc:docMk/>
            <pc:sldMk cId="4173722776" sldId="755"/>
            <ac:spMk id="7" creationId="{7C52722F-BFC9-4BDC-95EF-2ADBF69CAD59}"/>
          </ac:spMkLst>
        </pc:spChg>
        <pc:spChg chg="add del">
          <ac:chgData name="何 羽鑫" userId="b38e3e78d0e39cf3" providerId="LiveId" clId="{0EDAE1CB-41C7-48D9-B4E9-31B8BCE2D247}" dt="2023-05-18T10:45:39.782" v="3248"/>
          <ac:spMkLst>
            <pc:docMk/>
            <pc:sldMk cId="4173722776" sldId="755"/>
            <ac:spMk id="8" creationId="{18F98AA0-7203-4E6F-86B7-1E625271759B}"/>
          </ac:spMkLst>
        </pc:spChg>
        <pc:spChg chg="add mod">
          <ac:chgData name="何 羽鑫" userId="b38e3e78d0e39cf3" providerId="LiveId" clId="{0EDAE1CB-41C7-48D9-B4E9-31B8BCE2D247}" dt="2023-05-18T10:46:38.871" v="3292" actId="20577"/>
          <ac:spMkLst>
            <pc:docMk/>
            <pc:sldMk cId="4173722776" sldId="755"/>
            <ac:spMk id="9" creationId="{DFB73040-3258-4242-BF9B-6EFA41D3B6FC}"/>
          </ac:spMkLst>
        </pc:spChg>
        <pc:spChg chg="add mod">
          <ac:chgData name="何 羽鑫" userId="b38e3e78d0e39cf3" providerId="LiveId" clId="{0EDAE1CB-41C7-48D9-B4E9-31B8BCE2D247}" dt="2023-05-18T10:53:36.228" v="3345" actId="1076"/>
          <ac:spMkLst>
            <pc:docMk/>
            <pc:sldMk cId="4173722776" sldId="755"/>
            <ac:spMk id="11" creationId="{FAFE13CF-A118-44AB-B03E-8D857F0A7280}"/>
          </ac:spMkLst>
        </pc:spChg>
        <pc:spChg chg="add mod">
          <ac:chgData name="何 羽鑫" userId="b38e3e78d0e39cf3" providerId="LiveId" clId="{0EDAE1CB-41C7-48D9-B4E9-31B8BCE2D247}" dt="2023-05-18T10:53:41.150" v="3346" actId="1076"/>
          <ac:spMkLst>
            <pc:docMk/>
            <pc:sldMk cId="4173722776" sldId="755"/>
            <ac:spMk id="13" creationId="{E5690C4B-1A7A-43C8-9506-D286766F253E}"/>
          </ac:spMkLst>
        </pc:spChg>
        <pc:spChg chg="add del">
          <ac:chgData name="何 羽鑫" userId="b38e3e78d0e39cf3" providerId="LiveId" clId="{0EDAE1CB-41C7-48D9-B4E9-31B8BCE2D247}" dt="2023-05-18T10:52:59.703" v="3337" actId="22"/>
          <ac:spMkLst>
            <pc:docMk/>
            <pc:sldMk cId="4173722776" sldId="755"/>
            <ac:spMk id="15" creationId="{0B75EE48-52A4-4942-96D3-E50D0AF101A4}"/>
          </ac:spMkLst>
        </pc:spChg>
        <pc:spChg chg="add del mod">
          <ac:chgData name="何 羽鑫" userId="b38e3e78d0e39cf3" providerId="LiveId" clId="{0EDAE1CB-41C7-48D9-B4E9-31B8BCE2D247}" dt="2023-05-18T10:56:22.804" v="3370" actId="478"/>
          <ac:spMkLst>
            <pc:docMk/>
            <pc:sldMk cId="4173722776" sldId="755"/>
            <ac:spMk id="18" creationId="{35EE71A6-7F01-4F7C-885B-F309CE206EF0}"/>
          </ac:spMkLst>
        </pc:spChg>
        <pc:spChg chg="add del">
          <ac:chgData name="何 羽鑫" userId="b38e3e78d0e39cf3" providerId="LiveId" clId="{0EDAE1CB-41C7-48D9-B4E9-31B8BCE2D247}" dt="2023-05-18T10:56:46.827" v="3372" actId="22"/>
          <ac:spMkLst>
            <pc:docMk/>
            <pc:sldMk cId="4173722776" sldId="755"/>
            <ac:spMk id="20" creationId="{EB780C68-C19E-46CD-B2A0-E651BE15C7FE}"/>
          </ac:spMkLst>
        </pc:spChg>
        <pc:spChg chg="add del mod">
          <ac:chgData name="何 羽鑫" userId="b38e3e78d0e39cf3" providerId="LiveId" clId="{0EDAE1CB-41C7-48D9-B4E9-31B8BCE2D247}" dt="2023-05-18T10:57:11.933" v="3376" actId="478"/>
          <ac:spMkLst>
            <pc:docMk/>
            <pc:sldMk cId="4173722776" sldId="755"/>
            <ac:spMk id="22" creationId="{97A95FE0-D466-4EBC-8A8F-095D45CEEC0B}"/>
          </ac:spMkLst>
        </pc:spChg>
        <pc:spChg chg="add mod">
          <ac:chgData name="何 羽鑫" userId="b38e3e78d0e39cf3" providerId="LiveId" clId="{0EDAE1CB-41C7-48D9-B4E9-31B8BCE2D247}" dt="2023-05-18T10:57:17.853" v="3380" actId="20577"/>
          <ac:spMkLst>
            <pc:docMk/>
            <pc:sldMk cId="4173722776" sldId="755"/>
            <ac:spMk id="23" creationId="{0A0BAEFF-E09B-4B3B-A798-EBADE50F6E8F}"/>
          </ac:spMkLst>
        </pc:spChg>
        <pc:picChg chg="del mod">
          <ac:chgData name="何 羽鑫" userId="b38e3e78d0e39cf3" providerId="LiveId" clId="{0EDAE1CB-41C7-48D9-B4E9-31B8BCE2D247}" dt="2023-05-18T10:45:35.884" v="3246" actId="478"/>
          <ac:picMkLst>
            <pc:docMk/>
            <pc:sldMk cId="4173722776" sldId="755"/>
            <ac:picMk id="5" creationId="{21A0B5C2-5C9C-41C7-8C6B-C7AD7E5254FC}"/>
          </ac:picMkLst>
        </pc:picChg>
        <pc:picChg chg="add mod">
          <ac:chgData name="何 羽鑫" userId="b38e3e78d0e39cf3" providerId="LiveId" clId="{0EDAE1CB-41C7-48D9-B4E9-31B8BCE2D247}" dt="2023-05-18T10:53:47.001" v="3347" actId="1076"/>
          <ac:picMkLst>
            <pc:docMk/>
            <pc:sldMk cId="4173722776" sldId="755"/>
            <ac:picMk id="3076" creationId="{273F4297-1DCB-4B84-8DC5-AEA6156FA52F}"/>
          </ac:picMkLst>
        </pc:picChg>
      </pc:sldChg>
      <pc:sldChg chg="addSp delSp modSp add mod ord delAnim">
        <pc:chgData name="何 羽鑫" userId="b38e3e78d0e39cf3" providerId="LiveId" clId="{0EDAE1CB-41C7-48D9-B4E9-31B8BCE2D247}" dt="2023-05-19T03:11:14.871" v="4532" actId="14100"/>
        <pc:sldMkLst>
          <pc:docMk/>
          <pc:sldMk cId="2625635392" sldId="756"/>
        </pc:sldMkLst>
        <pc:spChg chg="mod">
          <ac:chgData name="何 羽鑫" userId="b38e3e78d0e39cf3" providerId="LiveId" clId="{0EDAE1CB-41C7-48D9-B4E9-31B8BCE2D247}" dt="2023-05-18T10:40:09.210" v="3190"/>
          <ac:spMkLst>
            <pc:docMk/>
            <pc:sldMk cId="2625635392" sldId="756"/>
            <ac:spMk id="9" creationId="{C6D41BC0-8AE8-4B8F-A46C-CF9B7B5C5355}"/>
          </ac:spMkLst>
        </pc:spChg>
        <pc:spChg chg="add mod">
          <ac:chgData name="何 羽鑫" userId="b38e3e78d0e39cf3" providerId="LiveId" clId="{0EDAE1CB-41C7-48D9-B4E9-31B8BCE2D247}" dt="2023-05-19T03:11:14.871" v="4532" actId="14100"/>
          <ac:spMkLst>
            <pc:docMk/>
            <pc:sldMk cId="2625635392" sldId="756"/>
            <ac:spMk id="11" creationId="{DF393EF9-E9D0-4817-9666-67C12606EB4C}"/>
          </ac:spMkLst>
        </pc:spChg>
        <pc:spChg chg="add del mod">
          <ac:chgData name="何 羽鑫" userId="b38e3e78d0e39cf3" providerId="LiveId" clId="{0EDAE1CB-41C7-48D9-B4E9-31B8BCE2D247}" dt="2023-05-18T12:21:10.657" v="4455" actId="478"/>
          <ac:spMkLst>
            <pc:docMk/>
            <pc:sldMk cId="2625635392" sldId="756"/>
            <ac:spMk id="13" creationId="{639E5D4D-C7EA-4CDE-A120-D4D30C354A68}"/>
          </ac:spMkLst>
        </pc:spChg>
        <pc:spChg chg="add mod">
          <ac:chgData name="何 羽鑫" userId="b38e3e78d0e39cf3" providerId="LiveId" clId="{0EDAE1CB-41C7-48D9-B4E9-31B8BCE2D247}" dt="2023-05-18T12:21:17.529" v="4457" actId="20577"/>
          <ac:spMkLst>
            <pc:docMk/>
            <pc:sldMk cId="2625635392" sldId="756"/>
            <ac:spMk id="14" creationId="{0435B52D-C986-4528-8BFC-B97B19CF9388}"/>
          </ac:spMkLst>
        </pc:spChg>
        <pc:spChg chg="del">
          <ac:chgData name="何 羽鑫" userId="b38e3e78d0e39cf3" providerId="LiveId" clId="{0EDAE1CB-41C7-48D9-B4E9-31B8BCE2D247}" dt="2023-05-18T10:40:33.705" v="3192" actId="478"/>
          <ac:spMkLst>
            <pc:docMk/>
            <pc:sldMk cId="2625635392" sldId="756"/>
            <ac:spMk id="18" creationId="{BB034D6F-8B67-47B0-B966-F01ADC566DE9}"/>
          </ac:spMkLst>
        </pc:spChg>
        <pc:spChg chg="del">
          <ac:chgData name="何 羽鑫" userId="b38e3e78d0e39cf3" providerId="LiveId" clId="{0EDAE1CB-41C7-48D9-B4E9-31B8BCE2D247}" dt="2023-05-18T10:40:15.429" v="3191" actId="478"/>
          <ac:spMkLst>
            <pc:docMk/>
            <pc:sldMk cId="2625635392" sldId="756"/>
            <ac:spMk id="27" creationId="{6B9DD84B-A8AF-4AAE-9199-D31464D4BDB3}"/>
          </ac:spMkLst>
        </pc:spChg>
        <pc:picChg chg="add del mod">
          <ac:chgData name="何 羽鑫" userId="b38e3e78d0e39cf3" providerId="LiveId" clId="{0EDAE1CB-41C7-48D9-B4E9-31B8BCE2D247}" dt="2023-05-18T12:15:44.510" v="4326" actId="478"/>
          <ac:picMkLst>
            <pc:docMk/>
            <pc:sldMk cId="2625635392" sldId="756"/>
            <ac:picMk id="4" creationId="{B7FB4EF3-9E34-4DBF-B94E-A97A819DCAC4}"/>
          </ac:picMkLst>
        </pc:picChg>
        <pc:picChg chg="add mod">
          <ac:chgData name="何 羽鑫" userId="b38e3e78d0e39cf3" providerId="LiveId" clId="{0EDAE1CB-41C7-48D9-B4E9-31B8BCE2D247}" dt="2023-05-18T12:20:36.726" v="4450" actId="1076"/>
          <ac:picMkLst>
            <pc:docMk/>
            <pc:sldMk cId="2625635392" sldId="756"/>
            <ac:picMk id="6" creationId="{D6FE74E4-DFE0-48CB-A6D0-B1EAA01238E5}"/>
          </ac:picMkLst>
        </pc:picChg>
        <pc:picChg chg="add del mod">
          <ac:chgData name="何 羽鑫" userId="b38e3e78d0e39cf3" providerId="LiveId" clId="{0EDAE1CB-41C7-48D9-B4E9-31B8BCE2D247}" dt="2023-05-18T12:15:42.907" v="4325" actId="478"/>
          <ac:picMkLst>
            <pc:docMk/>
            <pc:sldMk cId="2625635392" sldId="756"/>
            <ac:picMk id="1026" creationId="{5F53D460-0512-49D0-8EDF-6A925025EF26}"/>
          </ac:picMkLst>
        </pc:picChg>
        <pc:picChg chg="add del mod">
          <ac:chgData name="何 羽鑫" userId="b38e3e78d0e39cf3" providerId="LiveId" clId="{0EDAE1CB-41C7-48D9-B4E9-31B8BCE2D247}" dt="2023-05-18T12:14:20.597" v="4310" actId="478"/>
          <ac:picMkLst>
            <pc:docMk/>
            <pc:sldMk cId="2625635392" sldId="756"/>
            <ac:picMk id="2050" creationId="{9BFCD01D-085E-4D72-BBF4-8BCC98E62850}"/>
          </ac:picMkLst>
        </pc:picChg>
      </pc:sldChg>
      <pc:sldChg chg="addSp delSp modSp add mod">
        <pc:chgData name="何 羽鑫" userId="b38e3e78d0e39cf3" providerId="LiveId" clId="{0EDAE1CB-41C7-48D9-B4E9-31B8BCE2D247}" dt="2023-05-19T02:43:57.697" v="4478" actId="313"/>
        <pc:sldMkLst>
          <pc:docMk/>
          <pc:sldMk cId="925798878" sldId="757"/>
        </pc:sldMkLst>
        <pc:spChg chg="mod">
          <ac:chgData name="何 羽鑫" userId="b38e3e78d0e39cf3" providerId="LiveId" clId="{0EDAE1CB-41C7-48D9-B4E9-31B8BCE2D247}" dt="2023-05-19T02:43:57.697" v="4478" actId="313"/>
          <ac:spMkLst>
            <pc:docMk/>
            <pc:sldMk cId="925798878" sldId="757"/>
            <ac:spMk id="2" creationId="{00000000-0000-0000-0000-000000000000}"/>
          </ac:spMkLst>
        </pc:spChg>
        <pc:spChg chg="add del mod">
          <ac:chgData name="何 羽鑫" userId="b38e3e78d0e39cf3" providerId="LiveId" clId="{0EDAE1CB-41C7-48D9-B4E9-31B8BCE2D247}" dt="2023-05-18T11:41:03.070" v="3946" actId="21"/>
          <ac:spMkLst>
            <pc:docMk/>
            <pc:sldMk cId="925798878" sldId="757"/>
            <ac:spMk id="4" creationId="{129431FF-71CC-4ADA-83D7-B199BA2133FC}"/>
          </ac:spMkLst>
        </pc:spChg>
        <pc:spChg chg="mod">
          <ac:chgData name="何 羽鑫" userId="b38e3e78d0e39cf3" providerId="LiveId" clId="{0EDAE1CB-41C7-48D9-B4E9-31B8BCE2D247}" dt="2023-05-18T11:01:33.232" v="3462" actId="20577"/>
          <ac:spMkLst>
            <pc:docMk/>
            <pc:sldMk cId="925798878" sldId="757"/>
            <ac:spMk id="7" creationId="{7C52722F-BFC9-4BDC-95EF-2ADBF69CAD59}"/>
          </ac:spMkLst>
        </pc:spChg>
        <pc:spChg chg="add del mod">
          <ac:chgData name="何 羽鑫" userId="b38e3e78d0e39cf3" providerId="LiveId" clId="{0EDAE1CB-41C7-48D9-B4E9-31B8BCE2D247}" dt="2023-05-18T11:56:26.769" v="4292" actId="313"/>
          <ac:spMkLst>
            <pc:docMk/>
            <pc:sldMk cId="925798878" sldId="757"/>
            <ac:spMk id="9" creationId="{43506511-FE28-4714-B2EB-32C603343813}"/>
          </ac:spMkLst>
        </pc:spChg>
        <pc:spChg chg="add del mod">
          <ac:chgData name="何 羽鑫" userId="b38e3e78d0e39cf3" providerId="LiveId" clId="{0EDAE1CB-41C7-48D9-B4E9-31B8BCE2D247}" dt="2023-05-18T11:41:03.070" v="3946" actId="21"/>
          <ac:spMkLst>
            <pc:docMk/>
            <pc:sldMk cId="925798878" sldId="757"/>
            <ac:spMk id="20" creationId="{534E9571-35EE-49BB-89D1-4B36C6ACA86F}"/>
          </ac:spMkLst>
        </pc:spChg>
        <pc:spChg chg="add del">
          <ac:chgData name="何 羽鑫" userId="b38e3e78d0e39cf3" providerId="LiveId" clId="{0EDAE1CB-41C7-48D9-B4E9-31B8BCE2D247}" dt="2023-05-18T11:37:13.409" v="3906"/>
          <ac:spMkLst>
            <pc:docMk/>
            <pc:sldMk cId="925798878" sldId="757"/>
            <ac:spMk id="22" creationId="{D40B651F-F373-4CC7-80AE-DC6386D51F23}"/>
          </ac:spMkLst>
        </pc:spChg>
        <pc:spChg chg="add del mod">
          <ac:chgData name="何 羽鑫" userId="b38e3e78d0e39cf3" providerId="LiveId" clId="{0EDAE1CB-41C7-48D9-B4E9-31B8BCE2D247}" dt="2023-05-18T11:41:03.070" v="3946" actId="21"/>
          <ac:spMkLst>
            <pc:docMk/>
            <pc:sldMk cId="925798878" sldId="757"/>
            <ac:spMk id="24" creationId="{B46B7206-010F-4E16-83A6-EC77D8726093}"/>
          </ac:spMkLst>
        </pc:spChg>
        <pc:spChg chg="add del mod">
          <ac:chgData name="何 羽鑫" userId="b38e3e78d0e39cf3" providerId="LiveId" clId="{0EDAE1CB-41C7-48D9-B4E9-31B8BCE2D247}" dt="2023-05-18T11:41:03.070" v="3946" actId="21"/>
          <ac:spMkLst>
            <pc:docMk/>
            <pc:sldMk cId="925798878" sldId="757"/>
            <ac:spMk id="27" creationId="{5D115383-33D6-4FED-8638-290D70E90391}"/>
          </ac:spMkLst>
        </pc:spChg>
        <pc:picChg chg="add del mod">
          <ac:chgData name="何 羽鑫" userId="b38e3e78d0e39cf3" providerId="LiveId" clId="{0EDAE1CB-41C7-48D9-B4E9-31B8BCE2D247}" dt="2023-05-18T11:13:51.207" v="3577" actId="478"/>
          <ac:picMkLst>
            <pc:docMk/>
            <pc:sldMk cId="925798878" sldId="757"/>
            <ac:picMk id="5" creationId="{21A0B5C2-5C9C-41C7-8C6B-C7AD7E5254FC}"/>
          </ac:picMkLst>
        </pc:picChg>
        <pc:picChg chg="add del mod modCrop">
          <ac:chgData name="何 羽鑫" userId="b38e3e78d0e39cf3" providerId="LiveId" clId="{0EDAE1CB-41C7-48D9-B4E9-31B8BCE2D247}" dt="2023-05-18T11:27:58.182" v="3678" actId="22"/>
          <ac:picMkLst>
            <pc:docMk/>
            <pc:sldMk cId="925798878" sldId="757"/>
            <ac:picMk id="8" creationId="{60E26065-67D4-45A1-84AD-8A7C33207DE2}"/>
          </ac:picMkLst>
        </pc:picChg>
        <pc:picChg chg="add del">
          <ac:chgData name="何 羽鑫" userId="b38e3e78d0e39cf3" providerId="LiveId" clId="{0EDAE1CB-41C7-48D9-B4E9-31B8BCE2D247}" dt="2023-05-18T11:28:29.452" v="3685" actId="22"/>
          <ac:picMkLst>
            <pc:docMk/>
            <pc:sldMk cId="925798878" sldId="757"/>
            <ac:picMk id="11" creationId="{34B2DC91-80E2-4A8F-B670-A9F31AD076E7}"/>
          </ac:picMkLst>
        </pc:picChg>
        <pc:picChg chg="add del mod">
          <ac:chgData name="何 羽鑫" userId="b38e3e78d0e39cf3" providerId="LiveId" clId="{0EDAE1CB-41C7-48D9-B4E9-31B8BCE2D247}" dt="2023-05-18T11:24:59.027" v="3658" actId="21"/>
          <ac:picMkLst>
            <pc:docMk/>
            <pc:sldMk cId="925798878" sldId="757"/>
            <ac:picMk id="12" creationId="{2D1189B0-C24B-4EB0-A677-3585280259F1}"/>
          </ac:picMkLst>
        </pc:picChg>
        <pc:picChg chg="add mod">
          <ac:chgData name="何 羽鑫" userId="b38e3e78d0e39cf3" providerId="LiveId" clId="{0EDAE1CB-41C7-48D9-B4E9-31B8BCE2D247}" dt="2023-05-18T11:41:16.451" v="3948" actId="1076"/>
          <ac:picMkLst>
            <pc:docMk/>
            <pc:sldMk cId="925798878" sldId="757"/>
            <ac:picMk id="14" creationId="{ECA6C2F7-F0D9-4ED3-940C-515266A58862}"/>
          </ac:picMkLst>
        </pc:picChg>
        <pc:picChg chg="add del mod">
          <ac:chgData name="何 羽鑫" userId="b38e3e78d0e39cf3" providerId="LiveId" clId="{0EDAE1CB-41C7-48D9-B4E9-31B8BCE2D247}" dt="2023-05-18T11:37:28.504" v="3909" actId="478"/>
          <ac:picMkLst>
            <pc:docMk/>
            <pc:sldMk cId="925798878" sldId="757"/>
            <ac:picMk id="23" creationId="{73B11308-A863-44E0-AE98-172BCFCB159A}"/>
          </ac:picMkLst>
        </pc:picChg>
        <pc:picChg chg="add del">
          <ac:chgData name="何 羽鑫" userId="b38e3e78d0e39cf3" providerId="LiveId" clId="{0EDAE1CB-41C7-48D9-B4E9-31B8BCE2D247}" dt="2023-05-18T10:57:58.970" v="3383"/>
          <ac:picMkLst>
            <pc:docMk/>
            <pc:sldMk cId="925798878" sldId="757"/>
            <ac:picMk id="4098" creationId="{786FD168-6187-4896-993A-20C673F44283}"/>
          </ac:picMkLst>
        </pc:picChg>
        <pc:picChg chg="add del">
          <ac:chgData name="何 羽鑫" userId="b38e3e78d0e39cf3" providerId="LiveId" clId="{0EDAE1CB-41C7-48D9-B4E9-31B8BCE2D247}" dt="2023-05-18T10:58:48.060" v="3386"/>
          <ac:picMkLst>
            <pc:docMk/>
            <pc:sldMk cId="925798878" sldId="757"/>
            <ac:picMk id="4100" creationId="{E67939AF-D129-4CFB-AD63-47167A5454F7}"/>
          </ac:picMkLst>
        </pc:picChg>
        <pc:picChg chg="add del">
          <ac:chgData name="何 羽鑫" userId="b38e3e78d0e39cf3" providerId="LiveId" clId="{0EDAE1CB-41C7-48D9-B4E9-31B8BCE2D247}" dt="2023-05-18T10:59:14.365" v="3390"/>
          <ac:picMkLst>
            <pc:docMk/>
            <pc:sldMk cId="925798878" sldId="757"/>
            <ac:picMk id="4102" creationId="{56DA400C-5B96-4EF6-8FE3-CAA5FDE4A393}"/>
          </ac:picMkLst>
        </pc:picChg>
        <pc:picChg chg="add del mod">
          <ac:chgData name="何 羽鑫" userId="b38e3e78d0e39cf3" providerId="LiveId" clId="{0EDAE1CB-41C7-48D9-B4E9-31B8BCE2D247}" dt="2023-05-18T11:28:02.255" v="3682" actId="478"/>
          <ac:picMkLst>
            <pc:docMk/>
            <pc:sldMk cId="925798878" sldId="757"/>
            <ac:picMk id="4104" creationId="{22DF1C27-1C91-4C8A-9C41-D64FB0FB16C4}"/>
          </ac:picMkLst>
        </pc:picChg>
        <pc:cxnChg chg="add del mod">
          <ac:chgData name="何 羽鑫" userId="b38e3e78d0e39cf3" providerId="LiveId" clId="{0EDAE1CB-41C7-48D9-B4E9-31B8BCE2D247}" dt="2023-05-18T11:41:03.070" v="3946" actId="21"/>
          <ac:cxnSpMkLst>
            <pc:docMk/>
            <pc:sldMk cId="925798878" sldId="757"/>
            <ac:cxnSpMk id="17" creationId="{707E22BD-69C0-4473-886E-A0D39A3796BB}"/>
          </ac:cxnSpMkLst>
        </pc:cxnChg>
      </pc:sldChg>
      <pc:sldChg chg="addSp delSp modSp add mod">
        <pc:chgData name="何 羽鑫" userId="b38e3e78d0e39cf3" providerId="LiveId" clId="{0EDAE1CB-41C7-48D9-B4E9-31B8BCE2D247}" dt="2023-05-19T02:43:56.352" v="4477" actId="313"/>
        <pc:sldMkLst>
          <pc:docMk/>
          <pc:sldMk cId="192899760" sldId="758"/>
        </pc:sldMkLst>
        <pc:spChg chg="mod">
          <ac:chgData name="何 羽鑫" userId="b38e3e78d0e39cf3" providerId="LiveId" clId="{0EDAE1CB-41C7-48D9-B4E9-31B8BCE2D247}" dt="2023-05-19T02:43:56.352" v="4477" actId="313"/>
          <ac:spMkLst>
            <pc:docMk/>
            <pc:sldMk cId="192899760" sldId="758"/>
            <ac:spMk id="2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10:59:10.655" v="3388" actId="113"/>
          <ac:spMkLst>
            <pc:docMk/>
            <pc:sldMk cId="192899760" sldId="758"/>
            <ac:spMk id="10" creationId="{6F6E814C-0B9A-4640-BA59-CEEA68288035}"/>
          </ac:spMkLst>
        </pc:spChg>
        <pc:spChg chg="del">
          <ac:chgData name="何 羽鑫" userId="b38e3e78d0e39cf3" providerId="LiveId" clId="{0EDAE1CB-41C7-48D9-B4E9-31B8BCE2D247}" dt="2023-05-18T10:55:31.152" v="3354" actId="478"/>
          <ac:spMkLst>
            <pc:docMk/>
            <pc:sldMk cId="192899760" sldId="758"/>
            <ac:spMk id="11" creationId="{FAFE13CF-A118-44AB-B03E-8D857F0A7280}"/>
          </ac:spMkLst>
        </pc:spChg>
        <pc:spChg chg="add mod">
          <ac:chgData name="何 羽鑫" userId="b38e3e78d0e39cf3" providerId="LiveId" clId="{0EDAE1CB-41C7-48D9-B4E9-31B8BCE2D247}" dt="2023-05-18T10:57:23.537" v="3381"/>
          <ac:spMkLst>
            <pc:docMk/>
            <pc:sldMk cId="192899760" sldId="758"/>
            <ac:spMk id="12" creationId="{3CAF4186-CCC0-4B0A-A664-32AAD5322C38}"/>
          </ac:spMkLst>
        </pc:spChg>
        <pc:spChg chg="del">
          <ac:chgData name="何 羽鑫" userId="b38e3e78d0e39cf3" providerId="LiveId" clId="{0EDAE1CB-41C7-48D9-B4E9-31B8BCE2D247}" dt="2023-05-18T10:55:32.916" v="3356" actId="478"/>
          <ac:spMkLst>
            <pc:docMk/>
            <pc:sldMk cId="192899760" sldId="758"/>
            <ac:spMk id="13" creationId="{E5690C4B-1A7A-43C8-9506-D286766F253E}"/>
          </ac:spMkLst>
        </pc:spChg>
        <pc:spChg chg="mod">
          <ac:chgData name="何 羽鑫" userId="b38e3e78d0e39cf3" providerId="LiveId" clId="{0EDAE1CB-41C7-48D9-B4E9-31B8BCE2D247}" dt="2023-05-18T10:56:16.961" v="3369" actId="948"/>
          <ac:spMkLst>
            <pc:docMk/>
            <pc:sldMk cId="192899760" sldId="758"/>
            <ac:spMk id="18" creationId="{35EE71A6-7F01-4F7C-885B-F309CE206EF0}"/>
          </ac:spMkLst>
        </pc:spChg>
        <pc:picChg chg="del">
          <ac:chgData name="何 羽鑫" userId="b38e3e78d0e39cf3" providerId="LiveId" clId="{0EDAE1CB-41C7-48D9-B4E9-31B8BCE2D247}" dt="2023-05-18T10:55:31.773" v="3355" actId="478"/>
          <ac:picMkLst>
            <pc:docMk/>
            <pc:sldMk cId="192899760" sldId="758"/>
            <ac:picMk id="3076" creationId="{273F4297-1DCB-4B84-8DC5-AEA6156FA52F}"/>
          </ac:picMkLst>
        </pc:picChg>
      </pc:sldChg>
      <pc:sldChg chg="addSp delSp modSp add mod">
        <pc:chgData name="何 羽鑫" userId="b38e3e78d0e39cf3" providerId="LiveId" clId="{0EDAE1CB-41C7-48D9-B4E9-31B8BCE2D247}" dt="2023-05-19T04:22:34.491" v="5835" actId="20577"/>
        <pc:sldMkLst>
          <pc:docMk/>
          <pc:sldMk cId="2868566682" sldId="759"/>
        </pc:sldMkLst>
        <pc:spChg chg="mod">
          <ac:chgData name="何 羽鑫" userId="b38e3e78d0e39cf3" providerId="LiveId" clId="{0EDAE1CB-41C7-48D9-B4E9-31B8BCE2D247}" dt="2023-05-19T02:44:01.107" v="4480" actId="313"/>
          <ac:spMkLst>
            <pc:docMk/>
            <pc:sldMk cId="2868566682" sldId="759"/>
            <ac:spMk id="2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11:59:20.957" v="4293"/>
          <ac:spMkLst>
            <pc:docMk/>
            <pc:sldMk cId="2868566682" sldId="759"/>
            <ac:spMk id="6" creationId="{A4753A90-7F2B-4E45-9445-3B2F3BC56F5B}"/>
          </ac:spMkLst>
        </pc:spChg>
        <pc:spChg chg="mod">
          <ac:chgData name="何 羽鑫" userId="b38e3e78d0e39cf3" providerId="LiveId" clId="{0EDAE1CB-41C7-48D9-B4E9-31B8BCE2D247}" dt="2023-05-19T04:22:34.491" v="5835" actId="20577"/>
          <ac:spMkLst>
            <pc:docMk/>
            <pc:sldMk cId="2868566682" sldId="759"/>
            <ac:spMk id="7" creationId="{7C52722F-BFC9-4BDC-95EF-2ADBF69CAD59}"/>
          </ac:spMkLst>
        </pc:spChg>
        <pc:picChg chg="del">
          <ac:chgData name="何 羽鑫" userId="b38e3e78d0e39cf3" providerId="LiveId" clId="{0EDAE1CB-41C7-48D9-B4E9-31B8BCE2D247}" dt="2023-05-18T10:59:19.762" v="3392" actId="478"/>
          <ac:picMkLst>
            <pc:docMk/>
            <pc:sldMk cId="2868566682" sldId="759"/>
            <ac:picMk id="5" creationId="{21A0B5C2-5C9C-41C7-8C6B-C7AD7E5254FC}"/>
          </ac:picMkLst>
        </pc:picChg>
        <pc:picChg chg="add mod">
          <ac:chgData name="何 羽鑫" userId="b38e3e78d0e39cf3" providerId="LiveId" clId="{0EDAE1CB-41C7-48D9-B4E9-31B8BCE2D247}" dt="2023-05-18T10:59:32.842" v="3394" actId="1076"/>
          <ac:picMkLst>
            <pc:docMk/>
            <pc:sldMk cId="2868566682" sldId="759"/>
            <ac:picMk id="6146" creationId="{6CD1F704-52AF-4084-A70D-39174B985B5A}"/>
          </ac:picMkLst>
        </pc:picChg>
      </pc:sldChg>
      <pc:sldChg chg="addSp delSp modSp add mod modAnim">
        <pc:chgData name="何 羽鑫" userId="b38e3e78d0e39cf3" providerId="LiveId" clId="{0EDAE1CB-41C7-48D9-B4E9-31B8BCE2D247}" dt="2023-05-19T02:43:58.760" v="4479" actId="313"/>
        <pc:sldMkLst>
          <pc:docMk/>
          <pc:sldMk cId="654240596" sldId="760"/>
        </pc:sldMkLst>
        <pc:spChg chg="mod">
          <ac:chgData name="何 羽鑫" userId="b38e3e78d0e39cf3" providerId="LiveId" clId="{0EDAE1CB-41C7-48D9-B4E9-31B8BCE2D247}" dt="2023-05-19T02:43:58.760" v="4479" actId="313"/>
          <ac:spMkLst>
            <pc:docMk/>
            <pc:sldMk cId="654240596" sldId="760"/>
            <ac:spMk id="2" creationId="{00000000-0000-0000-0000-000000000000}"/>
          </ac:spMkLst>
        </pc:spChg>
        <pc:spChg chg="mod">
          <ac:chgData name="何 羽鑫" userId="b38e3e78d0e39cf3" providerId="LiveId" clId="{0EDAE1CB-41C7-48D9-B4E9-31B8BCE2D247}" dt="2023-05-18T11:53:59.744" v="4249" actId="1076"/>
          <ac:spMkLst>
            <pc:docMk/>
            <pc:sldMk cId="654240596" sldId="760"/>
            <ac:spMk id="4" creationId="{129431FF-71CC-4ADA-83D7-B199BA2133FC}"/>
          </ac:spMkLst>
        </pc:spChg>
        <pc:spChg chg="mod">
          <ac:chgData name="何 羽鑫" userId="b38e3e78d0e39cf3" providerId="LiveId" clId="{0EDAE1CB-41C7-48D9-B4E9-31B8BCE2D247}" dt="2023-05-18T11:53:51.366" v="4247" actId="1076"/>
          <ac:spMkLst>
            <pc:docMk/>
            <pc:sldMk cId="654240596" sldId="760"/>
            <ac:spMk id="7" creationId="{7C52722F-BFC9-4BDC-95EF-2ADBF69CAD59}"/>
          </ac:spMkLst>
        </pc:spChg>
        <pc:spChg chg="del">
          <ac:chgData name="何 羽鑫" userId="b38e3e78d0e39cf3" providerId="LiveId" clId="{0EDAE1CB-41C7-48D9-B4E9-31B8BCE2D247}" dt="2023-05-18T11:41:21.033" v="3949" actId="478"/>
          <ac:spMkLst>
            <pc:docMk/>
            <pc:sldMk cId="654240596" sldId="760"/>
            <ac:spMk id="9" creationId="{43506511-FE28-4714-B2EB-32C603343813}"/>
          </ac:spMkLst>
        </pc:spChg>
        <pc:spChg chg="add mod">
          <ac:chgData name="何 羽鑫" userId="b38e3e78d0e39cf3" providerId="LiveId" clId="{0EDAE1CB-41C7-48D9-B4E9-31B8BCE2D247}" dt="2023-05-18T11:53:54.698" v="4248" actId="1076"/>
          <ac:spMkLst>
            <pc:docMk/>
            <pc:sldMk cId="654240596" sldId="760"/>
            <ac:spMk id="13" creationId="{2FB928D0-CBD9-4EAD-AC8C-43934A3F93A2}"/>
          </ac:spMkLst>
        </pc:spChg>
        <pc:spChg chg="mod">
          <ac:chgData name="何 羽鑫" userId="b38e3e78d0e39cf3" providerId="LiveId" clId="{0EDAE1CB-41C7-48D9-B4E9-31B8BCE2D247}" dt="2023-05-18T11:56:19.850" v="4288" actId="20577"/>
          <ac:spMkLst>
            <pc:docMk/>
            <pc:sldMk cId="654240596" sldId="760"/>
            <ac:spMk id="20" creationId="{534E9571-35EE-49BB-89D1-4B36C6ACA86F}"/>
          </ac:spMkLst>
        </pc:spChg>
        <pc:spChg chg="mod">
          <ac:chgData name="何 羽鑫" userId="b38e3e78d0e39cf3" providerId="LiveId" clId="{0EDAE1CB-41C7-48D9-B4E9-31B8BCE2D247}" dt="2023-05-18T11:53:59.744" v="4249" actId="1076"/>
          <ac:spMkLst>
            <pc:docMk/>
            <pc:sldMk cId="654240596" sldId="760"/>
            <ac:spMk id="24" creationId="{B46B7206-010F-4E16-83A6-EC77D8726093}"/>
          </ac:spMkLst>
        </pc:spChg>
        <pc:spChg chg="mod">
          <ac:chgData name="何 羽鑫" userId="b38e3e78d0e39cf3" providerId="LiveId" clId="{0EDAE1CB-41C7-48D9-B4E9-31B8BCE2D247}" dt="2023-05-18T11:55:15.336" v="4255" actId="113"/>
          <ac:spMkLst>
            <pc:docMk/>
            <pc:sldMk cId="654240596" sldId="760"/>
            <ac:spMk id="27" creationId="{5D115383-33D6-4FED-8638-290D70E90391}"/>
          </ac:spMkLst>
        </pc:spChg>
        <pc:picChg chg="del">
          <ac:chgData name="何 羽鑫" userId="b38e3e78d0e39cf3" providerId="LiveId" clId="{0EDAE1CB-41C7-48D9-B4E9-31B8BCE2D247}" dt="2023-05-18T11:41:22.719" v="3950" actId="478"/>
          <ac:picMkLst>
            <pc:docMk/>
            <pc:sldMk cId="654240596" sldId="760"/>
            <ac:picMk id="14" creationId="{ECA6C2F7-F0D9-4ED3-940C-515266A58862}"/>
          </ac:picMkLst>
        </pc:picChg>
        <pc:cxnChg chg="add mod">
          <ac:chgData name="何 羽鑫" userId="b38e3e78d0e39cf3" providerId="LiveId" clId="{0EDAE1CB-41C7-48D9-B4E9-31B8BCE2D247}" dt="2023-05-18T11:55:34.281" v="4259" actId="14100"/>
          <ac:cxnSpMkLst>
            <pc:docMk/>
            <pc:sldMk cId="654240596" sldId="760"/>
            <ac:cxnSpMk id="15" creationId="{62A143A7-3874-4E29-954B-7FB2A43E9102}"/>
          </ac:cxnSpMkLst>
        </pc:cxnChg>
        <pc:cxnChg chg="mod">
          <ac:chgData name="何 羽鑫" userId="b38e3e78d0e39cf3" providerId="LiveId" clId="{0EDAE1CB-41C7-48D9-B4E9-31B8BCE2D247}" dt="2023-05-18T11:53:59.744" v="4249" actId="1076"/>
          <ac:cxnSpMkLst>
            <pc:docMk/>
            <pc:sldMk cId="654240596" sldId="760"/>
            <ac:cxnSpMk id="17" creationId="{707E22BD-69C0-4473-886E-A0D39A3796BB}"/>
          </ac:cxnSpMkLst>
        </pc:cxnChg>
        <pc:cxnChg chg="add mod">
          <ac:chgData name="何 羽鑫" userId="b38e3e78d0e39cf3" providerId="LiveId" clId="{0EDAE1CB-41C7-48D9-B4E9-31B8BCE2D247}" dt="2023-05-18T11:55:30.991" v="4258" actId="14100"/>
          <ac:cxnSpMkLst>
            <pc:docMk/>
            <pc:sldMk cId="654240596" sldId="760"/>
            <ac:cxnSpMk id="18" creationId="{18FBE97C-5184-4A28-82E9-72759A5FCF54}"/>
          </ac:cxnSpMkLst>
        </pc:cxnChg>
      </pc:sldChg>
      <pc:sldChg chg="addSp delSp modSp add del">
        <pc:chgData name="何 羽鑫" userId="b38e3e78d0e39cf3" providerId="LiveId" clId="{0EDAE1CB-41C7-48D9-B4E9-31B8BCE2D247}" dt="2023-05-18T11:40:45.109" v="3941" actId="2890"/>
        <pc:sldMkLst>
          <pc:docMk/>
          <pc:sldMk cId="2773075138" sldId="760"/>
        </pc:sldMkLst>
        <pc:picChg chg="add del mod">
          <ac:chgData name="何 羽鑫" userId="b38e3e78d0e39cf3" providerId="LiveId" clId="{0EDAE1CB-41C7-48D9-B4E9-31B8BCE2D247}" dt="2023-05-18T11:40:44.749" v="3940"/>
          <ac:picMkLst>
            <pc:docMk/>
            <pc:sldMk cId="2773075138" sldId="760"/>
            <ac:picMk id="6" creationId="{E12DF627-BD3A-47B5-915E-52C0E84E8443}"/>
          </ac:picMkLst>
        </pc:picChg>
      </pc:sldChg>
      <pc:sldChg chg="addSp delSp modSp add mod">
        <pc:chgData name="何 羽鑫" userId="b38e3e78d0e39cf3" providerId="LiveId" clId="{0EDAE1CB-41C7-48D9-B4E9-31B8BCE2D247}" dt="2023-05-19T03:24:14.575" v="4707" actId="20577"/>
        <pc:sldMkLst>
          <pc:docMk/>
          <pc:sldMk cId="4014706592" sldId="763"/>
        </pc:sldMkLst>
        <pc:spChg chg="add mod">
          <ac:chgData name="何 羽鑫" userId="b38e3e78d0e39cf3" providerId="LiveId" clId="{0EDAE1CB-41C7-48D9-B4E9-31B8BCE2D247}" dt="2023-05-19T03:23:02.165" v="4657" actId="1076"/>
          <ac:spMkLst>
            <pc:docMk/>
            <pc:sldMk cId="4014706592" sldId="763"/>
            <ac:spMk id="3" creationId="{453A1E1C-1DAB-44E6-97FC-89DFB8AC9042}"/>
          </ac:spMkLst>
        </pc:spChg>
        <pc:spChg chg="add del mod">
          <ac:chgData name="何 羽鑫" userId="b38e3e78d0e39cf3" providerId="LiveId" clId="{0EDAE1CB-41C7-48D9-B4E9-31B8BCE2D247}" dt="2023-05-19T03:24:14.575" v="4707" actId="20577"/>
          <ac:spMkLst>
            <pc:docMk/>
            <pc:sldMk cId="4014706592" sldId="763"/>
            <ac:spMk id="6" creationId="{A8018B97-315F-4592-877E-EB8ED7A4AA51}"/>
          </ac:spMkLst>
        </pc:spChg>
        <pc:spChg chg="del">
          <ac:chgData name="何 羽鑫" userId="b38e3e78d0e39cf3" providerId="LiveId" clId="{0EDAE1CB-41C7-48D9-B4E9-31B8BCE2D247}" dt="2023-05-19T03:17:19.844" v="4621" actId="478"/>
          <ac:spMkLst>
            <pc:docMk/>
            <pc:sldMk cId="4014706592" sldId="763"/>
            <ac:spMk id="7" creationId="{0062A9C3-924B-4C7C-BA27-57124C982148}"/>
          </ac:spMkLst>
        </pc:spChg>
        <pc:spChg chg="add mod">
          <ac:chgData name="何 羽鑫" userId="b38e3e78d0e39cf3" providerId="LiveId" clId="{0EDAE1CB-41C7-48D9-B4E9-31B8BCE2D247}" dt="2023-05-19T03:23:17.996" v="4662" actId="14100"/>
          <ac:spMkLst>
            <pc:docMk/>
            <pc:sldMk cId="4014706592" sldId="763"/>
            <ac:spMk id="8" creationId="{96B26187-B152-4E37-9F8D-8C5EBD44748B}"/>
          </ac:spMkLst>
        </pc:spChg>
        <pc:spChg chg="add mod">
          <ac:chgData name="何 羽鑫" userId="b38e3e78d0e39cf3" providerId="LiveId" clId="{0EDAE1CB-41C7-48D9-B4E9-31B8BCE2D247}" dt="2023-05-19T03:23:21.651" v="4663"/>
          <ac:spMkLst>
            <pc:docMk/>
            <pc:sldMk cId="4014706592" sldId="763"/>
            <ac:spMk id="9" creationId="{B839B2BF-38B4-42FB-8A8F-B9FFC585A42A}"/>
          </ac:spMkLst>
        </pc:spChg>
        <pc:picChg chg="mod">
          <ac:chgData name="何 羽鑫" userId="b38e3e78d0e39cf3" providerId="LiveId" clId="{0EDAE1CB-41C7-48D9-B4E9-31B8BCE2D247}" dt="2023-05-19T03:20:29.190" v="4647" actId="1076"/>
          <ac:picMkLst>
            <pc:docMk/>
            <pc:sldMk cId="4014706592" sldId="763"/>
            <ac:picMk id="5" creationId="{7DD3D876-AB4E-4647-8C17-35EF043D55C1}"/>
          </ac:picMkLst>
        </pc:picChg>
      </pc:sldChg>
      <pc:sldChg chg="addSp delSp modSp add mod">
        <pc:chgData name="何 羽鑫" userId="b38e3e78d0e39cf3" providerId="LiveId" clId="{0EDAE1CB-41C7-48D9-B4E9-31B8BCE2D247}" dt="2023-05-19T04:02:00.429" v="5475"/>
        <pc:sldMkLst>
          <pc:docMk/>
          <pc:sldMk cId="4016723760" sldId="764"/>
        </pc:sldMkLst>
        <pc:spChg chg="del">
          <ac:chgData name="何 羽鑫" userId="b38e3e78d0e39cf3" providerId="LiveId" clId="{0EDAE1CB-41C7-48D9-B4E9-31B8BCE2D247}" dt="2023-05-19T03:20:13.618" v="4636" actId="478"/>
          <ac:spMkLst>
            <pc:docMk/>
            <pc:sldMk cId="4016723760" sldId="764"/>
            <ac:spMk id="6" creationId="{A8018B97-315F-4592-877E-EB8ED7A4AA51}"/>
          </ac:spMkLst>
        </pc:spChg>
        <pc:spChg chg="add mod">
          <ac:chgData name="何 羽鑫" userId="b38e3e78d0e39cf3" providerId="LiveId" clId="{0EDAE1CB-41C7-48D9-B4E9-31B8BCE2D247}" dt="2023-05-19T03:33:04.763" v="4852" actId="20577"/>
          <ac:spMkLst>
            <pc:docMk/>
            <pc:sldMk cId="4016723760" sldId="764"/>
            <ac:spMk id="9" creationId="{E1DC325D-9853-4781-9825-8703ED655501}"/>
          </ac:spMkLst>
        </pc:spChg>
        <pc:spChg chg="add mod">
          <ac:chgData name="何 羽鑫" userId="b38e3e78d0e39cf3" providerId="LiveId" clId="{0EDAE1CB-41C7-48D9-B4E9-31B8BCE2D247}" dt="2023-05-19T04:02:00.429" v="5475"/>
          <ac:spMkLst>
            <pc:docMk/>
            <pc:sldMk cId="4016723760" sldId="764"/>
            <ac:spMk id="10" creationId="{2584D1AA-6C9D-4E51-AF5B-427BF86E9876}"/>
          </ac:spMkLst>
        </pc:spChg>
        <pc:picChg chg="add mod">
          <ac:chgData name="何 羽鑫" userId="b38e3e78d0e39cf3" providerId="LiveId" clId="{0EDAE1CB-41C7-48D9-B4E9-31B8BCE2D247}" dt="2023-05-19T03:44:51.506" v="5038" actId="1076"/>
          <ac:picMkLst>
            <pc:docMk/>
            <pc:sldMk cId="4016723760" sldId="764"/>
            <ac:picMk id="4" creationId="{7283F8C3-E4FE-4570-BDB7-22AE4DA53A64}"/>
          </ac:picMkLst>
        </pc:picChg>
        <pc:picChg chg="del">
          <ac:chgData name="何 羽鑫" userId="b38e3e78d0e39cf3" providerId="LiveId" clId="{0EDAE1CB-41C7-48D9-B4E9-31B8BCE2D247}" dt="2023-05-19T03:20:00.041" v="4631" actId="478"/>
          <ac:picMkLst>
            <pc:docMk/>
            <pc:sldMk cId="4016723760" sldId="764"/>
            <ac:picMk id="5" creationId="{7DD3D876-AB4E-4647-8C17-35EF043D55C1}"/>
          </ac:picMkLst>
        </pc:picChg>
        <pc:picChg chg="add del mod">
          <ac:chgData name="何 羽鑫" userId="b38e3e78d0e39cf3" providerId="LiveId" clId="{0EDAE1CB-41C7-48D9-B4E9-31B8BCE2D247}" dt="2023-05-19T03:33:41.992" v="4861" actId="21"/>
          <ac:picMkLst>
            <pc:docMk/>
            <pc:sldMk cId="4016723760" sldId="764"/>
            <ac:picMk id="8" creationId="{7FEE766A-0E6B-4A5A-A1EC-A32C27B555A8}"/>
          </ac:picMkLst>
        </pc:picChg>
      </pc:sldChg>
      <pc:sldChg chg="addSp delSp modSp add mod">
        <pc:chgData name="何 羽鑫" userId="b38e3e78d0e39cf3" providerId="LiveId" clId="{0EDAE1CB-41C7-48D9-B4E9-31B8BCE2D247}" dt="2023-05-19T03:27:01.006" v="4801" actId="1076"/>
        <pc:sldMkLst>
          <pc:docMk/>
          <pc:sldMk cId="3113585561" sldId="765"/>
        </pc:sldMkLst>
        <pc:spChg chg="del">
          <ac:chgData name="何 羽鑫" userId="b38e3e78d0e39cf3" providerId="LiveId" clId="{0EDAE1CB-41C7-48D9-B4E9-31B8BCE2D247}" dt="2023-05-19T03:25:38.022" v="4781" actId="478"/>
          <ac:spMkLst>
            <pc:docMk/>
            <pc:sldMk cId="3113585561" sldId="765"/>
            <ac:spMk id="3" creationId="{453A1E1C-1DAB-44E6-97FC-89DFB8AC9042}"/>
          </ac:spMkLst>
        </pc:spChg>
        <pc:spChg chg="mod">
          <ac:chgData name="何 羽鑫" userId="b38e3e78d0e39cf3" providerId="LiveId" clId="{0EDAE1CB-41C7-48D9-B4E9-31B8BCE2D247}" dt="2023-05-19T03:26:24.402" v="4792" actId="20577"/>
          <ac:spMkLst>
            <pc:docMk/>
            <pc:sldMk cId="3113585561" sldId="765"/>
            <ac:spMk id="6" creationId="{A8018B97-315F-4592-877E-EB8ED7A4AA51}"/>
          </ac:spMkLst>
        </pc:spChg>
        <pc:spChg chg="del">
          <ac:chgData name="何 羽鑫" userId="b38e3e78d0e39cf3" providerId="LiveId" clId="{0EDAE1CB-41C7-48D9-B4E9-31B8BCE2D247}" dt="2023-05-19T03:25:38.541" v="4782" actId="478"/>
          <ac:spMkLst>
            <pc:docMk/>
            <pc:sldMk cId="3113585561" sldId="765"/>
            <ac:spMk id="8" creationId="{96B26187-B152-4E37-9F8D-8C5EBD44748B}"/>
          </ac:spMkLst>
        </pc:spChg>
        <pc:picChg chg="del">
          <ac:chgData name="何 羽鑫" userId="b38e3e78d0e39cf3" providerId="LiveId" clId="{0EDAE1CB-41C7-48D9-B4E9-31B8BCE2D247}" dt="2023-05-19T03:25:36.588" v="4780" actId="478"/>
          <ac:picMkLst>
            <pc:docMk/>
            <pc:sldMk cId="3113585561" sldId="765"/>
            <ac:picMk id="5" creationId="{7DD3D876-AB4E-4647-8C17-35EF043D55C1}"/>
          </ac:picMkLst>
        </pc:picChg>
        <pc:picChg chg="add mod">
          <ac:chgData name="何 羽鑫" userId="b38e3e78d0e39cf3" providerId="LiveId" clId="{0EDAE1CB-41C7-48D9-B4E9-31B8BCE2D247}" dt="2023-05-19T03:27:01.006" v="4801" actId="1076"/>
          <ac:picMkLst>
            <pc:docMk/>
            <pc:sldMk cId="3113585561" sldId="765"/>
            <ac:picMk id="7" creationId="{AF8A807B-D026-493B-BBE5-E3F2DE191FE5}"/>
          </ac:picMkLst>
        </pc:picChg>
      </pc:sldChg>
      <pc:sldChg chg="addSp delSp modSp add mod delAnim modAnim">
        <pc:chgData name="何 羽鑫" userId="b38e3e78d0e39cf3" providerId="LiveId" clId="{0EDAE1CB-41C7-48D9-B4E9-31B8BCE2D247}" dt="2023-05-19T03:44:21.448" v="5036"/>
        <pc:sldMkLst>
          <pc:docMk/>
          <pc:sldMk cId="3468344789" sldId="766"/>
        </pc:sldMkLst>
        <pc:spChg chg="mod">
          <ac:chgData name="何 羽鑫" userId="b38e3e78d0e39cf3" providerId="LiveId" clId="{0EDAE1CB-41C7-48D9-B4E9-31B8BCE2D247}" dt="2023-05-19T03:36:01.373" v="4893" actId="1076"/>
          <ac:spMkLst>
            <pc:docMk/>
            <pc:sldMk cId="3468344789" sldId="766"/>
            <ac:spMk id="7" creationId="{0062A9C3-924B-4C7C-BA27-57124C982148}"/>
          </ac:spMkLst>
        </pc:spChg>
        <pc:spChg chg="mod">
          <ac:chgData name="何 羽鑫" userId="b38e3e78d0e39cf3" providerId="LiveId" clId="{0EDAE1CB-41C7-48D9-B4E9-31B8BCE2D247}" dt="2023-05-19T03:44:21.448" v="5036"/>
          <ac:spMkLst>
            <pc:docMk/>
            <pc:sldMk cId="3468344789" sldId="766"/>
            <ac:spMk id="10" creationId="{D4AB6601-1A51-4B4B-B8C4-52BA92EE12BB}"/>
          </ac:spMkLst>
        </pc:spChg>
        <pc:spChg chg="mod">
          <ac:chgData name="何 羽鑫" userId="b38e3e78d0e39cf3" providerId="LiveId" clId="{0EDAE1CB-41C7-48D9-B4E9-31B8BCE2D247}" dt="2023-05-19T03:39:51.543" v="4979" actId="1076"/>
          <ac:spMkLst>
            <pc:docMk/>
            <pc:sldMk cId="3468344789" sldId="766"/>
            <ac:spMk id="11" creationId="{9DB8EB35-5FA6-4DAD-AE46-6F86D7333C2D}"/>
          </ac:spMkLst>
        </pc:spChg>
        <pc:spChg chg="del">
          <ac:chgData name="何 羽鑫" userId="b38e3e78d0e39cf3" providerId="LiveId" clId="{0EDAE1CB-41C7-48D9-B4E9-31B8BCE2D247}" dt="2023-05-19T03:33:53.783" v="4863" actId="478"/>
          <ac:spMkLst>
            <pc:docMk/>
            <pc:sldMk cId="3468344789" sldId="766"/>
            <ac:spMk id="12" creationId="{CDDAE404-7A4D-4050-88AB-DD70AC2A43EA}"/>
          </ac:spMkLst>
        </pc:spChg>
        <pc:spChg chg="add mod">
          <ac:chgData name="何 羽鑫" userId="b38e3e78d0e39cf3" providerId="LiveId" clId="{0EDAE1CB-41C7-48D9-B4E9-31B8BCE2D247}" dt="2023-05-19T03:43:09.752" v="5025" actId="20577"/>
          <ac:spMkLst>
            <pc:docMk/>
            <pc:sldMk cId="3468344789" sldId="766"/>
            <ac:spMk id="13" creationId="{B769A552-202C-48F9-8288-F945D5A23278}"/>
          </ac:spMkLst>
        </pc:spChg>
        <pc:picChg chg="mod">
          <ac:chgData name="何 羽鑫" userId="b38e3e78d0e39cf3" providerId="LiveId" clId="{0EDAE1CB-41C7-48D9-B4E9-31B8BCE2D247}" dt="2023-05-19T03:39:05.236" v="4971" actId="1076"/>
          <ac:picMkLst>
            <pc:docMk/>
            <pc:sldMk cId="3468344789" sldId="766"/>
            <ac:picMk id="5" creationId="{7DD3D876-AB4E-4647-8C17-35EF043D55C1}"/>
          </ac:picMkLst>
        </pc:picChg>
      </pc:sldChg>
      <pc:sldChg chg="add del">
        <pc:chgData name="何 羽鑫" userId="b38e3e78d0e39cf3" providerId="LiveId" clId="{0EDAE1CB-41C7-48D9-B4E9-31B8BCE2D247}" dt="2023-05-19T03:34:06.309" v="4868" actId="47"/>
        <pc:sldMkLst>
          <pc:docMk/>
          <pc:sldMk cId="3711365264" sldId="767"/>
        </pc:sldMkLst>
      </pc:sldChg>
      <pc:sldChg chg="addSp delSp modSp add mod ord delAnim modAnim">
        <pc:chgData name="何 羽鑫" userId="b38e3e78d0e39cf3" providerId="LiveId" clId="{0EDAE1CB-41C7-48D9-B4E9-31B8BCE2D247}" dt="2023-05-19T03:44:26.792" v="5037"/>
        <pc:sldMkLst>
          <pc:docMk/>
          <pc:sldMk cId="2122738126" sldId="768"/>
        </pc:sldMkLst>
        <pc:spChg chg="mod">
          <ac:chgData name="何 羽鑫" userId="b38e3e78d0e39cf3" providerId="LiveId" clId="{0EDAE1CB-41C7-48D9-B4E9-31B8BCE2D247}" dt="2023-05-19T03:44:26.792" v="5037"/>
          <ac:spMkLst>
            <pc:docMk/>
            <pc:sldMk cId="2122738126" sldId="768"/>
            <ac:spMk id="10" creationId="{D4AB6601-1A51-4B4B-B8C4-52BA92EE12BB}"/>
          </ac:spMkLst>
        </pc:spChg>
        <pc:spChg chg="del">
          <ac:chgData name="何 羽鑫" userId="b38e3e78d0e39cf3" providerId="LiveId" clId="{0EDAE1CB-41C7-48D9-B4E9-31B8BCE2D247}" dt="2023-05-19T03:34:17.625" v="4871" actId="478"/>
          <ac:spMkLst>
            <pc:docMk/>
            <pc:sldMk cId="2122738126" sldId="768"/>
            <ac:spMk id="11" creationId="{9DB8EB35-5FA6-4DAD-AE46-6F86D7333C2D}"/>
          </ac:spMkLst>
        </pc:spChg>
        <pc:spChg chg="mod">
          <ac:chgData name="何 羽鑫" userId="b38e3e78d0e39cf3" providerId="LiveId" clId="{0EDAE1CB-41C7-48D9-B4E9-31B8BCE2D247}" dt="2023-05-19T03:40:46.870" v="4999" actId="1076"/>
          <ac:spMkLst>
            <pc:docMk/>
            <pc:sldMk cId="2122738126" sldId="768"/>
            <ac:spMk id="12" creationId="{CDDAE404-7A4D-4050-88AB-DD70AC2A43EA}"/>
          </ac:spMkLst>
        </pc:spChg>
        <pc:spChg chg="add mod">
          <ac:chgData name="何 羽鑫" userId="b38e3e78d0e39cf3" providerId="LiveId" clId="{0EDAE1CB-41C7-48D9-B4E9-31B8BCE2D247}" dt="2023-05-19T03:43:47.721" v="5029" actId="1076"/>
          <ac:spMkLst>
            <pc:docMk/>
            <pc:sldMk cId="2122738126" sldId="768"/>
            <ac:spMk id="13" creationId="{45C95905-6344-4241-BF94-5EE5BCC32977}"/>
          </ac:spMkLst>
        </pc:spChg>
        <pc:picChg chg="mod">
          <ac:chgData name="何 羽鑫" userId="b38e3e78d0e39cf3" providerId="LiveId" clId="{0EDAE1CB-41C7-48D9-B4E9-31B8BCE2D247}" dt="2023-05-19T03:40:30.036" v="4989" actId="1076"/>
          <ac:picMkLst>
            <pc:docMk/>
            <pc:sldMk cId="2122738126" sldId="768"/>
            <ac:picMk id="5" creationId="{7DD3D876-AB4E-4647-8C17-35EF043D55C1}"/>
          </ac:picMkLst>
        </pc:picChg>
      </pc:sldChg>
      <pc:sldChg chg="addSp delSp modSp add mod ord">
        <pc:chgData name="何 羽鑫" userId="b38e3e78d0e39cf3" providerId="LiveId" clId="{0EDAE1CB-41C7-48D9-B4E9-31B8BCE2D247}" dt="2023-05-19T04:06:49.505" v="5587" actId="20577"/>
        <pc:sldMkLst>
          <pc:docMk/>
          <pc:sldMk cId="3230078583" sldId="769"/>
        </pc:sldMkLst>
        <pc:spChg chg="del">
          <ac:chgData name="何 羽鑫" userId="b38e3e78d0e39cf3" providerId="LiveId" clId="{0EDAE1CB-41C7-48D9-B4E9-31B8BCE2D247}" dt="2023-05-19T03:46:34.976" v="5046" actId="478"/>
          <ac:spMkLst>
            <pc:docMk/>
            <pc:sldMk cId="3230078583" sldId="769"/>
            <ac:spMk id="3" creationId="{453A1E1C-1DAB-44E6-97FC-89DFB8AC9042}"/>
          </ac:spMkLst>
        </pc:spChg>
        <pc:spChg chg="mod">
          <ac:chgData name="何 羽鑫" userId="b38e3e78d0e39cf3" providerId="LiveId" clId="{0EDAE1CB-41C7-48D9-B4E9-31B8BCE2D247}" dt="2023-05-19T03:46:31.158" v="5045" actId="20577"/>
          <ac:spMkLst>
            <pc:docMk/>
            <pc:sldMk cId="3230078583" sldId="769"/>
            <ac:spMk id="6" creationId="{A8018B97-315F-4592-877E-EB8ED7A4AA51}"/>
          </ac:spMkLst>
        </pc:spChg>
        <pc:spChg chg="del">
          <ac:chgData name="何 羽鑫" userId="b38e3e78d0e39cf3" providerId="LiveId" clId="{0EDAE1CB-41C7-48D9-B4E9-31B8BCE2D247}" dt="2023-05-19T03:46:37.262" v="5048" actId="478"/>
          <ac:spMkLst>
            <pc:docMk/>
            <pc:sldMk cId="3230078583" sldId="769"/>
            <ac:spMk id="8" creationId="{96B26187-B152-4E37-9F8D-8C5EBD44748B}"/>
          </ac:spMkLst>
        </pc:spChg>
        <pc:spChg chg="mod">
          <ac:chgData name="何 羽鑫" userId="b38e3e78d0e39cf3" providerId="LiveId" clId="{0EDAE1CB-41C7-48D9-B4E9-31B8BCE2D247}" dt="2023-05-19T03:46:52.218" v="5052" actId="20577"/>
          <ac:spMkLst>
            <pc:docMk/>
            <pc:sldMk cId="3230078583" sldId="769"/>
            <ac:spMk id="9" creationId="{B839B2BF-38B4-42FB-8A8F-B9FFC585A42A}"/>
          </ac:spMkLst>
        </pc:spChg>
        <pc:spChg chg="add mod">
          <ac:chgData name="何 羽鑫" userId="b38e3e78d0e39cf3" providerId="LiveId" clId="{0EDAE1CB-41C7-48D9-B4E9-31B8BCE2D247}" dt="2023-05-19T03:53:22.746" v="5185" actId="1076"/>
          <ac:spMkLst>
            <pc:docMk/>
            <pc:sldMk cId="3230078583" sldId="769"/>
            <ac:spMk id="10" creationId="{0DDB7866-F77D-402D-A1A5-1A9A762AF882}"/>
          </ac:spMkLst>
        </pc:spChg>
        <pc:spChg chg="add mod">
          <ac:chgData name="何 羽鑫" userId="b38e3e78d0e39cf3" providerId="LiveId" clId="{0EDAE1CB-41C7-48D9-B4E9-31B8BCE2D247}" dt="2023-05-19T04:00:37.191" v="5465" actId="20577"/>
          <ac:spMkLst>
            <pc:docMk/>
            <pc:sldMk cId="3230078583" sldId="769"/>
            <ac:spMk id="11" creationId="{A509859C-D77A-41D0-8511-7709495E4D69}"/>
          </ac:spMkLst>
        </pc:spChg>
        <pc:spChg chg="add mod">
          <ac:chgData name="何 羽鑫" userId="b38e3e78d0e39cf3" providerId="LiveId" clId="{0EDAE1CB-41C7-48D9-B4E9-31B8BCE2D247}" dt="2023-05-19T04:01:15.489" v="5470" actId="20577"/>
          <ac:spMkLst>
            <pc:docMk/>
            <pc:sldMk cId="3230078583" sldId="769"/>
            <ac:spMk id="12" creationId="{A9B94DCB-F709-4B66-AB11-8F8FC4F259A8}"/>
          </ac:spMkLst>
        </pc:spChg>
        <pc:spChg chg="add mod">
          <ac:chgData name="何 羽鑫" userId="b38e3e78d0e39cf3" providerId="LiveId" clId="{0EDAE1CB-41C7-48D9-B4E9-31B8BCE2D247}" dt="2023-05-19T04:06:49.505" v="5587" actId="20577"/>
          <ac:spMkLst>
            <pc:docMk/>
            <pc:sldMk cId="3230078583" sldId="769"/>
            <ac:spMk id="13" creationId="{3C174CB0-BFF8-4130-89F0-3D55DF379B9A}"/>
          </ac:spMkLst>
        </pc:spChg>
        <pc:picChg chg="del">
          <ac:chgData name="何 羽鑫" userId="b38e3e78d0e39cf3" providerId="LiveId" clId="{0EDAE1CB-41C7-48D9-B4E9-31B8BCE2D247}" dt="2023-05-19T03:46:35.578" v="5047" actId="478"/>
          <ac:picMkLst>
            <pc:docMk/>
            <pc:sldMk cId="3230078583" sldId="769"/>
            <ac:picMk id="5" creationId="{7DD3D876-AB4E-4647-8C17-35EF043D55C1}"/>
          </ac:picMkLst>
        </pc:picChg>
      </pc:sldChg>
      <pc:sldChg chg="addSp delSp modSp add mod">
        <pc:chgData name="何 羽鑫" userId="b38e3e78d0e39cf3" providerId="LiveId" clId="{0EDAE1CB-41C7-48D9-B4E9-31B8BCE2D247}" dt="2023-05-19T04:07:52.548" v="5604" actId="20577"/>
        <pc:sldMkLst>
          <pc:docMk/>
          <pc:sldMk cId="1354790532" sldId="770"/>
        </pc:sldMkLst>
        <pc:spChg chg="mod">
          <ac:chgData name="何 羽鑫" userId="b38e3e78d0e39cf3" providerId="LiveId" clId="{0EDAE1CB-41C7-48D9-B4E9-31B8BCE2D247}" dt="2023-05-19T03:47:43.403" v="5094" actId="20577"/>
          <ac:spMkLst>
            <pc:docMk/>
            <pc:sldMk cId="1354790532" sldId="770"/>
            <ac:spMk id="6" creationId="{A8018B97-315F-4592-877E-EB8ED7A4AA51}"/>
          </ac:spMkLst>
        </pc:spChg>
        <pc:spChg chg="add mod">
          <ac:chgData name="何 羽鑫" userId="b38e3e78d0e39cf3" providerId="LiveId" clId="{0EDAE1CB-41C7-48D9-B4E9-31B8BCE2D247}" dt="2023-05-19T04:07:52.548" v="5604" actId="20577"/>
          <ac:spMkLst>
            <pc:docMk/>
            <pc:sldMk cId="1354790532" sldId="770"/>
            <ac:spMk id="8" creationId="{497620A9-1BD4-4F3E-9BD2-A2FAA7FE6368}"/>
          </ac:spMkLst>
        </pc:spChg>
        <pc:spChg chg="mod">
          <ac:chgData name="何 羽鑫" userId="b38e3e78d0e39cf3" providerId="LiveId" clId="{0EDAE1CB-41C7-48D9-B4E9-31B8BCE2D247}" dt="2023-05-19T03:47:14.627" v="5058"/>
          <ac:spMkLst>
            <pc:docMk/>
            <pc:sldMk cId="1354790532" sldId="770"/>
            <ac:spMk id="9" creationId="{B839B2BF-38B4-42FB-8A8F-B9FFC585A42A}"/>
          </ac:spMkLst>
        </pc:spChg>
        <pc:picChg chg="del">
          <ac:chgData name="何 羽鑫" userId="b38e3e78d0e39cf3" providerId="LiveId" clId="{0EDAE1CB-41C7-48D9-B4E9-31B8BCE2D247}" dt="2023-05-19T03:47:03.550" v="5054" actId="478"/>
          <ac:picMkLst>
            <pc:docMk/>
            <pc:sldMk cId="1354790532" sldId="770"/>
            <ac:picMk id="7" creationId="{AF8A807B-D026-493B-BBE5-E3F2DE191FE5}"/>
          </ac:picMkLst>
        </pc:picChg>
      </pc:sldChg>
      <pc:sldChg chg="addSp delSp modSp add mod">
        <pc:chgData name="何 羽鑫" userId="b38e3e78d0e39cf3" providerId="LiveId" clId="{0EDAE1CB-41C7-48D9-B4E9-31B8BCE2D247}" dt="2023-05-19T04:38:55.484" v="5947" actId="14100"/>
        <pc:sldMkLst>
          <pc:docMk/>
          <pc:sldMk cId="3825674447" sldId="771"/>
        </pc:sldMkLst>
        <pc:spChg chg="mod">
          <ac:chgData name="何 羽鑫" userId="b38e3e78d0e39cf3" providerId="LiveId" clId="{0EDAE1CB-41C7-48D9-B4E9-31B8BCE2D247}" dt="2023-05-19T04:25:21.563" v="5841" actId="20577"/>
          <ac:spMkLst>
            <pc:docMk/>
            <pc:sldMk cId="3825674447" sldId="771"/>
            <ac:spMk id="2" creationId="{00000000-0000-0000-0000-000000000000}"/>
          </ac:spMkLst>
        </pc:spChg>
        <pc:spChg chg="add del">
          <ac:chgData name="何 羽鑫" userId="b38e3e78d0e39cf3" providerId="LiveId" clId="{0EDAE1CB-41C7-48D9-B4E9-31B8BCE2D247}" dt="2023-05-19T04:31:05.751" v="5843" actId="22"/>
          <ac:spMkLst>
            <pc:docMk/>
            <pc:sldMk cId="3825674447" sldId="771"/>
            <ac:spMk id="7" creationId="{267B9E08-6ACA-4BE3-8047-079DE80DD85D}"/>
          </ac:spMkLst>
        </pc:spChg>
        <pc:spChg chg="del">
          <ac:chgData name="何 羽鑫" userId="b38e3e78d0e39cf3" providerId="LiveId" clId="{0EDAE1CB-41C7-48D9-B4E9-31B8BCE2D247}" dt="2023-05-19T04:02:28.132" v="5477" actId="478"/>
          <ac:spMkLst>
            <pc:docMk/>
            <pc:sldMk cId="3825674447" sldId="771"/>
            <ac:spMk id="9" creationId="{E1DC325D-9853-4781-9825-8703ED655501}"/>
          </ac:spMkLst>
        </pc:spChg>
        <pc:spChg chg="del">
          <ac:chgData name="何 羽鑫" userId="b38e3e78d0e39cf3" providerId="LiveId" clId="{0EDAE1CB-41C7-48D9-B4E9-31B8BCE2D247}" dt="2023-05-19T04:32:51.474" v="5867" actId="478"/>
          <ac:spMkLst>
            <pc:docMk/>
            <pc:sldMk cId="3825674447" sldId="771"/>
            <ac:spMk id="10" creationId="{2584D1AA-6C9D-4E51-AF5B-427BF86E9876}"/>
          </ac:spMkLst>
        </pc:spChg>
        <pc:spChg chg="add mod">
          <ac:chgData name="何 羽鑫" userId="b38e3e78d0e39cf3" providerId="LiveId" clId="{0EDAE1CB-41C7-48D9-B4E9-31B8BCE2D247}" dt="2023-05-19T04:38:08.794" v="5940" actId="1076"/>
          <ac:spMkLst>
            <pc:docMk/>
            <pc:sldMk cId="3825674447" sldId="771"/>
            <ac:spMk id="11" creationId="{48B3786C-3271-4C45-99B7-4C924223307D}"/>
          </ac:spMkLst>
        </pc:spChg>
        <pc:spChg chg="add mod">
          <ac:chgData name="何 羽鑫" userId="b38e3e78d0e39cf3" providerId="LiveId" clId="{0EDAE1CB-41C7-48D9-B4E9-31B8BCE2D247}" dt="2023-05-19T04:37:53.753" v="5939" actId="1076"/>
          <ac:spMkLst>
            <pc:docMk/>
            <pc:sldMk cId="3825674447" sldId="771"/>
            <ac:spMk id="12" creationId="{C00234FC-B9E9-4106-8778-FB78EBDBC552}"/>
          </ac:spMkLst>
        </pc:spChg>
        <pc:spChg chg="add mod">
          <ac:chgData name="何 羽鑫" userId="b38e3e78d0e39cf3" providerId="LiveId" clId="{0EDAE1CB-41C7-48D9-B4E9-31B8BCE2D247}" dt="2023-05-19T04:38:55.484" v="5947" actId="14100"/>
          <ac:spMkLst>
            <pc:docMk/>
            <pc:sldMk cId="3825674447" sldId="771"/>
            <ac:spMk id="14" creationId="{9BBD201F-61D2-47AF-8249-2D75CA3137D8}"/>
          </ac:spMkLst>
        </pc:spChg>
        <pc:picChg chg="del">
          <ac:chgData name="何 羽鑫" userId="b38e3e78d0e39cf3" providerId="LiveId" clId="{0EDAE1CB-41C7-48D9-B4E9-31B8BCE2D247}" dt="2023-05-19T04:02:28.132" v="5477" actId="478"/>
          <ac:picMkLst>
            <pc:docMk/>
            <pc:sldMk cId="3825674447" sldId="771"/>
            <ac:picMk id="4" creationId="{7283F8C3-E4FE-4570-BDB7-22AE4DA53A64}"/>
          </ac:picMkLst>
        </pc:picChg>
        <pc:picChg chg="add mod">
          <ac:chgData name="何 羽鑫" userId="b38e3e78d0e39cf3" providerId="LiveId" clId="{0EDAE1CB-41C7-48D9-B4E9-31B8BCE2D247}" dt="2023-05-19T04:37:07.535" v="5928" actId="1076"/>
          <ac:picMkLst>
            <pc:docMk/>
            <pc:sldMk cId="3825674447" sldId="771"/>
            <ac:picMk id="8" creationId="{A465B62E-1243-4A63-871B-0DBF2C95376D}"/>
          </ac:picMkLst>
        </pc:picChg>
      </pc:sldChg>
      <pc:sldChg chg="addSp delSp modSp add mod delAnim">
        <pc:chgData name="何 羽鑫" userId="b38e3e78d0e39cf3" providerId="LiveId" clId="{0EDAE1CB-41C7-48D9-B4E9-31B8BCE2D247}" dt="2023-05-19T04:23:10.844" v="5836" actId="20577"/>
        <pc:sldMkLst>
          <pc:docMk/>
          <pc:sldMk cId="551730247" sldId="772"/>
        </pc:sldMkLst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4" creationId="{129431FF-71CC-4ADA-83D7-B199BA2133FC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6" creationId="{BCC5A84A-468B-B10F-3B31-9CE204E1F10E}"/>
          </ac:spMkLst>
        </pc:spChg>
        <pc:spChg chg="mod">
          <ac:chgData name="何 羽鑫" userId="b38e3e78d0e39cf3" providerId="LiveId" clId="{0EDAE1CB-41C7-48D9-B4E9-31B8BCE2D247}" dt="2023-05-19T04:14:20.621" v="5710" actId="20577"/>
          <ac:spMkLst>
            <pc:docMk/>
            <pc:sldMk cId="551730247" sldId="772"/>
            <ac:spMk id="7" creationId="{7C52722F-BFC9-4BDC-95EF-2ADBF69CAD59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13" creationId="{2FB928D0-CBD9-4EAD-AC8C-43934A3F93A2}"/>
          </ac:spMkLst>
        </pc:spChg>
        <pc:spChg chg="add del">
          <ac:chgData name="何 羽鑫" userId="b38e3e78d0e39cf3" providerId="LiveId" clId="{0EDAE1CB-41C7-48D9-B4E9-31B8BCE2D247}" dt="2023-05-19T04:13:18.256" v="5666" actId="22"/>
          <ac:spMkLst>
            <pc:docMk/>
            <pc:sldMk cId="551730247" sldId="772"/>
            <ac:spMk id="14" creationId="{355CD645-C841-4449-97C9-959AF4037FBF}"/>
          </ac:spMkLst>
        </pc:spChg>
        <pc:spChg chg="add mod">
          <ac:chgData name="何 羽鑫" userId="b38e3e78d0e39cf3" providerId="LiveId" clId="{0EDAE1CB-41C7-48D9-B4E9-31B8BCE2D247}" dt="2023-05-19T04:23:10.844" v="5836" actId="20577"/>
          <ac:spMkLst>
            <pc:docMk/>
            <pc:sldMk cId="551730247" sldId="772"/>
            <ac:spMk id="16" creationId="{BD414C33-B3A8-460B-99BB-40E592855892}"/>
          </ac:spMkLst>
        </pc:spChg>
        <pc:spChg chg="add del mod">
          <ac:chgData name="何 羽鑫" userId="b38e3e78d0e39cf3" providerId="LiveId" clId="{0EDAE1CB-41C7-48D9-B4E9-31B8BCE2D247}" dt="2023-05-19T04:19:56.845" v="5807"/>
          <ac:spMkLst>
            <pc:docMk/>
            <pc:sldMk cId="551730247" sldId="772"/>
            <ac:spMk id="19" creationId="{3CF5D280-DF5E-45E0-93C5-4926481EFB23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20" creationId="{534E9571-35EE-49BB-89D1-4B36C6ACA86F}"/>
          </ac:spMkLst>
        </pc:spChg>
        <pc:spChg chg="add mod">
          <ac:chgData name="何 羽鑫" userId="b38e3e78d0e39cf3" providerId="LiveId" clId="{0EDAE1CB-41C7-48D9-B4E9-31B8BCE2D247}" dt="2023-05-19T04:19:55.824" v="5805"/>
          <ac:spMkLst>
            <pc:docMk/>
            <pc:sldMk cId="551730247" sldId="772"/>
            <ac:spMk id="21" creationId="{BD0672AE-BD2C-4CE3-88BB-55B252AF8065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24" creationId="{B46B7206-010F-4E16-83A6-EC77D8726093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27" creationId="{5D115383-33D6-4FED-8638-290D70E90391}"/>
          </ac:spMkLst>
        </pc:spChg>
        <pc:cxnChg chg="del">
          <ac:chgData name="何 羽鑫" userId="b38e3e78d0e39cf3" providerId="LiveId" clId="{0EDAE1CB-41C7-48D9-B4E9-31B8BCE2D247}" dt="2023-05-19T04:12:25.461" v="5620" actId="478"/>
          <ac:cxnSpMkLst>
            <pc:docMk/>
            <pc:sldMk cId="551730247" sldId="772"/>
            <ac:cxnSpMk id="15" creationId="{62A143A7-3874-4E29-954B-7FB2A43E9102}"/>
          </ac:cxnSpMkLst>
        </pc:cxnChg>
        <pc:cxnChg chg="del">
          <ac:chgData name="何 羽鑫" userId="b38e3e78d0e39cf3" providerId="LiveId" clId="{0EDAE1CB-41C7-48D9-B4E9-31B8BCE2D247}" dt="2023-05-19T04:12:25.461" v="5620" actId="478"/>
          <ac:cxnSpMkLst>
            <pc:docMk/>
            <pc:sldMk cId="551730247" sldId="772"/>
            <ac:cxnSpMk id="17" creationId="{707E22BD-69C0-4473-886E-A0D39A3796BB}"/>
          </ac:cxnSpMkLst>
        </pc:cxnChg>
        <pc:cxnChg chg="del">
          <ac:chgData name="何 羽鑫" userId="b38e3e78d0e39cf3" providerId="LiveId" clId="{0EDAE1CB-41C7-48D9-B4E9-31B8BCE2D247}" dt="2023-05-19T04:12:25.461" v="5620" actId="478"/>
          <ac:cxnSpMkLst>
            <pc:docMk/>
            <pc:sldMk cId="551730247" sldId="772"/>
            <ac:cxnSpMk id="18" creationId="{18FBE97C-5184-4A28-82E9-72759A5FCF54}"/>
          </ac:cxnSpMkLst>
        </pc:cxnChg>
      </pc:sldChg>
      <pc:sldMasterChg chg="del delSldLayout">
        <pc:chgData name="何 羽鑫" userId="b38e3e78d0e39cf3" providerId="LiveId" clId="{0EDAE1CB-41C7-48D9-B4E9-31B8BCE2D247}" dt="2023-05-18T08:43:33.997" v="1835" actId="47"/>
        <pc:sldMasterMkLst>
          <pc:docMk/>
          <pc:sldMasterMk cId="0" sldId="2147483669"/>
        </pc:sldMasterMkLst>
        <pc:sldLayoutChg chg="del">
          <pc:chgData name="何 羽鑫" userId="b38e3e78d0e39cf3" providerId="LiveId" clId="{0EDAE1CB-41C7-48D9-B4E9-31B8BCE2D247}" dt="2023-05-18T08:43:33.997" v="1835" actId="47"/>
          <pc:sldLayoutMkLst>
            <pc:docMk/>
            <pc:sldMasterMk cId="0" sldId="2147483669"/>
            <pc:sldLayoutMk cId="0" sldId="2147483670"/>
          </pc:sldLayoutMkLst>
        </pc:sldLayoutChg>
        <pc:sldLayoutChg chg="del">
          <pc:chgData name="何 羽鑫" userId="b38e3e78d0e39cf3" providerId="LiveId" clId="{0EDAE1CB-41C7-48D9-B4E9-31B8BCE2D247}" dt="2023-05-18T08:43:33.997" v="1835" actId="47"/>
          <pc:sldLayoutMkLst>
            <pc:docMk/>
            <pc:sldMasterMk cId="0" sldId="2147483669"/>
            <pc:sldLayoutMk cId="0" sldId="2147483671"/>
          </pc:sldLayoutMkLst>
        </pc:sldLayoutChg>
      </pc:sldMasterChg>
      <pc:sldMasterChg chg="del delSldLayout">
        <pc:chgData name="何 羽鑫" userId="b38e3e78d0e39cf3" providerId="LiveId" clId="{0EDAE1CB-41C7-48D9-B4E9-31B8BCE2D247}" dt="2023-05-18T08:43:36.061" v="1839" actId="47"/>
        <pc:sldMasterMkLst>
          <pc:docMk/>
          <pc:sldMasterMk cId="0" sldId="2147483690"/>
        </pc:sldMasterMkLst>
        <pc:sldLayoutChg chg="del">
          <pc:chgData name="何 羽鑫" userId="b38e3e78d0e39cf3" providerId="LiveId" clId="{0EDAE1CB-41C7-48D9-B4E9-31B8BCE2D247}" dt="2023-05-18T08:43:36.061" v="1839" actId="47"/>
          <pc:sldLayoutMkLst>
            <pc:docMk/>
            <pc:sldMasterMk cId="0" sldId="2147483690"/>
            <pc:sldLayoutMk cId="0" sldId="2147483691"/>
          </pc:sldLayoutMkLst>
        </pc:sldLayoutChg>
        <pc:sldLayoutChg chg="del">
          <pc:chgData name="何 羽鑫" userId="b38e3e78d0e39cf3" providerId="LiveId" clId="{0EDAE1CB-41C7-48D9-B4E9-31B8BCE2D247}" dt="2023-05-18T08:43:36.061" v="1839" actId="47"/>
          <pc:sldLayoutMkLst>
            <pc:docMk/>
            <pc:sldMasterMk cId="0" sldId="2147483690"/>
            <pc:sldLayoutMk cId="0" sldId="2147483692"/>
          </pc:sldLayoutMkLst>
        </pc:sldLayoutChg>
      </pc:sldMasterChg>
      <pc:sldMasterChg chg="del delSldLayout">
        <pc:chgData name="何 羽鑫" userId="b38e3e78d0e39cf3" providerId="LiveId" clId="{0EDAE1CB-41C7-48D9-B4E9-31B8BCE2D247}" dt="2023-05-18T08:43:44.612" v="1852" actId="47"/>
        <pc:sldMasterMkLst>
          <pc:docMk/>
          <pc:sldMasterMk cId="0" sldId="2147483696"/>
        </pc:sldMasterMkLst>
        <pc:sldLayoutChg chg="del">
          <pc:chgData name="何 羽鑫" userId="b38e3e78d0e39cf3" providerId="LiveId" clId="{0EDAE1CB-41C7-48D9-B4E9-31B8BCE2D247}" dt="2023-05-18T08:43:44.612" v="1852" actId="47"/>
          <pc:sldLayoutMkLst>
            <pc:docMk/>
            <pc:sldMasterMk cId="0" sldId="2147483696"/>
            <pc:sldLayoutMk cId="0" sldId="2147483697"/>
          </pc:sldLayoutMkLst>
        </pc:sldLayoutChg>
        <pc:sldLayoutChg chg="del">
          <pc:chgData name="何 羽鑫" userId="b38e3e78d0e39cf3" providerId="LiveId" clId="{0EDAE1CB-41C7-48D9-B4E9-31B8BCE2D247}" dt="2023-05-18T08:43:44.612" v="1852" actId="47"/>
          <pc:sldLayoutMkLst>
            <pc:docMk/>
            <pc:sldMasterMk cId="0" sldId="2147483696"/>
            <pc:sldLayoutMk cId="0" sldId="21474836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BF64B-28C9-9640-97F7-DA7FA2F8E473}" type="datetime1">
              <a:rPr kumimoji="1" lang="en-US" altLang="zh-CN" smtClean="0"/>
              <a:t>6/19/2023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D972-C81E-C641-B35E-FA45DDFE8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94008-7CB9-9846-91AD-0BAEF5827B65}" type="datetime1">
              <a:rPr lang="en-US" altLang="zh-CN" smtClean="0"/>
              <a:t>6/19/2023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8390" y="685800"/>
            <a:ext cx="548122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53584-D87C-46FF-8693-B5F79AF1C9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021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50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48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5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317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90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222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276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8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626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34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00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976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61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307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046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705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634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89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655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763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699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5126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153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58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576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05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18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91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09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051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86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81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7032"/>
            <a:ext cx="7772400" cy="12261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1560"/>
            <a:ext cx="6400800" cy="1461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5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952"/>
            <a:ext cx="3933763" cy="64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7222"/>
            <a:ext cx="8421624" cy="720760"/>
          </a:xfrm>
        </p:spPr>
        <p:txBody>
          <a:bodyPr>
            <a:normAutofit/>
          </a:bodyPr>
          <a:lstStyle>
            <a:lvl1pPr algn="l">
              <a:defRPr sz="3005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78109"/>
            <a:ext cx="8421624" cy="4385640"/>
          </a:xfrm>
          <a:ln>
            <a:noFill/>
          </a:ln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sz="25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81635" indent="0">
              <a:buNone/>
              <a:defRPr/>
            </a:lvl2pPr>
            <a:lvl3pPr marL="762635" indent="-190500">
              <a:buFontTx/>
              <a:buBlip>
                <a:blip r:embed="rId3"/>
              </a:buBlip>
              <a:defRPr lang="zh-CN" altLang="en-US" sz="217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4270" indent="-190500">
              <a:buClr>
                <a:schemeClr val="accent6"/>
              </a:buClr>
              <a:buFont typeface="Wingdings" panose="05000000000000000000" pitchFamily="2" charset="2"/>
              <a:buChar char="Ø"/>
              <a:defRPr/>
            </a:lvl4pPr>
            <a:lvl5pPr marL="1525270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F751447-93B0-4F7F-8E43-F17BD1082DBA}" type="slidenum">
              <a:rPr lang="en-US" altLang="zh-CN" smtClean="0"/>
              <a:t>‹#›</a:t>
            </a:fld>
            <a:r>
              <a:rPr lang="en-US" altLang="zh-CN" dirty="0"/>
              <a:t>/25</a:t>
            </a:r>
            <a:endParaRPr lang="zh-CN" alt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95536" y="757982"/>
            <a:ext cx="7772400" cy="9136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7032"/>
            <a:ext cx="7772400" cy="12261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1560"/>
            <a:ext cx="6400800" cy="1461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5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952"/>
            <a:ext cx="3933763" cy="64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7222"/>
            <a:ext cx="8421624" cy="720760"/>
          </a:xfrm>
        </p:spPr>
        <p:txBody>
          <a:bodyPr>
            <a:normAutofit/>
          </a:bodyPr>
          <a:lstStyle>
            <a:lvl1pPr algn="l">
              <a:defRPr sz="3005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78109"/>
            <a:ext cx="8421624" cy="4385640"/>
          </a:xfrm>
          <a:ln>
            <a:noFill/>
          </a:ln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sz="25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81635" indent="0">
              <a:buNone/>
              <a:defRPr/>
            </a:lvl2pPr>
            <a:lvl3pPr marL="762635" indent="-190500">
              <a:buFontTx/>
              <a:buBlip>
                <a:blip r:embed="rId3"/>
              </a:buBlip>
              <a:defRPr lang="zh-CN" altLang="en-US" sz="217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4270" indent="-190500">
              <a:buClr>
                <a:schemeClr val="accent6"/>
              </a:buClr>
              <a:buFont typeface="Wingdings" panose="05000000000000000000" pitchFamily="2" charset="2"/>
              <a:buChar char="Ø"/>
              <a:defRPr/>
            </a:lvl4pPr>
            <a:lvl5pPr marL="1525270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F751447-93B0-4F7F-8E43-F17BD1082DBA}" type="slidenum">
              <a:rPr lang="en-US" altLang="zh-CN" smtClean="0"/>
              <a:t>‹#›</a:t>
            </a:fld>
            <a:r>
              <a:rPr lang="en-US" altLang="zh-CN" dirty="0"/>
              <a:t>/25</a:t>
            </a:r>
            <a:endParaRPr lang="zh-CN" alt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95536" y="757982"/>
            <a:ext cx="7772400" cy="9136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9081"/>
            <a:ext cx="8229600" cy="95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4760"/>
            <a:ext cx="8229600" cy="377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7544" y="5318556"/>
            <a:ext cx="2133600" cy="304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20669"/>
            <a:ext cx="4464496" cy="2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762635" rtl="0" eaLnBrk="1" latinLnBrk="0" hangingPunct="1"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2670" kern="120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defTabSz="762635" rtl="0" eaLnBrk="1" latinLnBrk="0" hangingPunct="1">
        <a:spcBef>
          <a:spcPts val="8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–"/>
        <a:defRPr sz="1670" kern="1200">
          <a:solidFill>
            <a:schemeClr val="tx1"/>
          </a:solidFill>
          <a:latin typeface="+mn-lt"/>
          <a:ea typeface="+mn-ea"/>
          <a:cs typeface="+mn-cs"/>
        </a:defRPr>
      </a:lvl4pPr>
      <a:lvl5pPr marL="171640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»"/>
        <a:defRPr sz="1670" kern="1200">
          <a:solidFill>
            <a:schemeClr val="tx1"/>
          </a:solidFill>
          <a:latin typeface="+mn-lt"/>
          <a:ea typeface="+mn-ea"/>
          <a:cs typeface="+mn-cs"/>
        </a:defRPr>
      </a:lvl5pPr>
      <a:lvl6pPr marL="209740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7pPr>
      <a:lvl8pPr marL="286004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9081"/>
            <a:ext cx="8229600" cy="95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4760"/>
            <a:ext cx="8229600" cy="377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7544" y="5318556"/>
            <a:ext cx="2133600" cy="304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20669"/>
            <a:ext cx="4464496" cy="2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</p:sldLayoutIdLst>
  <p:hf sldNum="0" hdr="0" ftr="0" dt="0"/>
  <p:txStyles>
    <p:titleStyle>
      <a:lvl1pPr algn="ctr" defTabSz="762635" rtl="0" eaLnBrk="1" latinLnBrk="0" hangingPunct="1"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2670" kern="120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defTabSz="762635" rtl="0" eaLnBrk="1" latinLnBrk="0" hangingPunct="1">
        <a:spcBef>
          <a:spcPts val="8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–"/>
        <a:defRPr sz="1670" kern="1200">
          <a:solidFill>
            <a:schemeClr val="tx1"/>
          </a:solidFill>
          <a:latin typeface="+mn-lt"/>
          <a:ea typeface="+mn-ea"/>
          <a:cs typeface="+mn-cs"/>
        </a:defRPr>
      </a:lvl4pPr>
      <a:lvl5pPr marL="171640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»"/>
        <a:defRPr sz="1670" kern="1200">
          <a:solidFill>
            <a:schemeClr val="tx1"/>
          </a:solidFill>
          <a:latin typeface="+mn-lt"/>
          <a:ea typeface="+mn-ea"/>
          <a:cs typeface="+mn-cs"/>
        </a:defRPr>
      </a:lvl5pPr>
      <a:lvl6pPr marL="209740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7pPr>
      <a:lvl8pPr marL="286004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msys.org/blog/2023-05-25-leaderboard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001597"/>
            <a:ext cx="6858000" cy="19126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Pretrained Language Models</a:t>
            </a:r>
            <a:endParaRPr lang="zh-CN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5706" y="3003897"/>
            <a:ext cx="5292588" cy="1584495"/>
          </a:xfrm>
        </p:spPr>
        <p:txBody>
          <a:bodyPr>
            <a:no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</a:rPr>
              <a:t>何羽鑫</a:t>
            </a:r>
            <a:endParaRPr lang="en-US" altLang="zh-CN" sz="2100" b="1" dirty="0">
              <a:solidFill>
                <a:schemeClr val="tx1"/>
              </a:solidFill>
            </a:endParaRPr>
          </a:p>
          <a:p>
            <a:r>
              <a:rPr lang="zh-CN" altLang="en-US" sz="2100" dirty="0">
                <a:solidFill>
                  <a:schemeClr val="tx1"/>
                </a:solidFill>
              </a:rPr>
              <a:t>哈尔滨工业大学（深圳）</a:t>
            </a:r>
            <a:endParaRPr lang="en-US" altLang="zh-CN" sz="2100" dirty="0">
              <a:solidFill>
                <a:schemeClr val="tx1"/>
              </a:solidFill>
            </a:endParaRPr>
          </a:p>
          <a:p>
            <a:r>
              <a:rPr lang="zh-CN" altLang="en-US" sz="2100" dirty="0">
                <a:solidFill>
                  <a:schemeClr val="tx1"/>
                </a:solidFill>
              </a:rPr>
              <a:t>智能计算研究中心</a:t>
            </a:r>
            <a:endParaRPr lang="en-US" altLang="zh-CN" sz="2100" dirty="0">
              <a:solidFill>
                <a:schemeClr val="tx1"/>
              </a:solidFill>
            </a:endParaRPr>
          </a:p>
          <a:p>
            <a:r>
              <a:rPr lang="en-US" altLang="zh-CN" sz="2100" b="1" dirty="0">
                <a:solidFill>
                  <a:schemeClr val="tx1"/>
                </a:solidFill>
              </a:rPr>
              <a:t>5/19/2023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7D4765-4838-41F4-84EA-15267507994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https://blog.eleuther.ai/rotary-embeddings/</a:t>
            </a:r>
            <a:endParaRPr lang="zh-CN" altLang="en-US" sz="1100" i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54CA17-C0F9-3B1F-3DBD-FD4322E33FCF}"/>
              </a:ext>
            </a:extLst>
          </p:cNvPr>
          <p:cNvSpPr txBox="1"/>
          <p:nvPr/>
        </p:nvSpPr>
        <p:spPr>
          <a:xfrm>
            <a:off x="683568" y="2089440"/>
            <a:ext cx="79928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Sinusoidal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位置编码对每个位置单独计算编码，而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同时考虑一对位置；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Sinusoidal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位置编码是加性的（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sin(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α+β)=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α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cos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β+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cos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α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β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），而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可以视为乘性的</a:t>
            </a:r>
            <a:r>
              <a:rPr lang="zh-CN" altLang="en-US" i="0" dirty="0">
                <a:effectLst/>
                <a:latin typeface="Georgia" panose="02040502050405020303" pitchFamily="18" charset="0"/>
              </a:rPr>
              <a:t>。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3FFDF9-6FF1-2A5F-CAC7-66F9E2FDA58B}"/>
              </a:ext>
            </a:extLst>
          </p:cNvPr>
          <p:cNvSpPr txBox="1"/>
          <p:nvPr/>
        </p:nvSpPr>
        <p:spPr>
          <a:xfrm>
            <a:off x="683568" y="16240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Sinusoidal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位置编码的区别：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9005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Swish Gated Linear Unit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69D5BFE-557A-4505-8339-1DA7443C1E39}"/>
              </a:ext>
            </a:extLst>
          </p:cNvPr>
          <p:cNvSpPr txBox="1"/>
          <p:nvPr/>
        </p:nvSpPr>
        <p:spPr>
          <a:xfrm>
            <a:off x="1853952" y="4726809"/>
            <a:ext cx="54360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（可以看作介于线性函数与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ReLU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函数之间的平滑函数， 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Swish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函数和其一阶导数都具有平滑特性）</a:t>
            </a:r>
            <a:endParaRPr lang="zh-CN" alt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09A55B-DD1E-4F3E-A942-541A9FF9F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55" y="2145228"/>
            <a:ext cx="3850742" cy="250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9405478D-8635-405B-88BF-CEFBCC4EE625}"/>
              </a:ext>
            </a:extLst>
          </p:cNvPr>
          <p:cNvGrpSpPr/>
          <p:nvPr/>
        </p:nvGrpSpPr>
        <p:grpSpPr>
          <a:xfrm>
            <a:off x="2699792" y="1602454"/>
            <a:ext cx="2947831" cy="369332"/>
            <a:chOff x="742325" y="1546046"/>
            <a:chExt cx="2947831" cy="369332"/>
          </a:xfrm>
        </p:grpSpPr>
        <p:pic>
          <p:nvPicPr>
            <p:cNvPr id="2052" name="Picture 4" descr="在这里插入图片描述">
              <a:extLst>
                <a:ext uri="{FF2B5EF4-FFF2-40B4-BE49-F238E27FC236}">
                  <a16:creationId xmlns:a16="http://schemas.microsoft.com/office/drawing/2014/main" id="{D24C0565-A217-4097-97FA-B7F2E726E8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5"/>
            <a:stretch/>
          </p:blipFill>
          <p:spPr bwMode="auto">
            <a:xfrm>
              <a:off x="1966461" y="1575319"/>
              <a:ext cx="1723695" cy="29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1444801-087F-4EE0-B23F-AEE64210950E}"/>
                </a:ext>
              </a:extLst>
            </p:cNvPr>
            <p:cNvSpPr txBox="1"/>
            <p:nvPr/>
          </p:nvSpPr>
          <p:spPr>
            <a:xfrm>
              <a:off x="742325" y="1546046"/>
              <a:ext cx="1637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Swish</a:t>
              </a:r>
              <a:r>
                <a:rPr lang="en-US" altLang="zh-CN" baseline="-25000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β</a:t>
              </a:r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zh-CN" b="1" i="1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zh-CN" altLang="en-US" b="1" i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4250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Swish Gated Linear Unit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FF73914-AC6C-4AC0-BEDF-5CFEF2CA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12" y="2428089"/>
            <a:ext cx="3185436" cy="32006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A28F73D-3510-4DE9-B519-0E2DEF838E27}"/>
              </a:ext>
            </a:extLst>
          </p:cNvPr>
          <p:cNvSpPr txBox="1"/>
          <p:nvPr/>
        </p:nvSpPr>
        <p:spPr>
          <a:xfrm>
            <a:off x="1719601" y="2378825"/>
            <a:ext cx="240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Gated Linear Unit: 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CB3C70-38A4-4BD0-A8C8-C0E2802B8BA4}"/>
              </a:ext>
            </a:extLst>
          </p:cNvPr>
          <p:cNvSpPr txBox="1"/>
          <p:nvPr/>
        </p:nvSpPr>
        <p:spPr>
          <a:xfrm>
            <a:off x="4027363" y="2815282"/>
            <a:ext cx="959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Sigmoid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D0AA371-429A-4BCF-AA06-C975FD6D7260}"/>
              </a:ext>
            </a:extLst>
          </p:cNvPr>
          <p:cNvCxnSpPr>
            <a:cxnSpLocks/>
          </p:cNvCxnSpPr>
          <p:nvPr/>
        </p:nvCxnSpPr>
        <p:spPr>
          <a:xfrm flipV="1">
            <a:off x="4455905" y="2679880"/>
            <a:ext cx="51289" cy="200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6E11886-5E8D-4732-878B-0A24477C7268}"/>
              </a:ext>
            </a:extLst>
          </p:cNvPr>
          <p:cNvSpPr txBox="1"/>
          <p:nvPr/>
        </p:nvSpPr>
        <p:spPr>
          <a:xfrm>
            <a:off x="1713542" y="3932031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en-US" altLang="zh-CN" b="1" i="1" dirty="0">
                <a:solidFill>
                  <a:srgbClr val="12121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 = 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5A55DBC-DA65-4229-8566-FDED559A1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737" y="3940001"/>
            <a:ext cx="3063505" cy="388654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5883435-1E2E-4ABB-81D1-742E8C1919A5}"/>
              </a:ext>
            </a:extLst>
          </p:cNvPr>
          <p:cNvGrpSpPr/>
          <p:nvPr/>
        </p:nvGrpSpPr>
        <p:grpSpPr>
          <a:xfrm>
            <a:off x="1719601" y="1529813"/>
            <a:ext cx="2947831" cy="369332"/>
            <a:chOff x="742325" y="1546046"/>
            <a:chExt cx="2947831" cy="369332"/>
          </a:xfrm>
        </p:grpSpPr>
        <p:pic>
          <p:nvPicPr>
            <p:cNvPr id="16" name="Picture 4" descr="在这里插入图片描述">
              <a:extLst>
                <a:ext uri="{FF2B5EF4-FFF2-40B4-BE49-F238E27FC236}">
                  <a16:creationId xmlns:a16="http://schemas.microsoft.com/office/drawing/2014/main" id="{6900C77E-0CD9-4831-A30E-F573E5EF08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5"/>
            <a:stretch/>
          </p:blipFill>
          <p:spPr bwMode="auto">
            <a:xfrm>
              <a:off x="1966461" y="1575319"/>
              <a:ext cx="1723695" cy="29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E35B7FA-0564-4C02-8545-F3FE5A744BF9}"/>
                </a:ext>
              </a:extLst>
            </p:cNvPr>
            <p:cNvSpPr txBox="1"/>
            <p:nvPr/>
          </p:nvSpPr>
          <p:spPr>
            <a:xfrm>
              <a:off x="742325" y="1546046"/>
              <a:ext cx="1637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Swish</a:t>
              </a:r>
              <a:r>
                <a:rPr lang="en-US" altLang="zh-CN" baseline="-25000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β</a:t>
              </a:r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zh-CN" b="1" i="1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zh-CN" altLang="en-US" b="1" i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36A0D2A-4085-42F4-9923-DDF92D35789B}"/>
              </a:ext>
            </a:extLst>
          </p:cNvPr>
          <p:cNvSpPr/>
          <p:nvPr/>
        </p:nvSpPr>
        <p:spPr>
          <a:xfrm>
            <a:off x="4427984" y="2378825"/>
            <a:ext cx="115212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943E926-7C4A-42B5-8BCF-46F849F6CCCC}"/>
              </a:ext>
            </a:extLst>
          </p:cNvPr>
          <p:cNvSpPr txBox="1"/>
          <p:nvPr/>
        </p:nvSpPr>
        <p:spPr>
          <a:xfrm>
            <a:off x="4680012" y="2009493"/>
            <a:ext cx="648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Gate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7D379C-63C3-4C90-A767-8656E33D1363}"/>
              </a:ext>
            </a:extLst>
          </p:cNvPr>
          <p:cNvSpPr txBox="1"/>
          <p:nvPr/>
        </p:nvSpPr>
        <p:spPr>
          <a:xfrm>
            <a:off x="5940152" y="2010878"/>
            <a:ext cx="806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Linear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D666C6-E8E0-4E03-9A31-443F47FC5E83}"/>
              </a:ext>
            </a:extLst>
          </p:cNvPr>
          <p:cNvSpPr/>
          <p:nvPr/>
        </p:nvSpPr>
        <p:spPr>
          <a:xfrm>
            <a:off x="5832140" y="2378825"/>
            <a:ext cx="115212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21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Pre-normalization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FE74E4-DFE0-48CB-A6D0-B1EAA012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91729"/>
            <a:ext cx="4032448" cy="36922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393EF9-E9D0-4817-9666-67C12606EB4C}"/>
              </a:ext>
            </a:extLst>
          </p:cNvPr>
          <p:cNvSpPr txBox="1"/>
          <p:nvPr/>
        </p:nvSpPr>
        <p:spPr>
          <a:xfrm>
            <a:off x="4355976" y="2213067"/>
            <a:ext cx="460851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Post-normalization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会导致训练初期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梯度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分布不稳定（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接近输出层的参数梯度过大，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学习率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warmup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能缓解这个问题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Pre-normalization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能够让各层之间梯度范数几乎保持不变，更利于优化器进行优化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5B52D-C986-4528-8BFC-B97B19CF9388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On Layer Normalization in the Transformer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256353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RMSNorm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归一化函数替代原始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LayerNorm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B034D6F-8B67-47B0-B966-F01ADC566DE9}"/>
              </a:ext>
            </a:extLst>
          </p:cNvPr>
          <p:cNvSpPr txBox="1"/>
          <p:nvPr/>
        </p:nvSpPr>
        <p:spPr>
          <a:xfrm>
            <a:off x="395536" y="1553070"/>
            <a:ext cx="80648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由于原本的线性层存在内部协变量偏移问题，即一个层的输入分布随着先前层的更新而变化。这可能会对参数梯度的稳定性产生负面影响，延迟模型收敛。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LayerNorm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成功的一个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广为接受的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解释是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其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重新定心和重新缩放的不变性。前者使模型对输入和权重上的移位噪声不敏感，后者在输入和权重随机缩放时保持输出表示不变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9DD84B-A8AF-4AAE-9199-D31464D4BDB3}"/>
              </a:ext>
            </a:extLst>
          </p:cNvPr>
          <p:cNvSpPr txBox="1"/>
          <p:nvPr/>
        </p:nvSpPr>
        <p:spPr>
          <a:xfrm>
            <a:off x="395536" y="3459753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RMSNorm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论文则假设重新缩放不变性是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LayerNorm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成功的原因，而不是重新定心不变性。具体地，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RMSNorm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只关注重新缩放不变性，并根据均方根（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RMS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）统计量来归一化。相对于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LayerNorm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，删除了关于均值的统计。实验证实了其有效性和高效性。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BE0A78-A6DC-E7D9-4961-486B82C812C0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Root Mean Square Layer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546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预训练任务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439D15-D058-4C3A-B5C2-0FE46212BD21}"/>
              </a:ext>
            </a:extLst>
          </p:cNvPr>
          <p:cNvSpPr txBox="1"/>
          <p:nvPr/>
        </p:nvSpPr>
        <p:spPr>
          <a:xfrm>
            <a:off x="1187624" y="4659624"/>
            <a:ext cx="1979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Denoising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B9279B-3554-434F-89F7-82117F0CE6B4}"/>
              </a:ext>
            </a:extLst>
          </p:cNvPr>
          <p:cNvSpPr txBox="1"/>
          <p:nvPr/>
        </p:nvSpPr>
        <p:spPr>
          <a:xfrm>
            <a:off x="4338767" y="4659624"/>
            <a:ext cx="3168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Prefix Language Modeling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17B94C-51DC-45C6-8DB9-05461B243DE2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UL2: Unifying Language Learning Paradigms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78A0A3B-7C9F-439E-A746-A57BEC75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558015"/>
            <a:ext cx="630228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75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Scaling laws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17B94C-51DC-45C6-8DB9-05461B243DE2}"/>
              </a:ext>
            </a:extLst>
          </p:cNvPr>
          <p:cNvSpPr txBox="1"/>
          <p:nvPr/>
        </p:nvSpPr>
        <p:spPr>
          <a:xfrm>
            <a:off x="0" y="533065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Training Compute-Optimal Large Language Models</a:t>
            </a:r>
          </a:p>
          <a:p>
            <a:r>
              <a:rPr lang="en-US" altLang="zh-CN" sz="1100" i="1" dirty="0"/>
              <a:t>Ref: </a:t>
            </a:r>
            <a:r>
              <a:rPr lang="en-US" altLang="zh-CN" sz="1100" i="1" dirty="0" err="1"/>
              <a:t>LLaMA</a:t>
            </a:r>
            <a:r>
              <a:rPr lang="en-US" altLang="zh-CN" sz="1100" i="1" dirty="0"/>
              <a:t>: Open and Efficient Foundation Language Models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88F26F-CE0C-452B-9855-A6443A5CD6FF}"/>
              </a:ext>
            </a:extLst>
          </p:cNvPr>
          <p:cNvSpPr txBox="1"/>
          <p:nvPr/>
        </p:nvSpPr>
        <p:spPr>
          <a:xfrm>
            <a:off x="395536" y="1487529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Chinchilla</a:t>
            </a:r>
            <a:r>
              <a:rPr lang="zh-CN" altLang="en-US" b="1" dirty="0">
                <a:solidFill>
                  <a:srgbClr val="121212"/>
                </a:solidFill>
                <a:effectLst/>
                <a:latin typeface="-apple-system"/>
              </a:rPr>
              <a:t>论文发现“性价比”最高的预训练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Scaling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方式是模型大小与预训练语料大小等比例增长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5B96C-F32E-41E7-8000-8CFD0B0DC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39" y="2014088"/>
            <a:ext cx="3034321" cy="261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A7C680A-A768-4A46-8E53-DF56818F389B}"/>
              </a:ext>
            </a:extLst>
          </p:cNvPr>
          <p:cNvSpPr txBox="1"/>
          <p:nvPr/>
        </p:nvSpPr>
        <p:spPr>
          <a:xfrm>
            <a:off x="395536" y="4655066"/>
            <a:ext cx="8568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LLaMA</a:t>
            </a:r>
            <a:r>
              <a:rPr lang="zh-CN" altLang="en-US" b="1" dirty="0">
                <a:solidFill>
                  <a:srgbClr val="121212"/>
                </a:solidFill>
                <a:effectLst/>
                <a:latin typeface="-apple-system"/>
              </a:rPr>
              <a:t>论文进一步发现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在不增大模型的情况下扩增预训练语料仍能提升预训练效果，虽然性价比不够高（开销与增益不成正比）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6930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17B94C-51DC-45C6-8DB9-05461B243DE2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Scaling Instruction-Finetuned Language Models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807EAF-C117-43CE-9048-96A31120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35745"/>
            <a:ext cx="6543601" cy="32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20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3000" dirty="0"/>
              <a:t>主要内容</a:t>
            </a:r>
            <a:endParaRPr lang="zh-CN" altLang="en-US" sz="3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9318" y="1257276"/>
            <a:ext cx="7701511" cy="610275"/>
            <a:chOff x="1666002" y="2030070"/>
            <a:chExt cx="7701511" cy="610275"/>
          </a:xfrm>
        </p:grpSpPr>
        <p:sp>
          <p:nvSpPr>
            <p:cNvPr id="5" name="矩形 4"/>
            <p:cNvSpPr/>
            <p:nvPr/>
          </p:nvSpPr>
          <p:spPr bwMode="auto">
            <a:xfrm>
              <a:off x="2523391" y="2030070"/>
              <a:ext cx="5370381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Encoder-Decoder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직사각형 31"/>
            <p:cNvSpPr>
              <a:spLocks noChangeArrowheads="1"/>
            </p:cNvSpPr>
            <p:nvPr/>
          </p:nvSpPr>
          <p:spPr bwMode="auto">
            <a:xfrm>
              <a:off x="2360468" y="2545668"/>
              <a:ext cx="7007045" cy="52771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직사각형 31"/>
            <p:cNvSpPr>
              <a:spLocks noChangeAspect="1" noChangeArrowheads="1"/>
            </p:cNvSpPr>
            <p:nvPr/>
          </p:nvSpPr>
          <p:spPr bwMode="auto">
            <a:xfrm>
              <a:off x="1666002" y="2092867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687647" y="2056780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35DE65-DBA8-472B-8A3D-A05F5CDE9E0A}"/>
              </a:ext>
            </a:extLst>
          </p:cNvPr>
          <p:cNvGrpSpPr/>
          <p:nvPr/>
        </p:nvGrpSpPr>
        <p:grpSpPr>
          <a:xfrm>
            <a:off x="819318" y="3251259"/>
            <a:ext cx="7701510" cy="617897"/>
            <a:chOff x="1659295" y="3069033"/>
            <a:chExt cx="7701510" cy="6178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025631F-CC73-48CB-8DA9-889D7FCBFD84}"/>
                </a:ext>
              </a:extLst>
            </p:cNvPr>
            <p:cNvSpPr/>
            <p:nvPr/>
          </p:nvSpPr>
          <p:spPr bwMode="auto">
            <a:xfrm>
              <a:off x="2523391" y="3069033"/>
              <a:ext cx="5033750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Causal 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4F586DCB-AFE4-4794-8806-BFE8E6FB3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직사각형 31">
              <a:extLst>
                <a:ext uri="{FF2B5EF4-FFF2-40B4-BE49-F238E27FC236}">
                  <a16:creationId xmlns:a16="http://schemas.microsoft.com/office/drawing/2014/main" id="{B31F43E3-C49F-43B8-B683-8D38D54512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826D66-D87E-4E4D-B2BD-9BD863956AFD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556128-1368-4F46-BE26-129FCCFD0000}"/>
              </a:ext>
            </a:extLst>
          </p:cNvPr>
          <p:cNvGrpSpPr/>
          <p:nvPr/>
        </p:nvGrpSpPr>
        <p:grpSpPr>
          <a:xfrm>
            <a:off x="819318" y="4310160"/>
            <a:ext cx="7701510" cy="617897"/>
            <a:chOff x="1659295" y="3069033"/>
            <a:chExt cx="7701510" cy="6178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BC880C-A077-4F00-A60B-2A15868DF21D}"/>
                </a:ext>
              </a:extLst>
            </p:cNvPr>
            <p:cNvSpPr/>
            <p:nvPr/>
          </p:nvSpPr>
          <p:spPr bwMode="auto">
            <a:xfrm>
              <a:off x="2523391" y="3069033"/>
              <a:ext cx="4706738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General Language Model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직사각형 31">
              <a:extLst>
                <a:ext uri="{FF2B5EF4-FFF2-40B4-BE49-F238E27FC236}">
                  <a16:creationId xmlns:a16="http://schemas.microsoft.com/office/drawing/2014/main" id="{B8EA48AD-8BCE-4DD2-8FEB-D2FA8A3F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직사각형 31">
              <a:extLst>
                <a:ext uri="{FF2B5EF4-FFF2-40B4-BE49-F238E27FC236}">
                  <a16:creationId xmlns:a16="http://schemas.microsoft.com/office/drawing/2014/main" id="{4E075F5C-839A-4BC3-9B4D-111BC75E6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BDDF04-CA77-4895-8A01-A84D8C1A2578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35FD5D-48C8-4058-BC7A-2B0BBA8665C8}"/>
              </a:ext>
            </a:extLst>
          </p:cNvPr>
          <p:cNvGrpSpPr/>
          <p:nvPr/>
        </p:nvGrpSpPr>
        <p:grpSpPr>
          <a:xfrm>
            <a:off x="819318" y="2264620"/>
            <a:ext cx="7701510" cy="617897"/>
            <a:chOff x="1659295" y="3069033"/>
            <a:chExt cx="7701510" cy="6178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C42ADF-F862-4D37-8167-405B82D39595}"/>
                </a:ext>
              </a:extLst>
            </p:cNvPr>
            <p:cNvSpPr/>
            <p:nvPr/>
          </p:nvSpPr>
          <p:spPr bwMode="auto">
            <a:xfrm>
              <a:off x="2523391" y="3069033"/>
              <a:ext cx="4418197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基于双向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직사각형 31">
              <a:extLst>
                <a:ext uri="{FF2B5EF4-FFF2-40B4-BE49-F238E27FC236}">
                  <a16:creationId xmlns:a16="http://schemas.microsoft.com/office/drawing/2014/main" id="{914FBC61-0A83-4C04-BF24-18CA4325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직사각형 31">
              <a:extLst>
                <a:ext uri="{FF2B5EF4-FFF2-40B4-BE49-F238E27FC236}">
                  <a16:creationId xmlns:a16="http://schemas.microsoft.com/office/drawing/2014/main" id="{5880FD7B-049D-4A4C-BE44-FAD7055A9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E54D66-9D84-489F-BBFE-B7315C4366A6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07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基于双向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1347713"/>
            <a:ext cx="5256897" cy="7634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Google: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BERT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ALbert</a:t>
            </a:r>
            <a:endParaRPr lang="en-US" altLang="zh-CN" b="1" dirty="0">
              <a:solidFill>
                <a:srgbClr val="121212"/>
              </a:solidFill>
              <a:latin typeface="-apple-system"/>
              <a:sym typeface="+mn-ea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Meta: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RoBERTa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C3AFD9-B07C-495D-ABC4-4B8A4AD07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343339"/>
            <a:ext cx="1958510" cy="26443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A1FFA9-EA9C-4E7D-822B-222D5A4AC3B4}"/>
              </a:ext>
            </a:extLst>
          </p:cNvPr>
          <p:cNvSpPr txBox="1"/>
          <p:nvPr/>
        </p:nvSpPr>
        <p:spPr>
          <a:xfrm>
            <a:off x="395536" y="2480857"/>
            <a:ext cx="5184576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大号的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 Encoder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，但也不太一样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spcAft>
                <a:spcPts val="600"/>
              </a:spcAft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（详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见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基于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Encoder-Decoder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PLMs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里的各种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Ticks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519230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3000" dirty="0"/>
              <a:t>主要内容</a:t>
            </a:r>
            <a:endParaRPr lang="zh-CN" altLang="en-US" sz="3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9318" y="1257276"/>
            <a:ext cx="7701511" cy="610275"/>
            <a:chOff x="1666002" y="2030070"/>
            <a:chExt cx="7701511" cy="610275"/>
          </a:xfrm>
        </p:grpSpPr>
        <p:sp>
          <p:nvSpPr>
            <p:cNvPr id="5" name="矩形 4"/>
            <p:cNvSpPr/>
            <p:nvPr/>
          </p:nvSpPr>
          <p:spPr bwMode="auto">
            <a:xfrm>
              <a:off x="2523391" y="2030070"/>
              <a:ext cx="5370381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Encoder-Decoder</a:t>
              </a:r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직사각형 31"/>
            <p:cNvSpPr>
              <a:spLocks noChangeArrowheads="1"/>
            </p:cNvSpPr>
            <p:nvPr/>
          </p:nvSpPr>
          <p:spPr bwMode="auto">
            <a:xfrm>
              <a:off x="2360468" y="2545668"/>
              <a:ext cx="7007045" cy="52771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직사각형 31"/>
            <p:cNvSpPr>
              <a:spLocks noChangeAspect="1" noChangeArrowheads="1"/>
            </p:cNvSpPr>
            <p:nvPr/>
          </p:nvSpPr>
          <p:spPr bwMode="auto">
            <a:xfrm>
              <a:off x="1666002" y="2092867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687647" y="2056780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35DE65-DBA8-472B-8A3D-A05F5CDE9E0A}"/>
              </a:ext>
            </a:extLst>
          </p:cNvPr>
          <p:cNvGrpSpPr/>
          <p:nvPr/>
        </p:nvGrpSpPr>
        <p:grpSpPr>
          <a:xfrm>
            <a:off x="819318" y="3251259"/>
            <a:ext cx="7701510" cy="617897"/>
            <a:chOff x="1659295" y="3069033"/>
            <a:chExt cx="7701510" cy="6178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025631F-CC73-48CB-8DA9-889D7FCBFD84}"/>
                </a:ext>
              </a:extLst>
            </p:cNvPr>
            <p:cNvSpPr/>
            <p:nvPr/>
          </p:nvSpPr>
          <p:spPr bwMode="auto">
            <a:xfrm>
              <a:off x="2523391" y="3069033"/>
              <a:ext cx="5033750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Causal 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4F586DCB-AFE4-4794-8806-BFE8E6FB3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직사각형 31">
              <a:extLst>
                <a:ext uri="{FF2B5EF4-FFF2-40B4-BE49-F238E27FC236}">
                  <a16:creationId xmlns:a16="http://schemas.microsoft.com/office/drawing/2014/main" id="{B31F43E3-C49F-43B8-B683-8D38D54512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826D66-D87E-4E4D-B2BD-9BD863956AFD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556128-1368-4F46-BE26-129FCCFD0000}"/>
              </a:ext>
            </a:extLst>
          </p:cNvPr>
          <p:cNvGrpSpPr/>
          <p:nvPr/>
        </p:nvGrpSpPr>
        <p:grpSpPr>
          <a:xfrm>
            <a:off x="819318" y="4310160"/>
            <a:ext cx="7701510" cy="617897"/>
            <a:chOff x="1659295" y="3069033"/>
            <a:chExt cx="7701510" cy="6178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BC880C-A077-4F00-A60B-2A15868DF21D}"/>
                </a:ext>
              </a:extLst>
            </p:cNvPr>
            <p:cNvSpPr/>
            <p:nvPr/>
          </p:nvSpPr>
          <p:spPr bwMode="auto">
            <a:xfrm>
              <a:off x="2523391" y="3069033"/>
              <a:ext cx="4706738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General Language Model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직사각형 31">
              <a:extLst>
                <a:ext uri="{FF2B5EF4-FFF2-40B4-BE49-F238E27FC236}">
                  <a16:creationId xmlns:a16="http://schemas.microsoft.com/office/drawing/2014/main" id="{B8EA48AD-8BCE-4DD2-8FEB-D2FA8A3F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직사각형 31">
              <a:extLst>
                <a:ext uri="{FF2B5EF4-FFF2-40B4-BE49-F238E27FC236}">
                  <a16:creationId xmlns:a16="http://schemas.microsoft.com/office/drawing/2014/main" id="{4E075F5C-839A-4BC3-9B4D-111BC75E6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BDDF04-CA77-4895-8A01-A84D8C1A2578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35FD5D-48C8-4058-BC7A-2B0BBA8665C8}"/>
              </a:ext>
            </a:extLst>
          </p:cNvPr>
          <p:cNvGrpSpPr/>
          <p:nvPr/>
        </p:nvGrpSpPr>
        <p:grpSpPr>
          <a:xfrm>
            <a:off x="819318" y="2264620"/>
            <a:ext cx="7701510" cy="617897"/>
            <a:chOff x="1659295" y="3069033"/>
            <a:chExt cx="7701510" cy="6178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C42ADF-F862-4D37-8167-405B82D39595}"/>
                </a:ext>
              </a:extLst>
            </p:cNvPr>
            <p:cNvSpPr/>
            <p:nvPr/>
          </p:nvSpPr>
          <p:spPr bwMode="auto">
            <a:xfrm>
              <a:off x="2523391" y="3069033"/>
              <a:ext cx="4418197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基于双向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직사각형 31">
              <a:extLst>
                <a:ext uri="{FF2B5EF4-FFF2-40B4-BE49-F238E27FC236}">
                  <a16:creationId xmlns:a16="http://schemas.microsoft.com/office/drawing/2014/main" id="{914FBC61-0A83-4C04-BF24-18CA4325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직사각형 31">
              <a:extLst>
                <a:ext uri="{FF2B5EF4-FFF2-40B4-BE49-F238E27FC236}">
                  <a16:creationId xmlns:a16="http://schemas.microsoft.com/office/drawing/2014/main" id="{5880FD7B-049D-4A4C-BE44-FAD7055A9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E54D66-9D84-489F-BBFE-B7315C4366A6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基于双向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A339E-82AA-4721-9976-CED1F235F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13"/>
          <a:stretch/>
        </p:blipFill>
        <p:spPr>
          <a:xfrm>
            <a:off x="2987824" y="1429013"/>
            <a:ext cx="2952328" cy="27267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A172FD-3036-4CCF-B7BB-D1F3A8DBDCEC}"/>
              </a:ext>
            </a:extLst>
          </p:cNvPr>
          <p:cNvSpPr txBox="1"/>
          <p:nvPr/>
        </p:nvSpPr>
        <p:spPr>
          <a:xfrm>
            <a:off x="395536" y="4228033"/>
            <a:ext cx="70567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Mask LM: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Medi"/>
              </a:rPr>
              <a:t>随机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Medi"/>
              </a:rPr>
              <a:t>Mask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Medi"/>
              </a:rPr>
              <a:t>掉输入序列中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Medi"/>
              </a:rPr>
              <a:t>15%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Medi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Medi"/>
              </a:rPr>
              <a:t>Tokens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NSP(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Next Sentence Prediction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) 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用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[CLS]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的表示向量预测句子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和句子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是否有先后关系（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RoBERTa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论文发现这个预训练任务没什么用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AFE5AC-1935-4C54-886A-876CC06635DB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预训练任务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42323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基于双向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A172FD-3036-4CCF-B7BB-D1F3A8DBDCEC}"/>
              </a:ext>
            </a:extLst>
          </p:cNvPr>
          <p:cNvSpPr txBox="1"/>
          <p:nvPr/>
        </p:nvSpPr>
        <p:spPr>
          <a:xfrm>
            <a:off x="827584" y="4444057"/>
            <a:ext cx="70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用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Token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上下文表示做分类（序列标注，机器阅读理解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QA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等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）</a:t>
            </a:r>
            <a:endParaRPr lang="en-US" altLang="zh-CN" sz="1800" b="1" dirty="0">
              <a:solidFill>
                <a:srgbClr val="000000"/>
              </a:solidFill>
              <a:effectLst/>
              <a:latin typeface="NimbusRomNo9L-Med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AFE5AC-1935-4C54-886A-876CC06635DB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F108FC-9B11-4774-B4A7-2D588D34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555937"/>
            <a:ext cx="3312368" cy="26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170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基于双向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A172FD-3036-4CCF-B7BB-D1F3A8DBDCEC}"/>
              </a:ext>
            </a:extLst>
          </p:cNvPr>
          <p:cNvSpPr txBox="1"/>
          <p:nvPr/>
        </p:nvSpPr>
        <p:spPr>
          <a:xfrm>
            <a:off x="1043608" y="4772853"/>
            <a:ext cx="70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Masked Prompting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（用完形填空的形式做预测）</a:t>
            </a:r>
            <a:endParaRPr lang="en-US" altLang="zh-CN" sz="1800" dirty="0">
              <a:solidFill>
                <a:srgbClr val="000000"/>
              </a:solidFill>
              <a:effectLst/>
              <a:latin typeface="NimbusRomNo9L-Med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AFE5AC-1935-4C54-886A-876CC06635DB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6B2110-817A-412A-A8C4-9C2BE7BAA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50"/>
          <a:stretch/>
        </p:blipFill>
        <p:spPr>
          <a:xfrm>
            <a:off x="3057348" y="1336743"/>
            <a:ext cx="3098000" cy="33437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A797782-A908-4C44-BE6F-87BA0E413D19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Prompt-Learning for Fine-Grained Entity Typing</a:t>
            </a:r>
          </a:p>
        </p:txBody>
      </p:sp>
    </p:spTree>
    <p:extLst>
      <p:ext uri="{BB962C8B-B14F-4D97-AF65-F5344CB8AC3E}">
        <p14:creationId xmlns:p14="http://schemas.microsoft.com/office/powerpoint/2010/main" val="9094760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3000" dirty="0"/>
              <a:t>主要内容</a:t>
            </a:r>
            <a:endParaRPr lang="zh-CN" altLang="en-US" sz="3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9318" y="1257276"/>
            <a:ext cx="7701511" cy="610275"/>
            <a:chOff x="1666002" y="2030070"/>
            <a:chExt cx="7701511" cy="610275"/>
          </a:xfrm>
        </p:grpSpPr>
        <p:sp>
          <p:nvSpPr>
            <p:cNvPr id="5" name="矩形 4"/>
            <p:cNvSpPr/>
            <p:nvPr/>
          </p:nvSpPr>
          <p:spPr bwMode="auto">
            <a:xfrm>
              <a:off x="2523391" y="2030070"/>
              <a:ext cx="5370381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Encoder-Decoder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직사각형 31"/>
            <p:cNvSpPr>
              <a:spLocks noChangeArrowheads="1"/>
            </p:cNvSpPr>
            <p:nvPr/>
          </p:nvSpPr>
          <p:spPr bwMode="auto">
            <a:xfrm>
              <a:off x="2360468" y="2545668"/>
              <a:ext cx="7007045" cy="52771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직사각형 31"/>
            <p:cNvSpPr>
              <a:spLocks noChangeAspect="1" noChangeArrowheads="1"/>
            </p:cNvSpPr>
            <p:nvPr/>
          </p:nvSpPr>
          <p:spPr bwMode="auto">
            <a:xfrm>
              <a:off x="1666002" y="2092867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687647" y="2056780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35DE65-DBA8-472B-8A3D-A05F5CDE9E0A}"/>
              </a:ext>
            </a:extLst>
          </p:cNvPr>
          <p:cNvGrpSpPr/>
          <p:nvPr/>
        </p:nvGrpSpPr>
        <p:grpSpPr>
          <a:xfrm>
            <a:off x="819318" y="3251259"/>
            <a:ext cx="7701510" cy="617897"/>
            <a:chOff x="1659295" y="3069033"/>
            <a:chExt cx="7701510" cy="6178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025631F-CC73-48CB-8DA9-889D7FCBFD84}"/>
                </a:ext>
              </a:extLst>
            </p:cNvPr>
            <p:cNvSpPr/>
            <p:nvPr/>
          </p:nvSpPr>
          <p:spPr bwMode="auto">
            <a:xfrm>
              <a:off x="2523391" y="3069033"/>
              <a:ext cx="5033750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Causal Decoder</a:t>
              </a:r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4F586DCB-AFE4-4794-8806-BFE8E6FB3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직사각형 31">
              <a:extLst>
                <a:ext uri="{FF2B5EF4-FFF2-40B4-BE49-F238E27FC236}">
                  <a16:creationId xmlns:a16="http://schemas.microsoft.com/office/drawing/2014/main" id="{B31F43E3-C49F-43B8-B683-8D38D54512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826D66-D87E-4E4D-B2BD-9BD863956AFD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556128-1368-4F46-BE26-129FCCFD0000}"/>
              </a:ext>
            </a:extLst>
          </p:cNvPr>
          <p:cNvGrpSpPr/>
          <p:nvPr/>
        </p:nvGrpSpPr>
        <p:grpSpPr>
          <a:xfrm>
            <a:off x="819318" y="4310160"/>
            <a:ext cx="7701510" cy="617897"/>
            <a:chOff x="1659295" y="3069033"/>
            <a:chExt cx="7701510" cy="6178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BC880C-A077-4F00-A60B-2A15868DF21D}"/>
                </a:ext>
              </a:extLst>
            </p:cNvPr>
            <p:cNvSpPr/>
            <p:nvPr/>
          </p:nvSpPr>
          <p:spPr bwMode="auto">
            <a:xfrm>
              <a:off x="2523391" y="3069033"/>
              <a:ext cx="4706738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General Language Model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직사각형 31">
              <a:extLst>
                <a:ext uri="{FF2B5EF4-FFF2-40B4-BE49-F238E27FC236}">
                  <a16:creationId xmlns:a16="http://schemas.microsoft.com/office/drawing/2014/main" id="{B8EA48AD-8BCE-4DD2-8FEB-D2FA8A3F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직사각형 31">
              <a:extLst>
                <a:ext uri="{FF2B5EF4-FFF2-40B4-BE49-F238E27FC236}">
                  <a16:creationId xmlns:a16="http://schemas.microsoft.com/office/drawing/2014/main" id="{4E075F5C-839A-4BC3-9B4D-111BC75E6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BDDF04-CA77-4895-8A01-A84D8C1A2578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35FD5D-48C8-4058-BC7A-2B0BBA8665C8}"/>
              </a:ext>
            </a:extLst>
          </p:cNvPr>
          <p:cNvGrpSpPr/>
          <p:nvPr/>
        </p:nvGrpSpPr>
        <p:grpSpPr>
          <a:xfrm>
            <a:off x="819318" y="2264620"/>
            <a:ext cx="7701510" cy="617897"/>
            <a:chOff x="1659295" y="3069033"/>
            <a:chExt cx="7701510" cy="6178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C42ADF-F862-4D37-8167-405B82D39595}"/>
                </a:ext>
              </a:extLst>
            </p:cNvPr>
            <p:cNvSpPr/>
            <p:nvPr/>
          </p:nvSpPr>
          <p:spPr bwMode="auto">
            <a:xfrm>
              <a:off x="2523391" y="3069033"/>
              <a:ext cx="4418197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基于双向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직사각형 31">
              <a:extLst>
                <a:ext uri="{FF2B5EF4-FFF2-40B4-BE49-F238E27FC236}">
                  <a16:creationId xmlns:a16="http://schemas.microsoft.com/office/drawing/2014/main" id="{914FBC61-0A83-4C04-BF24-18CA4325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직사각형 31">
              <a:extLst>
                <a:ext uri="{FF2B5EF4-FFF2-40B4-BE49-F238E27FC236}">
                  <a16:creationId xmlns:a16="http://schemas.microsoft.com/office/drawing/2014/main" id="{5880FD7B-049D-4A4C-BE44-FAD7055A9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E54D66-9D84-489F-BBFE-B7315C4366A6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304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A0B5C2-5C9C-41C7-8C6B-C7AD7E52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804419"/>
            <a:ext cx="2796782" cy="21109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D368F1A-5A6D-4EBB-B1E0-AE0403B02AE5}"/>
              </a:ext>
            </a:extLst>
          </p:cNvPr>
          <p:cNvSpPr txBox="1"/>
          <p:nvPr/>
        </p:nvSpPr>
        <p:spPr>
          <a:xfrm>
            <a:off x="395223" y="1043313"/>
            <a:ext cx="5256897" cy="15222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Open AI: 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  <a:sym typeface="+mn-ea"/>
              </a:rPr>
              <a:t>系列</a:t>
            </a:r>
            <a:endParaRPr lang="en-US" altLang="zh-CN" b="1" dirty="0">
              <a:solidFill>
                <a:srgbClr val="121212"/>
              </a:solidFill>
              <a:latin typeface="-apple-system"/>
              <a:sym typeface="+mn-ea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Meta: Llama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121212"/>
                </a:solidFill>
                <a:latin typeface="-apple-system"/>
                <a:sym typeface="+mn-ea"/>
              </a:rPr>
              <a:t>BigScience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: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BLOOM/Z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  <a:sym typeface="+mn-ea"/>
              </a:rPr>
              <a:t>其他：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  <a:sym typeface="+mn-ea"/>
              </a:rPr>
              <a:t>CodeGen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FE45F4-CBA9-4360-BAB9-BFCE39F38F49}"/>
              </a:ext>
            </a:extLst>
          </p:cNvPr>
          <p:cNvSpPr txBox="1"/>
          <p:nvPr/>
        </p:nvSpPr>
        <p:spPr>
          <a:xfrm>
            <a:off x="395536" y="2825783"/>
            <a:ext cx="4968552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大号的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 Decoder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，但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没有对编码器的输出的交叉注意力（因为没有编码器）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algn="l">
              <a:spcAft>
                <a:spcPts val="600"/>
              </a:spcAft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此外，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</a:t>
            </a:r>
            <a:r>
              <a:rPr lang="zh-CN" altLang="en-US" b="1">
                <a:solidFill>
                  <a:srgbClr val="121212"/>
                </a:solidFill>
                <a:latin typeface="-apple-system"/>
              </a:rPr>
              <a:t>还引入了</a:t>
            </a:r>
            <a:r>
              <a:rPr lang="en-US" altLang="zh-CN" b="1">
                <a:solidFill>
                  <a:srgbClr val="121212"/>
                </a:solidFill>
                <a:latin typeface="-apple-system"/>
              </a:rPr>
              <a:t>Sparse</a:t>
            </a:r>
            <a:r>
              <a:rPr lang="en-US" altLang="zh-CN" b="0" i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269196714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B73040-3258-4242-BF9B-6EFA41D3B6FC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Sparse Attention (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稀疏注意力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E13CF-A118-44AB-B03E-8D857F0A7280}"/>
              </a:ext>
            </a:extLst>
          </p:cNvPr>
          <p:cNvSpPr txBox="1"/>
          <p:nvPr/>
        </p:nvSpPr>
        <p:spPr>
          <a:xfrm>
            <a:off x="683568" y="1657402"/>
            <a:ext cx="72008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传统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attention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每个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之间两两计算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attention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，复杂度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O(n²)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Sparse attention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：每个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只与其他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的一个子集计算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attention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，复杂度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O(n*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logn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)</a:t>
            </a:r>
            <a:endParaRPr lang="zh-CN" altLang="en-US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690C4B-1A7A-43C8-9506-D286766F253E}"/>
              </a:ext>
            </a:extLst>
          </p:cNvPr>
          <p:cNvSpPr txBox="1"/>
          <p:nvPr/>
        </p:nvSpPr>
        <p:spPr>
          <a:xfrm>
            <a:off x="683568" y="4516065"/>
            <a:ext cx="6624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具体来说，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sparse attention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除了相对距离不超过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以及相对距离为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...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token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，其他所有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token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的注意力都设为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endParaRPr lang="zh-CN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73F4297-1DCB-4B84-8DC5-AEA6156FA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86" y="2827464"/>
            <a:ext cx="4245564" cy="14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A0BAEFF-E09B-4B3B-A798-EBADE50F6E8F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https://zhuanlan.zhihu.com/p/609716668</a:t>
            </a:r>
          </a:p>
        </p:txBody>
      </p:sp>
    </p:spTree>
    <p:extLst>
      <p:ext uri="{BB962C8B-B14F-4D97-AF65-F5344CB8AC3E}">
        <p14:creationId xmlns:p14="http://schemas.microsoft.com/office/powerpoint/2010/main" val="417372277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B73040-3258-4242-BF9B-6EFA41D3B6FC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Sparse Attention (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稀疏注意力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EE71A6-7F01-4F7C-885B-F309CE206EF0}"/>
              </a:ext>
            </a:extLst>
          </p:cNvPr>
          <p:cNvSpPr txBox="1"/>
          <p:nvPr/>
        </p:nvSpPr>
        <p:spPr>
          <a:xfrm>
            <a:off x="683568" y="2067793"/>
            <a:ext cx="734481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1. 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减少注意力层的计算复杂度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，节约显存和耗时，从而能够处理更长的输入序列；</a:t>
            </a:r>
          </a:p>
          <a:p>
            <a:pPr algn="l">
              <a:spcAft>
                <a:spcPts val="1200"/>
              </a:spcAft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2. 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具有“局部紧密相关和远程稀疏相关”的特性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，对于距离较近的上下文关注更多，对于距离较远的上下文关注较少；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6E814C-0B9A-4640-BA59-CEEA68288035}"/>
              </a:ext>
            </a:extLst>
          </p:cNvPr>
          <p:cNvSpPr txBox="1"/>
          <p:nvPr/>
        </p:nvSpPr>
        <p:spPr>
          <a:xfrm>
            <a:off x="683568" y="15997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优点：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AF4186-CCC0-4B0A-A664-32AAD5322C38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https://zhuanlan.zhihu.com/p/609716668</a:t>
            </a:r>
          </a:p>
        </p:txBody>
      </p:sp>
    </p:spTree>
    <p:extLst>
      <p:ext uri="{BB962C8B-B14F-4D97-AF65-F5344CB8AC3E}">
        <p14:creationId xmlns:p14="http://schemas.microsoft.com/office/powerpoint/2010/main" val="19289976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2722F-BFC9-4BDC-95EF-2ADBF69CAD59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506511-FE28-4714-B2EB-32C603343813}"/>
              </a:ext>
            </a:extLst>
          </p:cNvPr>
          <p:cNvSpPr txBox="1"/>
          <p:nvPr/>
        </p:nvSpPr>
        <p:spPr>
          <a:xfrm>
            <a:off x="395536" y="3003897"/>
            <a:ext cx="7997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Next Token Prediction</a:t>
            </a:r>
          </a:p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	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在开销相同的条件下，“有效样本数最多”的预训练任务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CA6C2F7-F0D9-4ED3-940C-515266A5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354" y="1563737"/>
            <a:ext cx="3177815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88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2722F-BFC9-4BDC-95EF-2ADBF69CAD59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9431FF-71CC-4ADA-83D7-B199BA2133FC}"/>
              </a:ext>
            </a:extLst>
          </p:cNvPr>
          <p:cNvSpPr/>
          <p:nvPr/>
        </p:nvSpPr>
        <p:spPr>
          <a:xfrm>
            <a:off x="3669680" y="1866299"/>
            <a:ext cx="4468936" cy="14906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34E9571-35EE-49BB-89D1-4B36C6ACA86F}"/>
              </a:ext>
            </a:extLst>
          </p:cNvPr>
          <p:cNvSpPr txBox="1"/>
          <p:nvPr/>
        </p:nvSpPr>
        <p:spPr>
          <a:xfrm>
            <a:off x="1331640" y="3722391"/>
            <a:ext cx="5796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Next Token Prediction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任务的有效样本数：</a:t>
            </a:r>
            <a:r>
              <a:rPr lang="en-US" altLang="zh-CN" b="1" i="1" dirty="0">
                <a:solidFill>
                  <a:srgbClr val="121212"/>
                </a:solidFill>
                <a:latin typeface="-apple-system"/>
              </a:rPr>
              <a:t>O(N*T)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07E22BD-69C0-4473-886E-A0D39A3796BB}"/>
              </a:ext>
            </a:extLst>
          </p:cNvPr>
          <p:cNvCxnSpPr>
            <a:cxnSpLocks/>
          </p:cNvCxnSpPr>
          <p:nvPr/>
        </p:nvCxnSpPr>
        <p:spPr>
          <a:xfrm>
            <a:off x="3669680" y="2231782"/>
            <a:ext cx="446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46B7206-010F-4E16-83A6-EC77D8726093}"/>
              </a:ext>
            </a:extLst>
          </p:cNvPr>
          <p:cNvSpPr txBox="1"/>
          <p:nvPr/>
        </p:nvSpPr>
        <p:spPr>
          <a:xfrm>
            <a:off x="3707904" y="1862406"/>
            <a:ext cx="4392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一个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Batch (Batch-size=</a:t>
            </a:r>
            <a:r>
              <a:rPr lang="en-US" altLang="zh-CN" b="1" i="1" dirty="0">
                <a:solidFill>
                  <a:srgbClr val="121212"/>
                </a:solidFill>
                <a:latin typeface="-apple-system"/>
              </a:rPr>
              <a:t>N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Max-seq-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len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=</a:t>
            </a:r>
            <a:r>
              <a:rPr lang="en-US" altLang="zh-CN" b="1" i="1" dirty="0">
                <a:solidFill>
                  <a:srgbClr val="121212"/>
                </a:solidFill>
                <a:latin typeface="-apple-system"/>
              </a:rPr>
              <a:t>T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115383-33D6-4FED-8638-290D70E90391}"/>
              </a:ext>
            </a:extLst>
          </p:cNvPr>
          <p:cNvSpPr txBox="1"/>
          <p:nvPr/>
        </p:nvSpPr>
        <p:spPr>
          <a:xfrm>
            <a:off x="3669680" y="2255691"/>
            <a:ext cx="39541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21212"/>
                </a:solidFill>
                <a:latin typeface="-apple-system"/>
              </a:rPr>
              <a:t>&lt;s&gt;</a:t>
            </a:r>
            <a:r>
              <a:rPr lang="zh-CN" altLang="en-US" sz="1600" b="1" dirty="0">
                <a:solidFill>
                  <a:srgbClr val="121212"/>
                </a:solidFill>
                <a:latin typeface="-apple-system"/>
              </a:rPr>
              <a:t> 我 爱 你 中 国 </a:t>
            </a:r>
            <a:r>
              <a:rPr lang="en-US" altLang="zh-CN" sz="1600" b="1" dirty="0">
                <a:solidFill>
                  <a:srgbClr val="121212"/>
                </a:solidFill>
                <a:latin typeface="-apple-system"/>
              </a:rPr>
              <a:t>&lt;/s&gt;</a:t>
            </a:r>
          </a:p>
          <a:p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我 要 把 最 美 的 歌 儿 献 给 你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&lt;/s&gt;</a:t>
            </a:r>
          </a:p>
          <a:p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我 的 母 亲 我 的 祖 国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&lt;/s&gt;</a:t>
            </a:r>
          </a:p>
          <a:p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我 要 把 美 好 的 青 春 献 给 你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&lt;/s&gt;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B928D0-CBD9-4EAD-AC8C-43934A3F93A2}"/>
              </a:ext>
            </a:extLst>
          </p:cNvPr>
          <p:cNvSpPr txBox="1"/>
          <p:nvPr/>
        </p:nvSpPr>
        <p:spPr>
          <a:xfrm>
            <a:off x="393924" y="1687110"/>
            <a:ext cx="2664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&lt;s&gt;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		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→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 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我</a:t>
            </a:r>
            <a:endParaRPr lang="en-US" altLang="zh-CN" sz="18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我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		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→  爱</a:t>
            </a:r>
            <a:endParaRPr lang="en-US" altLang="zh-CN" sz="18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我 爱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	 	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→  你</a:t>
            </a:r>
            <a:endParaRPr lang="en-US" altLang="zh-CN" sz="18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/>
              <a:t>&lt;s&gt; </a:t>
            </a:r>
            <a:r>
              <a:rPr lang="zh-CN" altLang="en-US" dirty="0"/>
              <a:t>我 爱</a:t>
            </a:r>
            <a:r>
              <a:rPr lang="en-US" altLang="zh-CN" dirty="0"/>
              <a:t>	</a:t>
            </a:r>
            <a:r>
              <a:rPr lang="zh-CN" altLang="en-US" dirty="0"/>
              <a:t>你</a:t>
            </a:r>
            <a:r>
              <a:rPr lang="en-US" altLang="zh-CN" dirty="0"/>
              <a:t>	</a:t>
            </a:r>
            <a:r>
              <a:rPr lang="zh-CN" altLang="en-US" dirty="0"/>
              <a:t>→  中</a:t>
            </a:r>
            <a:endParaRPr lang="en-US" altLang="zh-CN" dirty="0"/>
          </a:p>
          <a:p>
            <a:r>
              <a:rPr lang="en-US" altLang="zh-CN" dirty="0"/>
              <a:t>&lt;s&gt; </a:t>
            </a:r>
            <a:r>
              <a:rPr lang="zh-CN" altLang="en-US" dirty="0"/>
              <a:t>我 爱</a:t>
            </a:r>
            <a:r>
              <a:rPr lang="en-US" altLang="zh-CN" dirty="0"/>
              <a:t>	</a:t>
            </a:r>
            <a:r>
              <a:rPr lang="zh-CN" altLang="en-US" dirty="0"/>
              <a:t>你 中</a:t>
            </a:r>
            <a:r>
              <a:rPr lang="en-US" altLang="zh-CN" dirty="0"/>
              <a:t>	</a:t>
            </a:r>
            <a:r>
              <a:rPr lang="zh-CN" altLang="en-US" dirty="0"/>
              <a:t>→  国</a:t>
            </a:r>
            <a:endParaRPr lang="en-US" altLang="zh-CN" dirty="0"/>
          </a:p>
          <a:p>
            <a:r>
              <a:rPr lang="en-US" altLang="zh-CN" dirty="0"/>
              <a:t>&lt;s&gt; </a:t>
            </a:r>
            <a:r>
              <a:rPr lang="zh-CN" altLang="en-US" dirty="0"/>
              <a:t>我 爱</a:t>
            </a:r>
            <a:r>
              <a:rPr lang="en-US" altLang="zh-CN" dirty="0"/>
              <a:t>	</a:t>
            </a:r>
            <a:r>
              <a:rPr lang="zh-CN" altLang="en-US" dirty="0"/>
              <a:t>你 中 国</a:t>
            </a:r>
            <a:r>
              <a:rPr lang="en-US" altLang="zh-CN" dirty="0"/>
              <a:t>	</a:t>
            </a:r>
            <a:r>
              <a:rPr lang="zh-CN" altLang="en-US" dirty="0"/>
              <a:t>→ </a:t>
            </a:r>
            <a:r>
              <a:rPr lang="zh-CN" altLang="en-US" sz="600" dirty="0"/>
              <a:t> </a:t>
            </a:r>
            <a:r>
              <a:rPr lang="en-US" altLang="zh-CN" dirty="0"/>
              <a:t>&lt;s&gt;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2A143A7-3874-4E29-954B-7FB2A43E9102}"/>
              </a:ext>
            </a:extLst>
          </p:cNvPr>
          <p:cNvCxnSpPr>
            <a:cxnSpLocks/>
          </p:cNvCxnSpPr>
          <p:nvPr/>
        </p:nvCxnSpPr>
        <p:spPr>
          <a:xfrm flipH="1" flipV="1">
            <a:off x="2843808" y="1779761"/>
            <a:ext cx="936104" cy="5760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FBE97C-5184-4A28-82E9-72759A5FCF54}"/>
              </a:ext>
            </a:extLst>
          </p:cNvPr>
          <p:cNvCxnSpPr>
            <a:cxnSpLocks/>
          </p:cNvCxnSpPr>
          <p:nvPr/>
        </p:nvCxnSpPr>
        <p:spPr>
          <a:xfrm flipH="1">
            <a:off x="2915816" y="2499841"/>
            <a:ext cx="864096" cy="7920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CC5A84A-468B-B10F-3B31-9CE204E1F10E}"/>
              </a:ext>
            </a:extLst>
          </p:cNvPr>
          <p:cNvSpPr txBox="1"/>
          <p:nvPr/>
        </p:nvSpPr>
        <p:spPr>
          <a:xfrm>
            <a:off x="395536" y="4444057"/>
            <a:ext cx="864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“预测好下一个词意味着你了解导致该词产生的基本现实”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					——Open AI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首席科学家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Ilya 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Sutskever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54240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2722F-BFC9-4BDC-95EF-2ADBF69CAD59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最强的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Zero-shot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泛化能力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414C33-B3A8-460B-99BB-40E592855892}"/>
              </a:ext>
            </a:extLst>
          </p:cNvPr>
          <p:cNvSpPr txBox="1"/>
          <p:nvPr/>
        </p:nvSpPr>
        <p:spPr>
          <a:xfrm>
            <a:off x="467544" y="1779761"/>
            <a:ext cx="74168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论文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《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NimbusRomNo9L-Medi"/>
              </a:rPr>
              <a:t>What Language Model Architecture and Pretraining Objective Work Best for Zero-Shot Generalization?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Medi"/>
              </a:rPr>
              <a:t>》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发现：</a:t>
            </a:r>
            <a:endParaRPr lang="en-US" altLang="zh-CN" sz="1800" b="1" dirty="0">
              <a:solidFill>
                <a:srgbClr val="000000"/>
              </a:solidFill>
              <a:effectLst/>
              <a:latin typeface="NimbusRomNo9L-Medi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在不做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finetuning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的情况下，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Causal Decoder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架构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+Next Token Prediction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预训练在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zero-shot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任务上表现最好；</a:t>
            </a:r>
            <a:endParaRPr lang="en-US" altLang="zh-CN" sz="1800" b="1" dirty="0">
              <a:solidFill>
                <a:srgbClr val="000000"/>
              </a:solidFill>
              <a:effectLst/>
              <a:latin typeface="NimbusRomNo9L-Medi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在有多任务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Prompt finetuning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时，则是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Encoder-Decoder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架构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+Denoising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预训练有最好的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zero-shot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性能。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0672AE-BD2C-4CE3-88BB-55B252AF8065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https://zhuanlan.zhihu.com/p/529067099</a:t>
            </a:r>
          </a:p>
        </p:txBody>
      </p:sp>
    </p:spTree>
    <p:extLst>
      <p:ext uri="{BB962C8B-B14F-4D97-AF65-F5344CB8AC3E}">
        <p14:creationId xmlns:p14="http://schemas.microsoft.com/office/powerpoint/2010/main" val="5517302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1131689"/>
            <a:ext cx="5256897" cy="7634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Google: T5, Flan T5, Chinchilla,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  <a:sym typeface="+mn-ea"/>
              </a:rPr>
              <a:t>PaLM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, PaLM2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Meta: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BART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23215" y="2268810"/>
            <a:ext cx="4572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大号的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，但有以下不同点：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替代</a:t>
            </a:r>
            <a:r>
              <a:rPr lang="en-US" altLang="zh-CN" sz="1800" b="1" dirty="0">
                <a:solidFill>
                  <a:srgbClr val="121212"/>
                </a:solidFill>
                <a:latin typeface="-apple-system"/>
              </a:rPr>
              <a:t>Sinusoidal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位置编码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替代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ReLU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激活函数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RMSNorm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归一化函数替代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LayerNorm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Pre-normalization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，对每一层的输入做归一化而不是对每一层的输出做归一化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088B48-2F5D-4A8A-ABD9-7E7F246ED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597460"/>
            <a:ext cx="3407102" cy="25248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2722F-BFC9-4BDC-95EF-2ADBF69CAD59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Finetuning: 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系列的演化史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D1F704-52AF-4084-A70D-39174B98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3737"/>
            <a:ext cx="91440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753A90-7F2B-4E45-9445-3B2F3BC56F5B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https://zhuanlan.zhihu.com/p/609716668</a:t>
            </a:r>
          </a:p>
        </p:txBody>
      </p:sp>
    </p:spTree>
    <p:extLst>
      <p:ext uri="{BB962C8B-B14F-4D97-AF65-F5344CB8AC3E}">
        <p14:creationId xmlns:p14="http://schemas.microsoft.com/office/powerpoint/2010/main" val="286856668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3000" dirty="0"/>
              <a:t>主要内容</a:t>
            </a:r>
            <a:endParaRPr lang="zh-CN" altLang="en-US" sz="3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9318" y="1257276"/>
            <a:ext cx="7701511" cy="610275"/>
            <a:chOff x="1666002" y="2030070"/>
            <a:chExt cx="7701511" cy="610275"/>
          </a:xfrm>
        </p:grpSpPr>
        <p:sp>
          <p:nvSpPr>
            <p:cNvPr id="5" name="矩形 4"/>
            <p:cNvSpPr/>
            <p:nvPr/>
          </p:nvSpPr>
          <p:spPr bwMode="auto">
            <a:xfrm>
              <a:off x="2523391" y="2030070"/>
              <a:ext cx="5370381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Encoder-Decoder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직사각형 31"/>
            <p:cNvSpPr>
              <a:spLocks noChangeArrowheads="1"/>
            </p:cNvSpPr>
            <p:nvPr/>
          </p:nvSpPr>
          <p:spPr bwMode="auto">
            <a:xfrm>
              <a:off x="2360468" y="2545668"/>
              <a:ext cx="7007045" cy="52771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직사각형 31"/>
            <p:cNvSpPr>
              <a:spLocks noChangeAspect="1" noChangeArrowheads="1"/>
            </p:cNvSpPr>
            <p:nvPr/>
          </p:nvSpPr>
          <p:spPr bwMode="auto">
            <a:xfrm>
              <a:off x="1666002" y="2092867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687647" y="2056780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35DE65-DBA8-472B-8A3D-A05F5CDE9E0A}"/>
              </a:ext>
            </a:extLst>
          </p:cNvPr>
          <p:cNvGrpSpPr/>
          <p:nvPr/>
        </p:nvGrpSpPr>
        <p:grpSpPr>
          <a:xfrm>
            <a:off x="819318" y="3251259"/>
            <a:ext cx="7701510" cy="617897"/>
            <a:chOff x="1659295" y="3069033"/>
            <a:chExt cx="7701510" cy="6178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025631F-CC73-48CB-8DA9-889D7FCBFD84}"/>
                </a:ext>
              </a:extLst>
            </p:cNvPr>
            <p:cNvSpPr/>
            <p:nvPr/>
          </p:nvSpPr>
          <p:spPr bwMode="auto">
            <a:xfrm>
              <a:off x="2523391" y="3069033"/>
              <a:ext cx="5033750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Causal Decoder</a:t>
              </a:r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4F586DCB-AFE4-4794-8806-BFE8E6FB3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직사각형 31">
              <a:extLst>
                <a:ext uri="{FF2B5EF4-FFF2-40B4-BE49-F238E27FC236}">
                  <a16:creationId xmlns:a16="http://schemas.microsoft.com/office/drawing/2014/main" id="{B31F43E3-C49F-43B8-B683-8D38D54512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826D66-D87E-4E4D-B2BD-9BD863956AFD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556128-1368-4F46-BE26-129FCCFD0000}"/>
              </a:ext>
            </a:extLst>
          </p:cNvPr>
          <p:cNvGrpSpPr/>
          <p:nvPr/>
        </p:nvGrpSpPr>
        <p:grpSpPr>
          <a:xfrm>
            <a:off x="819318" y="4310160"/>
            <a:ext cx="7701510" cy="617897"/>
            <a:chOff x="1659295" y="3069033"/>
            <a:chExt cx="7701510" cy="6178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BC880C-A077-4F00-A60B-2A15868DF21D}"/>
                </a:ext>
              </a:extLst>
            </p:cNvPr>
            <p:cNvSpPr/>
            <p:nvPr/>
          </p:nvSpPr>
          <p:spPr bwMode="auto">
            <a:xfrm>
              <a:off x="2523391" y="3069033"/>
              <a:ext cx="4706738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General Language Model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직사각형 31">
              <a:extLst>
                <a:ext uri="{FF2B5EF4-FFF2-40B4-BE49-F238E27FC236}">
                  <a16:creationId xmlns:a16="http://schemas.microsoft.com/office/drawing/2014/main" id="{B8EA48AD-8BCE-4DD2-8FEB-D2FA8A3F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직사각형 31">
              <a:extLst>
                <a:ext uri="{FF2B5EF4-FFF2-40B4-BE49-F238E27FC236}">
                  <a16:creationId xmlns:a16="http://schemas.microsoft.com/office/drawing/2014/main" id="{4E075F5C-839A-4BC3-9B4D-111BC75E6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BDDF04-CA77-4895-8A01-A84D8C1A2578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35FD5D-48C8-4058-BC7A-2B0BBA8665C8}"/>
              </a:ext>
            </a:extLst>
          </p:cNvPr>
          <p:cNvGrpSpPr/>
          <p:nvPr/>
        </p:nvGrpSpPr>
        <p:grpSpPr>
          <a:xfrm>
            <a:off x="819318" y="2264620"/>
            <a:ext cx="7701510" cy="617897"/>
            <a:chOff x="1659295" y="3069033"/>
            <a:chExt cx="7701510" cy="6178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C42ADF-F862-4D37-8167-405B82D39595}"/>
                </a:ext>
              </a:extLst>
            </p:cNvPr>
            <p:cNvSpPr/>
            <p:nvPr/>
          </p:nvSpPr>
          <p:spPr bwMode="auto">
            <a:xfrm>
              <a:off x="2523391" y="3069033"/>
              <a:ext cx="4418197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基于双向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직사각형 31">
              <a:extLst>
                <a:ext uri="{FF2B5EF4-FFF2-40B4-BE49-F238E27FC236}">
                  <a16:creationId xmlns:a16="http://schemas.microsoft.com/office/drawing/2014/main" id="{914FBC61-0A83-4C04-BF24-18CA4325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직사각형 31">
              <a:extLst>
                <a:ext uri="{FF2B5EF4-FFF2-40B4-BE49-F238E27FC236}">
                  <a16:creationId xmlns:a16="http://schemas.microsoft.com/office/drawing/2014/main" id="{5880FD7B-049D-4A4C-BE44-FAD7055A9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E54D66-9D84-489F-BBFE-B7315C4366A6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450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3D876-AB4E-4647-8C17-35EF043D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1577122"/>
            <a:ext cx="4111856" cy="2565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清华大学：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GLM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62A9C3-924B-4C7C-BA27-57124C982148}"/>
              </a:ext>
            </a:extLst>
          </p:cNvPr>
          <p:cNvSpPr txBox="1"/>
          <p:nvPr/>
        </p:nvSpPr>
        <p:spPr>
          <a:xfrm>
            <a:off x="395536" y="4475416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博采众长，集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BERT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系列模型的优势于一体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AB6601-1A51-4B4B-B8C4-52BA92EE12BB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All NLP Tasks Are Generation Tasks: A General Pretraining Framework</a:t>
            </a:r>
          </a:p>
        </p:txBody>
      </p:sp>
    </p:spTree>
    <p:extLst>
      <p:ext uri="{BB962C8B-B14F-4D97-AF65-F5344CB8AC3E}">
        <p14:creationId xmlns:p14="http://schemas.microsoft.com/office/powerpoint/2010/main" val="290953263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3D876-AB4E-4647-8C17-35EF043D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1577122"/>
            <a:ext cx="4111856" cy="2565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清华大学：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GLM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62A9C3-924B-4C7C-BA27-57124C982148}"/>
              </a:ext>
            </a:extLst>
          </p:cNvPr>
          <p:cNvSpPr txBox="1"/>
          <p:nvPr/>
        </p:nvSpPr>
        <p:spPr>
          <a:xfrm>
            <a:off x="395536" y="4475416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博采众长，集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BERT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系列模型的优势于一体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AB6601-1A51-4B4B-B8C4-52BA92EE12BB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https://github.com/THUDM/GLM-130B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B8EB35-5FA6-4DAD-AE46-6F86D7333C2D}"/>
              </a:ext>
            </a:extLst>
          </p:cNvPr>
          <p:cNvSpPr/>
          <p:nvPr/>
        </p:nvSpPr>
        <p:spPr>
          <a:xfrm>
            <a:off x="4482000" y="1491728"/>
            <a:ext cx="936104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69A552-202C-48F9-8288-F945D5A23278}"/>
              </a:ext>
            </a:extLst>
          </p:cNvPr>
          <p:cNvSpPr txBox="1"/>
          <p:nvPr/>
        </p:nvSpPr>
        <p:spPr>
          <a:xfrm>
            <a:off x="6271856" y="1515040"/>
            <a:ext cx="26926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Input: </a:t>
            </a:r>
          </a:p>
          <a:p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冬天，中国哪座城市最适合避寒？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[</a:t>
            </a:r>
            <a:r>
              <a:rPr lang="en-US" altLang="zh-CN" sz="1600" b="0" i="0" dirty="0" err="1">
                <a:solidFill>
                  <a:srgbClr val="1F2328"/>
                </a:solidFill>
                <a:effectLst/>
                <a:latin typeface="-apple-system"/>
              </a:rPr>
              <a:t>gMASK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endParaRPr lang="en-US" altLang="zh-CN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Output: </a:t>
            </a:r>
          </a:p>
          <a:p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避寒的话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建议去海南三亚。三亚位于海南岛的最南端</a:t>
            </a:r>
            <a:r>
              <a:rPr lang="zh-CN" altLang="en-US" sz="1600" dirty="0">
                <a:solidFill>
                  <a:srgbClr val="1F2328"/>
                </a:solidFill>
                <a:latin typeface="-apple-system"/>
              </a:rPr>
              <a:t>，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是中国最南部的热带滨海旅游城市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……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拥有全岛最美丽的海滨风光。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834478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3D876-AB4E-4647-8C17-35EF043D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1577122"/>
            <a:ext cx="4111856" cy="2565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清华大学：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GLM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62A9C3-924B-4C7C-BA27-57124C982148}"/>
              </a:ext>
            </a:extLst>
          </p:cNvPr>
          <p:cNvSpPr txBox="1"/>
          <p:nvPr/>
        </p:nvSpPr>
        <p:spPr>
          <a:xfrm>
            <a:off x="395536" y="4475416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博采众长，集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BERT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系列模型的优势于一体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AB6601-1A51-4B4B-B8C4-52BA92EE12BB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https://github.com/THUDM/GLM-130B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DAE404-7A4D-4050-88AB-DD70AC2A43EA}"/>
              </a:ext>
            </a:extLst>
          </p:cNvPr>
          <p:cNvSpPr/>
          <p:nvPr/>
        </p:nvSpPr>
        <p:spPr>
          <a:xfrm>
            <a:off x="5418000" y="1491727"/>
            <a:ext cx="684208" cy="2736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C95905-6344-4241-BF94-5EE5BCC32977}"/>
              </a:ext>
            </a:extLst>
          </p:cNvPr>
          <p:cNvSpPr txBox="1"/>
          <p:nvPr/>
        </p:nvSpPr>
        <p:spPr>
          <a:xfrm>
            <a:off x="6228184" y="1429013"/>
            <a:ext cx="288032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Input: </a:t>
            </a:r>
          </a:p>
          <a:p>
            <a:pPr algn="l"/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凯旋门位于意大利米兰市古城堡旁。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1807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年为纪念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[MASK]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而建，门高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25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米，顶上矗立两武士青铜古兵车铸像。</a:t>
            </a:r>
            <a:endParaRPr lang="en-US" altLang="zh-CN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zh-CN" altLang="en-US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Output: </a:t>
            </a:r>
          </a:p>
          <a:p>
            <a:pPr algn="l"/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凯旋门位于意大利米兰市古城堡旁。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1807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年为纪念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拿破仑胜利而建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门高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25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米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顶上矗立两武士青铜古兵车铸像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2273812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3D876-AB4E-4647-8C17-35EF043D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420" y="1577122"/>
            <a:ext cx="4111856" cy="2565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源序列位置嵌入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+ 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目标序列位置嵌入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3A1E1C-1DAB-44E6-97FC-89DFB8AC9042}"/>
              </a:ext>
            </a:extLst>
          </p:cNvPr>
          <p:cNvSpPr/>
          <p:nvPr/>
        </p:nvSpPr>
        <p:spPr>
          <a:xfrm>
            <a:off x="4860032" y="3746595"/>
            <a:ext cx="936104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B26187-B152-4E37-9F8D-8C5EBD44748B}"/>
              </a:ext>
            </a:extLst>
          </p:cNvPr>
          <p:cNvSpPr/>
          <p:nvPr/>
        </p:nvSpPr>
        <p:spPr>
          <a:xfrm>
            <a:off x="5868145" y="3746595"/>
            <a:ext cx="576064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9B2BF-38B4-42FB-8A8F-B9FFC585A42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All NLP Tasks Are Generation Tasks: A General Pretraining Framework</a:t>
            </a:r>
          </a:p>
        </p:txBody>
      </p:sp>
    </p:spTree>
    <p:extLst>
      <p:ext uri="{BB962C8B-B14F-4D97-AF65-F5344CB8AC3E}">
        <p14:creationId xmlns:p14="http://schemas.microsoft.com/office/powerpoint/2010/main" val="401470659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特殊设计的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Self-attention Mask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9B2BF-38B4-42FB-8A8F-B9FFC585A42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All NLP Tasks Are Generation Tasks: A General Pretraining Framework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8A807B-D026-493B-BBE5-E3F2DE191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563737"/>
            <a:ext cx="337595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556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其他设计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9B2BF-38B4-42FB-8A8F-B9FFC585A42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GLM-130B: An Open Bilingual Pre-Trained Model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620A9-1BD4-4F3E-9BD2-A2FAA7FE6368}"/>
              </a:ext>
            </a:extLst>
          </p:cNvPr>
          <p:cNvSpPr txBox="1"/>
          <p:nvPr/>
        </p:nvSpPr>
        <p:spPr>
          <a:xfrm>
            <a:off x="611560" y="1546046"/>
            <a:ext cx="71287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DeepNorm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，另一种改进的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Layer Normalization</a:t>
            </a: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Encoding</a:t>
            </a: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GLU with the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GeLU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(Gaussian error linear units)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，和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异曲同工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5479053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9B2BF-38B4-42FB-8A8F-B9FFC585A42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GLM-130B: An Open Bilingual Pre-Trained Model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DB7866-F77D-402D-A1A5-1A9A762AF882}"/>
              </a:ext>
            </a:extLst>
          </p:cNvPr>
          <p:cNvSpPr txBox="1"/>
          <p:nvPr/>
        </p:nvSpPr>
        <p:spPr>
          <a:xfrm>
            <a:off x="611560" y="15460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Self-Supervised Blank Infilling (95% tokens)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09859C-D77A-41D0-8511-7709495E4D69}"/>
              </a:ext>
            </a:extLst>
          </p:cNvPr>
          <p:cNvSpPr txBox="1"/>
          <p:nvPr/>
        </p:nvSpPr>
        <p:spPr>
          <a:xfrm>
            <a:off x="827584" y="1914652"/>
            <a:ext cx="7776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对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70%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的预训练语料，用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gMASK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]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遮蔽掉其内容，做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Next Token Prediction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任务</a:t>
            </a:r>
            <a:endParaRPr lang="en-US" altLang="zh-CN" dirty="0">
              <a:solidFill>
                <a:srgbClr val="000000"/>
              </a:solidFill>
              <a:latin typeface="NimbusRomNo9L-Regu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对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30%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的预训练语料，用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[MASK]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遮蔽掉其中若干个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Spans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Spans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的长度服从泊松分布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(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λ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= 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，所有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Spans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的长度之和为序列长度的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15%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B94DCB-F709-4B66-AB11-8F8FC4F259A8}"/>
              </a:ext>
            </a:extLst>
          </p:cNvPr>
          <p:cNvSpPr txBox="1"/>
          <p:nvPr/>
        </p:nvSpPr>
        <p:spPr>
          <a:xfrm>
            <a:off x="611560" y="2977048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Multi-Task Instruction Pre-Training (5% tokens)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174CB0-BFF8-4130-89F0-3D55DF379B9A}"/>
              </a:ext>
            </a:extLst>
          </p:cNvPr>
          <p:cNvSpPr txBox="1"/>
          <p:nvPr/>
        </p:nvSpPr>
        <p:spPr>
          <a:xfrm>
            <a:off x="827584" y="3370465"/>
            <a:ext cx="7989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使用来自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T0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，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PromptSource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和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DeepStruct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的总计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74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个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数据集做指令预训练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07858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83F8C3-E4FE-4570-BDB7-22AE4DA53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9" y="1622531"/>
            <a:ext cx="8377001" cy="2474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DC325D-9853-4781-9825-8703ED65550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84D1AA-6C9D-4E51-AF5B-427BF86E9876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All NLP Tasks Are Generation Tasks: A General Pretraining Framework</a:t>
            </a:r>
          </a:p>
        </p:txBody>
      </p:sp>
    </p:spTree>
    <p:extLst>
      <p:ext uri="{BB962C8B-B14F-4D97-AF65-F5344CB8AC3E}">
        <p14:creationId xmlns:p14="http://schemas.microsoft.com/office/powerpoint/2010/main" val="40167237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1131689"/>
            <a:ext cx="5256897" cy="381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EE93DB-C2BE-4350-A680-99ACF8B4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870365"/>
            <a:ext cx="3348423" cy="4221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23215" y="16875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Multi-Head Attention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7ABBE1-E5F8-4CB5-9648-D9139AB1D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010124"/>
            <a:ext cx="3406435" cy="6096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770256-803C-421D-B40C-9CE1E700E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676388"/>
            <a:ext cx="4610500" cy="6096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86D409B-6F46-492D-BC6F-4BDAFFC2404D}"/>
              </a:ext>
            </a:extLst>
          </p:cNvPr>
          <p:cNvSpPr txBox="1"/>
          <p:nvPr/>
        </p:nvSpPr>
        <p:spPr>
          <a:xfrm>
            <a:off x="323215" y="33627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Masked Multi-Head Attention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4C0FFFB-61C5-41C1-91A8-F0FDE35AB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3867993"/>
            <a:ext cx="864097" cy="1696961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216AC74-D3AF-4687-80ED-8049FC93214F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4009032"/>
            <a:ext cx="576064" cy="61156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CAE58B1-0B06-4A4B-8B6E-D51030CCADB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411760" y="4716474"/>
            <a:ext cx="576064" cy="66368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0DED1320-58D2-4CC1-80FB-1C6388441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02486"/>
            <a:ext cx="1584177" cy="153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3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其他：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RWKV-LM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B3786C-3271-4C45-99B7-4C924223307D}"/>
              </a:ext>
            </a:extLst>
          </p:cNvPr>
          <p:cNvSpPr txBox="1"/>
          <p:nvPr/>
        </p:nvSpPr>
        <p:spPr>
          <a:xfrm>
            <a:off x="1835696" y="5220890"/>
            <a:ext cx="55983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hlinkClick r:id="rId3"/>
              </a:rPr>
              <a:t>Chatbot Arena Leaderboard Updates (Week 4) | LMSYS Org</a:t>
            </a:r>
            <a:endParaRPr lang="zh-CN" alt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BD201F-61D2-47AF-8249-2D75CA3137D8}"/>
              </a:ext>
            </a:extLst>
          </p:cNvPr>
          <p:cNvSpPr txBox="1"/>
          <p:nvPr/>
        </p:nvSpPr>
        <p:spPr>
          <a:xfrm>
            <a:off x="611560" y="830322"/>
            <a:ext cx="7416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121212"/>
                </a:solidFill>
                <a:latin typeface="-apple-system"/>
              </a:rPr>
              <a:t>“</a:t>
            </a:r>
            <a:r>
              <a:rPr lang="en-US" altLang="zh-CN" sz="1600" b="1" dirty="0">
                <a:solidFill>
                  <a:srgbClr val="121212"/>
                </a:solidFill>
                <a:latin typeface="-apple-system"/>
              </a:rPr>
              <a:t>Receptance Weighted Key Value (RWKV), that combines the efficient parallelizable training of Transformers with the efficient inference of RNNs</a:t>
            </a:r>
            <a:r>
              <a:rPr lang="zh-CN" altLang="en-US" sz="1600" b="1" dirty="0">
                <a:solidFill>
                  <a:srgbClr val="121212"/>
                </a:solidFill>
                <a:latin typeface="-apple-system"/>
              </a:rPr>
              <a:t>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84646F-8AD2-E3BF-903D-CA66589A197E}"/>
              </a:ext>
            </a:extLst>
          </p:cNvPr>
          <p:cNvSpPr txBox="1"/>
          <p:nvPr/>
        </p:nvSpPr>
        <p:spPr>
          <a:xfrm>
            <a:off x="0" y="544862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RWKV: Reinventing RNNs for the Transformer Era</a:t>
            </a:r>
            <a:endParaRPr lang="zh-CN" altLang="en-US" sz="1100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963FB1-DDEC-50B4-5E81-9A3E3680F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824" y="1415097"/>
            <a:ext cx="4837045" cy="387218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0234FC-B9E9-4106-8778-FB78EBDBC552}"/>
              </a:ext>
            </a:extLst>
          </p:cNvPr>
          <p:cNvSpPr/>
          <p:nvPr/>
        </p:nvSpPr>
        <p:spPr>
          <a:xfrm>
            <a:off x="2083767" y="4514544"/>
            <a:ext cx="504515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7444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1139952" y="3460640"/>
            <a:ext cx="3131748" cy="1501500"/>
          </a:xfrm>
          <a:prstGeom prst="rect">
            <a:avLst/>
          </a:prstGeom>
        </p:spPr>
        <p:txBody>
          <a:bodyPr vert="horz" lIns="76267" tIns="38133" rIns="76267" bIns="38133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sz="233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8640" y="2571848"/>
            <a:ext cx="6726721" cy="2089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5340" dirty="0"/>
              <a:t>Thanks!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1131689"/>
            <a:ext cx="5256897" cy="381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EE93DB-C2BE-4350-A680-99ACF8B4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870365"/>
            <a:ext cx="3348423" cy="4221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23215" y="16875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Residual Connection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8FCC46-64FD-44FF-A3DC-BC019626A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12" y="2205306"/>
            <a:ext cx="5184576" cy="3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0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1131689"/>
            <a:ext cx="5256897" cy="381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23215" y="16875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Residual Connection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6D409B-6F46-492D-BC6F-4BDAFFC2404D}"/>
              </a:ext>
            </a:extLst>
          </p:cNvPr>
          <p:cNvSpPr txBox="1"/>
          <p:nvPr/>
        </p:nvSpPr>
        <p:spPr>
          <a:xfrm>
            <a:off x="323215" y="29792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800" b="1" dirty="0">
                <a:solidFill>
                  <a:srgbClr val="121212"/>
                </a:solidFill>
                <a:latin typeface="-apple-system"/>
              </a:rPr>
              <a:t>Sinusoidal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Positional Encoding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8FCC46-64FD-44FF-A3DC-BC019626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2" y="2205306"/>
            <a:ext cx="5184576" cy="30331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D6A62C-AB61-9150-5E2F-DE26321B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00" y="2952035"/>
            <a:ext cx="4467100" cy="23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286617-AC1F-4A2B-4DB7-363F812E0954}"/>
              </a:ext>
            </a:extLst>
          </p:cNvPr>
          <p:cNvSpPr txBox="1"/>
          <p:nvPr/>
        </p:nvSpPr>
        <p:spPr>
          <a:xfrm>
            <a:off x="242108" y="337685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位置编码应该要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满足以下三个条件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每个位置的编码是独一无二的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之间的间隔长度具有一致的编码表征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能够随意延伸到任意长度的句子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C5C6F4-8844-FB5B-F4D7-60CAA108E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15" y="4630279"/>
            <a:ext cx="4045876" cy="6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628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  <a:p>
            <a:pPr algn="l">
              <a:spcAft>
                <a:spcPts val="600"/>
              </a:spcAft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出发点：通过绝对位置编码的方式实现相对位置编码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69258F-FCB9-4233-8C24-5C030467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9503"/>
            <a:ext cx="9144000" cy="2760579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7DF026-7B2B-4923-8C71-8343D39C5A14}"/>
              </a:ext>
            </a:extLst>
          </p:cNvPr>
          <p:cNvCxnSpPr/>
          <p:nvPr/>
        </p:nvCxnSpPr>
        <p:spPr>
          <a:xfrm flipH="1" flipV="1">
            <a:off x="3563888" y="4516065"/>
            <a:ext cx="3600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11D809D-FFC6-4437-A7EE-BD06BD86E6CD}"/>
              </a:ext>
            </a:extLst>
          </p:cNvPr>
          <p:cNvCxnSpPr>
            <a:cxnSpLocks/>
          </p:cNvCxnSpPr>
          <p:nvPr/>
        </p:nvCxnSpPr>
        <p:spPr>
          <a:xfrm flipV="1">
            <a:off x="3599892" y="4516065"/>
            <a:ext cx="75608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7A9D91B-C86C-4BEB-98BA-979D217762F9}"/>
              </a:ext>
            </a:extLst>
          </p:cNvPr>
          <p:cNvSpPr txBox="1"/>
          <p:nvPr/>
        </p:nvSpPr>
        <p:spPr>
          <a:xfrm>
            <a:off x="3050958" y="4876105"/>
            <a:ext cx="1097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绝对位置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9286D81-AD28-432B-86A4-02498AFA4E78}"/>
              </a:ext>
            </a:extLst>
          </p:cNvPr>
          <p:cNvCxnSpPr>
            <a:cxnSpLocks/>
          </p:cNvCxnSpPr>
          <p:nvPr/>
        </p:nvCxnSpPr>
        <p:spPr>
          <a:xfrm flipV="1">
            <a:off x="5724128" y="4537815"/>
            <a:ext cx="180020" cy="33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29B3C27-C488-4EDC-A3DE-1E89C5713ACE}"/>
              </a:ext>
            </a:extLst>
          </p:cNvPr>
          <p:cNvSpPr txBox="1"/>
          <p:nvPr/>
        </p:nvSpPr>
        <p:spPr>
          <a:xfrm>
            <a:off x="5175194" y="4876105"/>
            <a:ext cx="1097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相对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位置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C49DA4E-6B7B-489D-8350-6DF45D04EEA7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https://spaces.ac.cn/archives/8265</a:t>
            </a:r>
            <a:endParaRPr lang="zh-CN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282452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  <a:p>
            <a:pPr algn="l">
              <a:spcAft>
                <a:spcPts val="600"/>
              </a:spcAft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出发点：通过绝对位置编码的方式实现相对位置编码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69258F-FCB9-4233-8C24-5C0304677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12" t="84349" r="29913"/>
          <a:stretch/>
        </p:blipFill>
        <p:spPr>
          <a:xfrm>
            <a:off x="2267744" y="1826913"/>
            <a:ext cx="3600400" cy="43204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5ABEE1D-32A9-45BE-8F37-EE6741209E45}"/>
              </a:ext>
            </a:extLst>
          </p:cNvPr>
          <p:cNvSpPr txBox="1"/>
          <p:nvPr/>
        </p:nvSpPr>
        <p:spPr>
          <a:xfrm>
            <a:off x="395536" y="1865942"/>
            <a:ext cx="633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问题变成了找满足                                                                  的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9C5C0A8-F890-4A2B-A176-20F826369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411" y="1909575"/>
            <a:ext cx="655377" cy="26672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D0A960A-3D29-4210-BAF5-DFC545EED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360" y="2874500"/>
            <a:ext cx="7049111" cy="222523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E34F30D-EB6A-4A28-9D80-4FE0AB2C2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44" y="3697531"/>
            <a:ext cx="1112616" cy="28958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A8BE7FC-DDF8-478E-9EE9-7F2BBE7B29B5}"/>
              </a:ext>
            </a:extLst>
          </p:cNvPr>
          <p:cNvSpPr txBox="1"/>
          <p:nvPr/>
        </p:nvSpPr>
        <p:spPr>
          <a:xfrm>
            <a:off x="390352" y="23702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一个尽可能简单的答案（答案不唯一）：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4B40EF-3CE2-4EE7-896B-B48720D87EA4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https://spaces.ac.cn/archives/8265</a:t>
            </a:r>
            <a:endParaRPr lang="zh-CN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6425834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D0A960A-3D29-4210-BAF5-DFC545EE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63737"/>
            <a:ext cx="7049111" cy="222523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E34F30D-EB6A-4A28-9D80-4FE0AB2C2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40" y="2386768"/>
            <a:ext cx="1112616" cy="2895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315D15-9D59-4F42-A5D2-0A43B2421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219" y="4120955"/>
            <a:ext cx="4816257" cy="3581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95E9C6-62AF-480F-B210-3785CD4B51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712" t="84349" r="29913"/>
          <a:stretch/>
        </p:blipFill>
        <p:spPr>
          <a:xfrm>
            <a:off x="2806147" y="4876105"/>
            <a:ext cx="3600400" cy="432049"/>
          </a:xfrm>
          <a:prstGeom prst="rect">
            <a:avLst/>
          </a:prstGeom>
        </p:spPr>
      </p:pic>
      <p:sp>
        <p:nvSpPr>
          <p:cNvPr id="6" name="箭头: 上下 5">
            <a:extLst>
              <a:ext uri="{FF2B5EF4-FFF2-40B4-BE49-F238E27FC236}">
                <a16:creationId xmlns:a16="http://schemas.microsoft.com/office/drawing/2014/main" id="{8C635761-338F-410B-B8D4-250B739EE83F}"/>
              </a:ext>
            </a:extLst>
          </p:cNvPr>
          <p:cNvSpPr/>
          <p:nvPr/>
        </p:nvSpPr>
        <p:spPr>
          <a:xfrm>
            <a:off x="4499992" y="4587174"/>
            <a:ext cx="288032" cy="358172"/>
          </a:xfrm>
          <a:prstGeom prst="upDownArrow">
            <a:avLst>
              <a:gd name="adj1" fmla="val 35890"/>
              <a:gd name="adj2" fmla="val 32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913C7B-B1D9-47E2-8302-B7E548AF4D79}"/>
              </a:ext>
            </a:extLst>
          </p:cNvPr>
          <p:cNvSpPr txBox="1"/>
          <p:nvPr/>
        </p:nvSpPr>
        <p:spPr>
          <a:xfrm>
            <a:off x="1115616" y="4124692"/>
            <a:ext cx="11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可以证明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7D4765-4838-41F4-84EA-15267507994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https://spaces.ac.cn/archives/8265</a:t>
            </a:r>
            <a:endParaRPr lang="zh-CN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822931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c2ZGZiNzZiNDVlOGViOWVmM2JhOTY0NGJkNjUyYz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inveterview-20160608-new-V2.0</Template>
  <TotalTime>1004</TotalTime>
  <Words>2018</Words>
  <Application>Microsoft Office PowerPoint</Application>
  <PresentationFormat>自定义</PresentationFormat>
  <Paragraphs>238</Paragraphs>
  <Slides>41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-apple-system</vt:lpstr>
      <vt:lpstr>CMMI10</vt:lpstr>
      <vt:lpstr>CMR10</vt:lpstr>
      <vt:lpstr>NimbusRomNo9L-Medi</vt:lpstr>
      <vt:lpstr>NimbusRomNo9L-Regu</vt:lpstr>
      <vt:lpstr>微软雅黑</vt:lpstr>
      <vt:lpstr>Arial</vt:lpstr>
      <vt:lpstr>Calibri</vt:lpstr>
      <vt:lpstr>Georgia</vt:lpstr>
      <vt:lpstr>Times New Roman</vt:lpstr>
      <vt:lpstr>Wingdings</vt:lpstr>
      <vt:lpstr>Office 主题</vt:lpstr>
      <vt:lpstr>29_Office 主题</vt:lpstr>
      <vt:lpstr> Pretrained Language Models</vt:lpstr>
      <vt:lpstr>主要内容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主要内容</vt:lpstr>
      <vt:lpstr>基于双向Encoder的PLMs</vt:lpstr>
      <vt:lpstr>基于双向Encoder的PLMs</vt:lpstr>
      <vt:lpstr>基于双向Encoder的PLMs</vt:lpstr>
      <vt:lpstr>基于双向Encoder的PLMs</vt:lpstr>
      <vt:lpstr>主要内容</vt:lpstr>
      <vt:lpstr>基于Causal Decoder的PLMs</vt:lpstr>
      <vt:lpstr>基于Causal Decoder的PLMs</vt:lpstr>
      <vt:lpstr>基于Causal Decoder的PLMs</vt:lpstr>
      <vt:lpstr>基于Causal Decoder的PLMs</vt:lpstr>
      <vt:lpstr>基于Causal Decoder的PLMs</vt:lpstr>
      <vt:lpstr>基于Causal Decoder的PLMs</vt:lpstr>
      <vt:lpstr>基于Causal Decoder的PLMs</vt:lpstr>
      <vt:lpstr>主要内容</vt:lpstr>
      <vt:lpstr>General Language Model</vt:lpstr>
      <vt:lpstr>General Language Model</vt:lpstr>
      <vt:lpstr>General Language Model</vt:lpstr>
      <vt:lpstr>General Language Model</vt:lpstr>
      <vt:lpstr>General Language Model</vt:lpstr>
      <vt:lpstr>General Language Model</vt:lpstr>
      <vt:lpstr>General Language Model</vt:lpstr>
      <vt:lpstr>General Language Model</vt:lpstr>
      <vt:lpstr>其他：RWKV-LM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信息抽取相关成果（I）</dc:title>
  <dc:creator>何 羽鑫</dc:creator>
  <cp:lastModifiedBy>何 羽鑫</cp:lastModifiedBy>
  <cp:revision>1712</cp:revision>
  <dcterms:created xsi:type="dcterms:W3CDTF">2020-08-24T08:55:00Z</dcterms:created>
  <dcterms:modified xsi:type="dcterms:W3CDTF">2023-06-19T04:01:56Z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A9A149232E0B4CD3A18D4ED721840C08</vt:lpwstr>
  </property>
</Properties>
</file>