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3245" y="-1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0D313-A869-01A6-9BC0-1718DDF64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5F845-487A-F1F6-1146-C4FF428F0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38B60-232E-693B-980F-A5C5E62C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38615-1A75-1AC9-E035-625FE8FF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1AC2E-1BC8-96C5-67E1-D17CCF84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5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B18B-B21D-97D5-95EA-D7D71329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6FD59B-8632-6F9E-6E3D-1F104FF9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A883E-D5A6-B91A-2185-DF6818F2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A022E-6216-A286-DC17-94A2FAFE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511B2-7765-DAE0-0733-049CE24C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86E7A-81D1-3656-FE62-C17523AE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D1FD04-B00B-4059-7FB9-B6B02DDD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371A-0D9A-69B2-CC26-F99AC6D0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04EB0-5718-4BED-9AF2-5B72700F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C9A88-6F8E-DA94-0039-DE8853B4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45C66-E0C8-8897-E22E-71642BDA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04779-E460-83AA-B867-56EC5D7F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52FF7-289E-2057-C4BF-1C31D0DA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1ED13-D349-AA5A-CF8B-7142B441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DE3A2-CB3D-C8AE-7658-FCFDF77C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5F5AD-8F04-06BD-C77B-9F9D11CB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F2C5C-B263-F571-490F-33229F49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D1A1A-DA6F-DC00-AE9D-D6C7D64F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C0E5-A067-F7B4-117A-27048817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A8A27-E01F-33EA-6B04-864BDA2E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4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E4D85-2EF3-1B9E-31A9-989F9EB6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F966D-A654-1331-D816-CEF486AB5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8B28F-4322-9870-56AA-942ECCC18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7167B-EAAA-C232-FD63-829A375B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7C672-B000-E8D7-82A4-42D0780B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221BF-05AF-8DEB-792E-3F7BC94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6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A11E8-96F0-F309-5311-0CE95342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3CB5E-F473-C627-D210-89787032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6A79F-CB3D-C38C-E019-7F7FA0B84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E4A213-FC19-CAEE-517C-315FD115C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C16219-CE04-B534-1C41-1545DC51B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5D5A6B-A467-8459-81AD-31727F7F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7B7026-58B2-3704-EE5F-310F607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16C66B-B8E5-84A2-3BBA-C510494B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0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04C0A-CEEF-DD63-C7D9-28569B10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4437B-4FC4-3BB9-7C07-56070760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6B5690-B881-6B45-A15D-2463C6B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175F5-5297-7C0F-FC19-C0BEB116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1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8522DD-3462-642D-6EDA-B023437F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81B00-5CFB-5FA0-D454-840A45B6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EAFEB-F61A-12A9-E945-12FE4077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8731-10F1-7D3B-26A3-9D77968D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A6C53-FC7A-DCA3-8CA5-BE2C03CE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D9C9E-5DA9-55C5-1BDA-9B56D8F2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03E6F-62DE-F06D-C322-7BE14E13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58790-C812-8530-9BC1-B715AADB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5C3DB-6423-2E28-BFC3-67F4A25D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5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E495-ED8C-789B-5C3A-048DBD59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0EBC0-5506-EF7C-E90D-EFA913906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71D05-3D3D-1B6A-7A4F-AD38B077D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7D161-DE8E-E2E3-D41A-B01166F1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5243C-492A-7B33-2567-8E1470ED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08196-FA91-08F5-10AB-A7F1B2D4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C79E07-2BB7-BB14-DB5B-732F0FED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FC2EB-6638-9E31-00FB-E531CD90C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0BA6D-C92B-64F8-802F-36CE232DA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6C9E-071B-4253-BE0D-BC3FB2A67F93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A87E6-C7F4-9E5A-82B6-8269F7E0D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461EB-94EE-A53A-456A-9B55EF237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5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04E4FB-FACC-EDD2-1F57-0B7C8742C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6"/>
          <a:stretch/>
        </p:blipFill>
        <p:spPr>
          <a:xfrm>
            <a:off x="4120390" y="1908678"/>
            <a:ext cx="3951220" cy="30406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330818-2F68-01D1-5B96-6F4C75136403}"/>
              </a:ext>
            </a:extLst>
          </p:cNvPr>
          <p:cNvSpPr/>
          <p:nvPr/>
        </p:nvSpPr>
        <p:spPr>
          <a:xfrm>
            <a:off x="2881189" y="2820469"/>
            <a:ext cx="864000" cy="1225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55DDD00-1ED0-C042-1FAE-BA2DB391AD39}"/>
              </a:ext>
            </a:extLst>
          </p:cNvPr>
          <p:cNvSpPr/>
          <p:nvPr/>
        </p:nvSpPr>
        <p:spPr>
          <a:xfrm>
            <a:off x="8071610" y="3744000"/>
            <a:ext cx="648000" cy="288000"/>
          </a:xfrm>
          <a:prstGeom prst="rightArrow">
            <a:avLst>
              <a:gd name="adj1" fmla="val 38407"/>
              <a:gd name="adj2" fmla="val 5000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203608-2938-67E1-2AE2-03687DD41F86}"/>
              </a:ext>
            </a:extLst>
          </p:cNvPr>
          <p:cNvSpPr/>
          <p:nvPr/>
        </p:nvSpPr>
        <p:spPr>
          <a:xfrm>
            <a:off x="8749189" y="3722368"/>
            <a:ext cx="1044000" cy="3240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LCD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</a:p>
        </p:txBody>
      </p:sp>
    </p:spTree>
    <p:extLst>
      <p:ext uri="{BB962C8B-B14F-4D97-AF65-F5344CB8AC3E}">
        <p14:creationId xmlns:p14="http://schemas.microsoft.com/office/powerpoint/2010/main" val="362570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52428C-E35E-E726-68A6-D53B8BAC6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60" y="2514556"/>
            <a:ext cx="5274680" cy="18288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17474D-B250-DE6E-6523-9C4FEBE054D6}"/>
              </a:ext>
            </a:extLst>
          </p:cNvPr>
          <p:cNvSpPr/>
          <p:nvPr/>
        </p:nvSpPr>
        <p:spPr>
          <a:xfrm>
            <a:off x="4835505" y="2177715"/>
            <a:ext cx="2520990" cy="252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78BF5D-382C-DA77-1BD7-7E67C5910634}"/>
              </a:ext>
            </a:extLst>
          </p:cNvPr>
          <p:cNvSpPr/>
          <p:nvPr/>
        </p:nvSpPr>
        <p:spPr>
          <a:xfrm>
            <a:off x="4835505" y="4427666"/>
            <a:ext cx="2520990" cy="252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5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羽鑫 何</dc:creator>
  <cp:lastModifiedBy>羽鑫 何</cp:lastModifiedBy>
  <cp:revision>8</cp:revision>
  <dcterms:created xsi:type="dcterms:W3CDTF">2024-06-17T14:25:44Z</dcterms:created>
  <dcterms:modified xsi:type="dcterms:W3CDTF">2024-06-18T03:44:43Z</dcterms:modified>
</cp:coreProperties>
</file>