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0" d="100"/>
          <a:sy n="80" d="100"/>
        </p:scale>
        <p:origin x="754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A0D313-A869-01A6-9BC0-1718DDF64B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5D5F845-487A-F1F6-1146-C4FF428F04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B38B60-232E-693B-980F-A5C5E62CA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56C9E-071B-4253-BE0D-BC3FB2A67F93}" type="datetimeFigureOut">
              <a:rPr lang="zh-CN" altLang="en-US" smtClean="0"/>
              <a:t>2024/6/18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438615-1A75-1AC9-E035-625FE8FF7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91AC2E-1BC8-96C5-67E1-D17CCF849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B9383-E434-4B55-9257-AE29422E09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2253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62B18B-B21D-97D5-95EA-D7D71329E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C6FD59B-8632-6F9E-6E3D-1F104FF997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5A883E-D5A6-B91A-2185-DF6818F20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56C9E-071B-4253-BE0D-BC3FB2A67F93}" type="datetimeFigureOut">
              <a:rPr lang="zh-CN" altLang="en-US" smtClean="0"/>
              <a:t>2024/6/18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EA022E-6216-A286-DC17-94A2FAFE1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5511B2-7765-DAE0-0733-049CE24C3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B9383-E434-4B55-9257-AE29422E09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6795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AC86E7A-81D1-3656-FE62-C17523AE6E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5D1FD04-B00B-4059-7FB9-B6B02DDD65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84371A-0D9A-69B2-CC26-F99AC6D02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56C9E-071B-4253-BE0D-BC3FB2A67F93}" type="datetimeFigureOut">
              <a:rPr lang="zh-CN" altLang="en-US" smtClean="0"/>
              <a:t>2024/6/18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104EB0-5718-4BED-9AF2-5B72700F2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8C9A88-6F8E-DA94-0039-DE8853B44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B9383-E434-4B55-9257-AE29422E09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0695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E45C66-E0C8-8897-E22E-71642BDAE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C04779-E460-83AA-B867-56EC5D7F7A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652FF7-289E-2057-C4BF-1C31D0DA1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56C9E-071B-4253-BE0D-BC3FB2A67F93}" type="datetimeFigureOut">
              <a:rPr lang="zh-CN" altLang="en-US" smtClean="0"/>
              <a:t>2024/6/18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71ED13-D349-AA5A-CF8B-7142B4413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BDE3A2-CB3D-C8AE-7658-FCFDF77C1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B9383-E434-4B55-9257-AE29422E09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29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F5F5AD-8F04-06BD-C77B-9F9D11CBC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BF2C5C-B263-F571-490F-33229F496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BD1A1A-DA6F-DC00-AE9D-D6C7D64F0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56C9E-071B-4253-BE0D-BC3FB2A67F93}" type="datetimeFigureOut">
              <a:rPr lang="zh-CN" altLang="en-US" smtClean="0"/>
              <a:t>2024/6/18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8EC0E5-A067-F7B4-117A-270488172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3A8A27-E01F-33EA-6B04-864BDA2EB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B9383-E434-4B55-9257-AE29422E09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3244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6E4D85-2EF3-1B9E-31A9-989F9EB6F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3F966D-A654-1331-D816-CEF486AB5D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318B28F-4322-9870-56AA-942ECCC186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447167B-EAAA-C232-FD63-829A375BD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56C9E-071B-4253-BE0D-BC3FB2A67F93}" type="datetimeFigureOut">
              <a:rPr lang="zh-CN" altLang="en-US" smtClean="0"/>
              <a:t>2024/6/18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337C672-B000-E8D7-82A4-42D0780B1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2A221BF-05AF-8DEB-792E-3F7BC94B4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B9383-E434-4B55-9257-AE29422E09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8765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7A11E8-96F0-F309-5311-0CE95342C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723CB5E-F473-C627-D210-897870329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A06A79F-CB3D-C38C-E019-7F7FA0B84D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BE4A213-FC19-CAEE-517C-315FD115C6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4C16219-CE04-B534-1C41-1545DC51B4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45D5A6B-A467-8459-81AD-31727F7F3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56C9E-071B-4253-BE0D-BC3FB2A67F93}" type="datetimeFigureOut">
              <a:rPr lang="zh-CN" altLang="en-US" smtClean="0"/>
              <a:t>2024/6/18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E7B7026-58B2-3704-EE5F-310F607A7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016C66B-B8E5-84A2-3BBA-C510494BF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B9383-E434-4B55-9257-AE29422E09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8909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904C0A-CEEF-DD63-C7D9-28569B101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C94437B-4FC4-3BB9-7C07-560707602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56C9E-071B-4253-BE0D-BC3FB2A67F93}" type="datetimeFigureOut">
              <a:rPr lang="zh-CN" altLang="en-US" smtClean="0"/>
              <a:t>2024/6/18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F6B5690-B881-6B45-A15D-2463C6BDF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40175F5-5297-7C0F-FC19-C0BEB1168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B9383-E434-4B55-9257-AE29422E09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4918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B8522DD-3462-642D-6EDA-B023437FD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56C9E-071B-4253-BE0D-BC3FB2A67F93}" type="datetimeFigureOut">
              <a:rPr lang="zh-CN" altLang="en-US" smtClean="0"/>
              <a:t>2024/6/18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6581B00-5CFB-5FA0-D454-840A45B66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5CEAFEB-F61A-12A9-E945-12FE4077F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B9383-E434-4B55-9257-AE29422E09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5915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5F8731-10F1-7D3B-26A3-9D77968DE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7A6C53-FC7A-DCA3-8CA5-BE2C03CE2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ED9C9E-5DA9-55C5-1BDA-9B56D8F232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8703E6F-62DE-F06D-C322-7BE14E137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56C9E-071B-4253-BE0D-BC3FB2A67F93}" type="datetimeFigureOut">
              <a:rPr lang="zh-CN" altLang="en-US" smtClean="0"/>
              <a:t>2024/6/18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158790-C812-8530-9BC1-B715AADB3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15C3DB-6423-2E28-BFC3-67F4A25D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B9383-E434-4B55-9257-AE29422E09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858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FDE495-ED8C-789B-5C3A-048DBD597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F10EBC0-5506-EF7C-E90D-EFA913906A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2871D05-3D3D-1B6A-7A4F-AD38B077D7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987D161-DE8E-E2E3-D41A-B01166F14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56C9E-071B-4253-BE0D-BC3FB2A67F93}" type="datetimeFigureOut">
              <a:rPr lang="zh-CN" altLang="en-US" smtClean="0"/>
              <a:t>2024/6/18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B5243C-492A-7B33-2567-8E1470ED2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008196-FA91-08F5-10AB-A7F1B2D45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B9383-E434-4B55-9257-AE29422E09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177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5C79E07-2BB7-BB14-DB5B-732F0FED9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9FC2EB-6638-9E31-00FB-E531CD90CC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20BA6D-C92B-64F8-802F-36CE232DA9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856C9E-071B-4253-BE0D-BC3FB2A67F93}" type="datetimeFigureOut">
              <a:rPr lang="zh-CN" altLang="en-US" smtClean="0"/>
              <a:t>2024/6/18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9A87E6-C7F4-9E5A-82B6-8269F7E0D8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C461EB-94EE-A53A-456A-9B55EF2374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B9383-E434-4B55-9257-AE29422E09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8751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704E4FB-FACC-EDD2-1F57-0B7C8742CD1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326"/>
          <a:stretch/>
        </p:blipFill>
        <p:spPr>
          <a:xfrm>
            <a:off x="4120390" y="1908678"/>
            <a:ext cx="3951220" cy="3040643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E1330818-2F68-01D1-5B96-6F4C75136403}"/>
              </a:ext>
            </a:extLst>
          </p:cNvPr>
          <p:cNvSpPr/>
          <p:nvPr/>
        </p:nvSpPr>
        <p:spPr>
          <a:xfrm>
            <a:off x="2881189" y="2820469"/>
            <a:ext cx="864000" cy="12258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E55DDD00-1ED0-C042-1FAE-BA2DB391AD39}"/>
              </a:ext>
            </a:extLst>
          </p:cNvPr>
          <p:cNvSpPr/>
          <p:nvPr/>
        </p:nvSpPr>
        <p:spPr>
          <a:xfrm>
            <a:off x="8071610" y="3744000"/>
            <a:ext cx="648000" cy="288000"/>
          </a:xfrm>
          <a:prstGeom prst="rightArrow">
            <a:avLst>
              <a:gd name="adj1" fmla="val 38407"/>
              <a:gd name="adj2" fmla="val 50000"/>
            </a:avLst>
          </a:prstGeom>
          <a:solidFill>
            <a:srgbClr val="5B9BD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F203608-2938-67E1-2AE2-03687DD41F86}"/>
              </a:ext>
            </a:extLst>
          </p:cNvPr>
          <p:cNvSpPr/>
          <p:nvPr/>
        </p:nvSpPr>
        <p:spPr>
          <a:xfrm>
            <a:off x="8749189" y="3722368"/>
            <a:ext cx="1044000" cy="324000"/>
          </a:xfrm>
          <a:prstGeom prst="rect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LCD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显示</a:t>
            </a:r>
          </a:p>
        </p:txBody>
      </p:sp>
    </p:spTree>
    <p:extLst>
      <p:ext uri="{BB962C8B-B14F-4D97-AF65-F5344CB8AC3E}">
        <p14:creationId xmlns:p14="http://schemas.microsoft.com/office/powerpoint/2010/main" val="3625704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D52428C-E35E-E726-68A6-D53B8BAC64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8660" y="2514556"/>
            <a:ext cx="5274680" cy="1828888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F417474D-B250-DE6E-6523-9C4FEBE054D6}"/>
              </a:ext>
            </a:extLst>
          </p:cNvPr>
          <p:cNvSpPr/>
          <p:nvPr/>
        </p:nvSpPr>
        <p:spPr>
          <a:xfrm>
            <a:off x="4835505" y="2266950"/>
            <a:ext cx="2520990" cy="1633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578BF5D-382C-DA77-1BD7-7E67C5910634}"/>
              </a:ext>
            </a:extLst>
          </p:cNvPr>
          <p:cNvSpPr/>
          <p:nvPr/>
        </p:nvSpPr>
        <p:spPr>
          <a:xfrm>
            <a:off x="4835505" y="4427667"/>
            <a:ext cx="2520990" cy="1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2756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</Words>
  <Application>Microsoft Office PowerPoint</Application>
  <PresentationFormat>宽屏</PresentationFormat>
  <Paragraphs>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宋体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羽鑫 何</dc:creator>
  <cp:lastModifiedBy>羽鑫 何</cp:lastModifiedBy>
  <cp:revision>9</cp:revision>
  <dcterms:created xsi:type="dcterms:W3CDTF">2024-06-17T14:25:44Z</dcterms:created>
  <dcterms:modified xsi:type="dcterms:W3CDTF">2024-06-18T04:10:36Z</dcterms:modified>
</cp:coreProperties>
</file>