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8" r:id="rId4"/>
    <p:sldId id="291" r:id="rId5"/>
    <p:sldId id="295" r:id="rId6"/>
    <p:sldId id="296" r:id="rId7"/>
    <p:sldId id="292" r:id="rId8"/>
    <p:sldId id="297" r:id="rId9"/>
    <p:sldId id="298" r:id="rId10"/>
    <p:sldId id="293" r:id="rId11"/>
    <p:sldId id="299" r:id="rId12"/>
    <p:sldId id="294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C15"/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2021-09-27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업로드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업로드할 파일을 웹 사이트에 드래그 </a:t>
            </a:r>
            <a:r>
              <a:rPr lang="en-US" altLang="ko-KR" sz="2000" dirty="0"/>
              <a:t>&amp; </a:t>
            </a:r>
            <a:r>
              <a:rPr lang="ko-KR" altLang="en-US" sz="2000" dirty="0"/>
              <a:t>드롭</a:t>
            </a:r>
            <a:r>
              <a:rPr lang="en-US" altLang="ko-KR" sz="2000" dirty="0"/>
              <a:t>(</a:t>
            </a:r>
            <a:r>
              <a:rPr lang="ko-KR" altLang="en-US" sz="2000" dirty="0"/>
              <a:t>여러 개도 가능</a:t>
            </a:r>
            <a:r>
              <a:rPr lang="en-US" altLang="ko-KR" sz="2000" dirty="0"/>
              <a:t>)</a:t>
            </a:r>
          </a:p>
          <a:p>
            <a:pPr marL="1051560" lvl="3" indent="0">
              <a:buNone/>
            </a:pPr>
            <a:r>
              <a:rPr lang="en-US" altLang="ko-KR" sz="1800" dirty="0"/>
              <a:t>	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파일일 경우 내용이 한 글자라도 있어야 함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1991F-8B48-44F7-A12A-0AC702F5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94" y="3185377"/>
            <a:ext cx="3683306" cy="3489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932BA-D559-40A0-901D-70C32261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2" y="3251921"/>
            <a:ext cx="4032448" cy="3489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412E13-EF6A-445B-919E-A3592C76B369}"/>
              </a:ext>
            </a:extLst>
          </p:cNvPr>
          <p:cNvSpPr/>
          <p:nvPr/>
        </p:nvSpPr>
        <p:spPr>
          <a:xfrm>
            <a:off x="262690" y="3284110"/>
            <a:ext cx="4032447" cy="339071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0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업로드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업로드한 것에 대한 설명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1200" dirty="0"/>
          </a:p>
          <a:p>
            <a:pPr lvl="3"/>
            <a:r>
              <a:rPr lang="ko-KR" altLang="en-US" sz="1100" dirty="0"/>
              <a:t>빨간 네모 부분은 필수로 작성 및 선택해야 하는 부분</a:t>
            </a:r>
            <a:endParaRPr lang="ko-KR" altLang="en-US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18E573-25F6-478A-835D-C32BBC11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5904656" cy="37110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4AEFB-EAA2-4043-A28C-852E402A3D5A}"/>
              </a:ext>
            </a:extLst>
          </p:cNvPr>
          <p:cNvSpPr/>
          <p:nvPr/>
        </p:nvSpPr>
        <p:spPr>
          <a:xfrm>
            <a:off x="2339752" y="6345352"/>
            <a:ext cx="1198655" cy="252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33535A-ED09-4142-AE0D-1452575BC292}"/>
              </a:ext>
            </a:extLst>
          </p:cNvPr>
          <p:cNvSpPr/>
          <p:nvPr/>
        </p:nvSpPr>
        <p:spPr>
          <a:xfrm>
            <a:off x="2483768" y="4189720"/>
            <a:ext cx="4896544" cy="252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다운로드 원하는 파일을 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BAA24-CAE5-49F3-830D-0BF784D7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9312"/>
            <a:ext cx="7236296" cy="23044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331640" y="4869160"/>
            <a:ext cx="151216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15D0F9-D05B-4E2E-8334-EF3BA8B5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52"/>
            <a:ext cx="7897688" cy="2471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en-US" altLang="ko-KR" sz="2000" dirty="0"/>
              <a:t>Download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772489" y="4662664"/>
            <a:ext cx="648072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6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2897156-E229-44FC-9E22-715E06C3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" y="3779867"/>
            <a:ext cx="8316416" cy="79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단 </a:t>
            </a:r>
            <a:r>
              <a:rPr lang="en-US" altLang="ko-KR" sz="2000" dirty="0"/>
              <a:t>txt </a:t>
            </a:r>
            <a:r>
              <a:rPr lang="ko-KR" altLang="en-US" sz="2000" dirty="0"/>
              <a:t>파일을 선택하면 아래와 같이 나옴</a:t>
            </a:r>
            <a:endParaRPr lang="en-US" altLang="ko-KR" sz="2000" dirty="0"/>
          </a:p>
          <a:p>
            <a:pPr lvl="2"/>
            <a:r>
              <a:rPr lang="ko-KR" altLang="en-US" sz="2000" dirty="0"/>
              <a:t>표시된 부분을 클릭하면 텍스트 내용이 복사됨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7505078" y="3990874"/>
            <a:ext cx="230281" cy="18708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9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AF7DA3-6B44-4D5D-858A-C9A43CAA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285935" cy="29267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History</a:t>
            </a:r>
            <a:r>
              <a:rPr lang="ko-KR" altLang="en-US" sz="2400" dirty="0"/>
              <a:t> 열람하기</a:t>
            </a:r>
            <a:endParaRPr lang="en-US" altLang="ko-KR" sz="2400" dirty="0"/>
          </a:p>
          <a:p>
            <a:pPr lvl="1"/>
            <a:r>
              <a:rPr lang="en-US" altLang="ko-KR" sz="2200" dirty="0"/>
              <a:t>Commits </a:t>
            </a:r>
            <a:r>
              <a:rPr lang="ko-KR" altLang="en-US" sz="2200" dirty="0"/>
              <a:t>클릭하면 그동안 업로드 된 내역을 열람 가능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357943" y="4364606"/>
            <a:ext cx="806345" cy="1715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9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C1FB8F-A3B1-4545-A174-F3D23B27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8" y="2503358"/>
            <a:ext cx="6948264" cy="19682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AC59C-3DF6-4711-8599-EA2D644B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8" y="4327124"/>
            <a:ext cx="6604992" cy="2159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History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열람하기</a:t>
            </a:r>
            <a:endParaRPr lang="en-US" altLang="ko-KR" sz="2400" dirty="0"/>
          </a:p>
          <a:p>
            <a:pPr lvl="1"/>
            <a:r>
              <a:rPr lang="ko-KR" altLang="en-US" sz="2200" dirty="0"/>
              <a:t>해당 내역 </a:t>
            </a:r>
            <a:r>
              <a:rPr lang="ko-KR" altLang="en-US" sz="2200" dirty="0" err="1"/>
              <a:t>클릭시</a:t>
            </a:r>
            <a:r>
              <a:rPr lang="ko-KR" altLang="en-US" sz="2200" dirty="0"/>
              <a:t> 자세한 내용을 열람 가능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187624" y="3241404"/>
            <a:ext cx="6480720" cy="40362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AF237-3E08-4999-9E0B-E52C59FE16AB}"/>
              </a:ext>
            </a:extLst>
          </p:cNvPr>
          <p:cNvSpPr/>
          <p:nvPr/>
        </p:nvSpPr>
        <p:spPr>
          <a:xfrm>
            <a:off x="918879" y="4452404"/>
            <a:ext cx="6480720" cy="215982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7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저장소 생성시 </a:t>
            </a:r>
            <a:r>
              <a:rPr lang="en-US" altLang="ko-KR" sz="1800" dirty="0" smtClean="0"/>
              <a:t>‘Public’</a:t>
            </a:r>
            <a:r>
              <a:rPr lang="ko-KR" altLang="en-US" sz="1800" dirty="0" smtClean="0"/>
              <a:t>으로 설정할 것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테스트를 위하여 </a:t>
            </a:r>
            <a:r>
              <a:rPr lang="en-US" altLang="ko-KR" sz="1600" dirty="0" smtClean="0"/>
              <a:t>index.html</a:t>
            </a:r>
            <a:r>
              <a:rPr lang="ko-KR" altLang="en-US" sz="1600" dirty="0" smtClean="0"/>
              <a:t>을 업로드 할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만약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파일명이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가 아닐 경우에는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입력시</a:t>
            </a:r>
            <a:r>
              <a:rPr lang="ko-KR" altLang="en-US" sz="1600" dirty="0" smtClean="0"/>
              <a:t> 해당 파일명 입력해야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621116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Settings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만약 화면이 작은 경우에는 아래 화면 참고할 것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3" y="2060848"/>
            <a:ext cx="7657774" cy="11452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498631" y="2929153"/>
            <a:ext cx="64869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0" y="4096196"/>
            <a:ext cx="7019789" cy="1751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7016588" y="4979433"/>
            <a:ext cx="64869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367895" y="5338691"/>
            <a:ext cx="115643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5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" y="1897602"/>
            <a:ext cx="7373379" cy="15718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스크롤을 아래로 내려서 </a:t>
            </a:r>
            <a:r>
              <a:rPr lang="en-US" altLang="ko-KR" sz="1600" dirty="0" smtClean="0"/>
              <a:t>GitHub Pages </a:t>
            </a:r>
            <a:r>
              <a:rPr lang="ko-KR" altLang="en-US" sz="1600" dirty="0" smtClean="0"/>
              <a:t>부분으로 이동 후 표시된 부분 클릭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897552" y="2924944"/>
            <a:ext cx="1087564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GitHub </a:t>
            </a:r>
            <a:r>
              <a:rPr lang="ko-KR" altLang="en-US" sz="2000" dirty="0">
                <a:latin typeface="Consolas" panose="020B0609020204030204" pitchFamily="49" charset="0"/>
              </a:rPr>
              <a:t>활용하기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GitHub </a:t>
            </a:r>
            <a:r>
              <a:rPr lang="ko-KR" altLang="en-US" sz="1800" dirty="0">
                <a:latin typeface="Consolas" panose="020B0609020204030204" pitchFamily="49" charset="0"/>
              </a:rPr>
              <a:t>소개하기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GitHub </a:t>
            </a:r>
            <a:r>
              <a:rPr lang="ko-KR" altLang="en-US" sz="1800" dirty="0">
                <a:latin typeface="Consolas" panose="020B0609020204030204" pitchFamily="49" charset="0"/>
              </a:rPr>
              <a:t>활용하기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회원가입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저장소 만들기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파일 업로드 및 다운로드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smtClean="0">
                <a:latin typeface="Consolas" panose="020B0609020204030204" pitchFamily="49" charset="0"/>
              </a:rPr>
              <a:t>History</a:t>
            </a:r>
            <a:r>
              <a:rPr lang="ko-KR" altLang="en-US" sz="1600" dirty="0" smtClean="0">
                <a:latin typeface="Consolas" panose="020B0609020204030204" pitchFamily="49" charset="0"/>
              </a:rPr>
              <a:t> 열람하기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GitHub</a:t>
            </a:r>
            <a:r>
              <a:rPr lang="ko-KR" altLang="en-US" sz="1800" dirty="0" smtClean="0">
                <a:latin typeface="Consolas" panose="020B0609020204030204" pitchFamily="49" charset="0"/>
              </a:rPr>
              <a:t>를 </a:t>
            </a:r>
            <a:r>
              <a:rPr lang="ko-KR" altLang="en-US" sz="1800" dirty="0" smtClean="0">
                <a:latin typeface="Consolas" panose="020B0609020204030204" pitchFamily="49" charset="0"/>
              </a:rPr>
              <a:t>활</a:t>
            </a:r>
            <a:r>
              <a:rPr lang="ko-KR" altLang="en-US" sz="1800" dirty="0" smtClean="0">
                <a:latin typeface="Consolas" panose="020B0609020204030204" pitchFamily="49" charset="0"/>
              </a:rPr>
              <a:t>용하여 </a:t>
            </a:r>
            <a:r>
              <a:rPr lang="en-US" altLang="ko-KR" sz="1800" dirty="0" smtClean="0">
                <a:latin typeface="Consolas" panose="020B0609020204030204" pitchFamily="49" charset="0"/>
              </a:rPr>
              <a:t>Web Hosting </a:t>
            </a:r>
            <a:r>
              <a:rPr lang="ko-KR" altLang="en-US" sz="1800" dirty="0" smtClean="0">
                <a:latin typeface="Consolas" panose="020B0609020204030204" pitchFamily="49" charset="0"/>
              </a:rPr>
              <a:t>하기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>
          <a:xfrm>
            <a:off x="899592" y="2060848"/>
            <a:ext cx="6949508" cy="4077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None</a:t>
            </a:r>
            <a:r>
              <a:rPr lang="ko-KR" altLang="en-US" sz="1600" dirty="0" smtClean="0"/>
              <a:t>선택 후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혹은 다른 </a:t>
            </a:r>
            <a:r>
              <a:rPr lang="en-US" altLang="ko-KR" sz="1600" dirty="0" smtClean="0"/>
              <a:t>branch</a:t>
            </a:r>
            <a:r>
              <a:rPr lang="ko-KR" altLang="en-US" sz="1600" dirty="0" smtClean="0"/>
              <a:t>가 있을 경우 해당 </a:t>
            </a:r>
            <a:r>
              <a:rPr lang="en-US" altLang="ko-KR" sz="1600" dirty="0" smtClean="0"/>
              <a:t>branch </a:t>
            </a:r>
            <a:r>
              <a:rPr lang="ko-KR" altLang="en-US" sz="1600" dirty="0" smtClean="0"/>
              <a:t>선택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004938" y="3671789"/>
            <a:ext cx="758750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010122" y="4831057"/>
            <a:ext cx="2827510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Save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020905" cy="19814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499022" y="3661692"/>
            <a:ext cx="600447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4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4" y="2132856"/>
            <a:ext cx="7001852" cy="16956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해당 사이트 클릭하여 </a:t>
            </a:r>
            <a:r>
              <a:rPr lang="ko-KR" altLang="en-US" sz="1600" dirty="0" err="1" smtClean="0"/>
              <a:t>방문해보기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사이트가 제대로 나오지 않는다면 약간의 시간을 두고 기다린 뒤 다시 방문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ReadMe.md </a:t>
            </a:r>
            <a:r>
              <a:rPr lang="ko-KR" altLang="en-US" sz="1400" dirty="0" smtClean="0"/>
              <a:t>파일이 열리면 기다리거나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끝에 </a:t>
            </a:r>
            <a:r>
              <a:rPr lang="ko-KR" altLang="en-US" sz="1400" dirty="0" smtClean="0"/>
              <a:t>본인이 추가한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파일명 적기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741812" y="3310001"/>
            <a:ext cx="3566492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4" y="4262065"/>
            <a:ext cx="3794130" cy="1153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94" y="5386320"/>
            <a:ext cx="5353797" cy="1448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5436096" y="5704626"/>
            <a:ext cx="686172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추가를 원하는 웹 페이지 파일</a:t>
            </a:r>
            <a:r>
              <a:rPr lang="en-US" altLang="ko-KR" sz="2000" dirty="0" smtClean="0"/>
              <a:t>(html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미디어 파일들을 해당 저장소로 업로드</a:t>
            </a:r>
            <a:endParaRPr lang="en-US" altLang="ko-KR" sz="2000" dirty="0" smtClean="0"/>
          </a:p>
          <a:p>
            <a:r>
              <a:rPr lang="ko-KR" altLang="en-US" sz="2000" dirty="0" smtClean="0"/>
              <a:t>무료 버전은 한 번에 업로드할 수 있는 용량에 제한이 있으므로 분할하여 업로드하거나 </a:t>
            </a:r>
            <a:r>
              <a:rPr lang="ko-KR" altLang="en-US" sz="2000" dirty="0" smtClean="0"/>
              <a:t>유료 버전 구매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</a:t>
            </a:r>
            <a:r>
              <a:rPr lang="en-US" altLang="ko-KR" sz="2400" dirty="0" smtClean="0"/>
              <a:t>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7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소개하기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GitHub </a:t>
            </a:r>
            <a:r>
              <a:rPr lang="ko-KR" altLang="en-US" sz="2400" dirty="0"/>
              <a:t>사이트</a:t>
            </a:r>
            <a:r>
              <a:rPr lang="en-US" altLang="ko-KR" sz="2400" dirty="0"/>
              <a:t>(https://github.com/)</a:t>
            </a:r>
            <a:r>
              <a:rPr lang="ko-KR" altLang="en-US" sz="2400" dirty="0"/>
              <a:t>에 저장소를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저장소에 있는 파일들을  가지고 </a:t>
            </a:r>
            <a:r>
              <a:rPr lang="en-US" altLang="ko-KR" sz="2400" dirty="0"/>
              <a:t>Git </a:t>
            </a:r>
            <a:r>
              <a:rPr lang="ko-KR" altLang="en-US" sz="2400" dirty="0"/>
              <a:t>서비스를 이용하게 해주는 서비스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6F4BC-F046-4950-94F2-A04819EDCD0D}"/>
              </a:ext>
            </a:extLst>
          </p:cNvPr>
          <p:cNvGrpSpPr/>
          <p:nvPr/>
        </p:nvGrpSpPr>
        <p:grpSpPr>
          <a:xfrm>
            <a:off x="2970242" y="3293754"/>
            <a:ext cx="5090161" cy="3002573"/>
            <a:chOff x="323528" y="3580354"/>
            <a:chExt cx="5090161" cy="3002573"/>
          </a:xfrm>
        </p:grpSpPr>
        <p:pic>
          <p:nvPicPr>
            <p:cNvPr id="6" name="Picture 2" descr="원격 저장소와 로컬 저장소">
              <a:extLst>
                <a:ext uri="{FF2B5EF4-FFF2-40B4-BE49-F238E27FC236}">
                  <a16:creationId xmlns:a16="http://schemas.microsoft.com/office/drawing/2014/main" id="{F8AEA42E-7C09-4567-BDB8-CE0FF1906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3528" y="3580354"/>
              <a:ext cx="5090161" cy="3002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2AFE0D-5867-44A1-8CD3-7CA5DC836F99}"/>
                </a:ext>
              </a:extLst>
            </p:cNvPr>
            <p:cNvSpPr/>
            <p:nvPr/>
          </p:nvSpPr>
          <p:spPr>
            <a:xfrm>
              <a:off x="2103090" y="4169718"/>
              <a:ext cx="864096" cy="216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A0A7FF-067F-454E-9AD0-02FAD1D25766}"/>
                </a:ext>
              </a:extLst>
            </p:cNvPr>
            <p:cNvSpPr/>
            <p:nvPr/>
          </p:nvSpPr>
          <p:spPr>
            <a:xfrm>
              <a:off x="755576" y="5257800"/>
              <a:ext cx="864096" cy="187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EB2EDC-D57A-488A-B883-F7D987B08C82}"/>
                </a:ext>
              </a:extLst>
            </p:cNvPr>
            <p:cNvSpPr/>
            <p:nvPr/>
          </p:nvSpPr>
          <p:spPr>
            <a:xfrm>
              <a:off x="3491880" y="5257800"/>
              <a:ext cx="864096" cy="187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</p:grpSp>
      <p:pic>
        <p:nvPicPr>
          <p:cNvPr id="1026" name="Picture 2" descr="GitHub 기본">
            <a:extLst>
              <a:ext uri="{FF2B5EF4-FFF2-40B4-BE49-F238E27FC236}">
                <a16:creationId xmlns:a16="http://schemas.microsoft.com/office/drawing/2014/main" id="{55366104-FE36-4BF7-AA60-8C837898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8603"/>
            <a:ext cx="2776165" cy="15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08C6E6-1C79-431D-9DD0-2ED3FCF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1" y="2199871"/>
            <a:ext cx="7603232" cy="38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403142-2C71-48F2-AC61-50AE6F68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71600"/>
            <a:ext cx="385815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8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ko-KR" altLang="en-US" sz="2200" dirty="0"/>
              <a:t>계정 유형 선택은 </a:t>
            </a:r>
            <a:r>
              <a:rPr lang="en-US" altLang="ko-KR" sz="2200" dirty="0"/>
              <a:t>Free</a:t>
            </a:r>
            <a:r>
              <a:rPr lang="ko-KR" altLang="en-US" sz="2200" dirty="0"/>
              <a:t>로 하고 용도는 적당한 것으로 선택</a:t>
            </a:r>
            <a:endParaRPr lang="en-US" altLang="ko-KR" sz="2200" dirty="0"/>
          </a:p>
          <a:p>
            <a:pPr marL="411480" lvl="1" indent="0">
              <a:buNone/>
            </a:pPr>
            <a:r>
              <a:rPr lang="en-US" altLang="ko-KR" sz="2200" dirty="0"/>
              <a:t>(</a:t>
            </a:r>
            <a:r>
              <a:rPr lang="ko-KR" altLang="en-US" sz="2200" dirty="0"/>
              <a:t>어떤 것을 선택해도 무방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이메일 인증까지 완료하면 로그인 가능</a:t>
            </a:r>
            <a:endParaRPr lang="en-US" altLang="ko-KR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2B91BD-CE68-42A8-89A3-EFF0CCC1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7181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2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  <a:p>
            <a:pPr lvl="1"/>
            <a:r>
              <a:rPr lang="ko-KR" altLang="en-US" sz="2200" dirty="0"/>
              <a:t>이미 저장소를 만들었다면 아래 화면에서 </a:t>
            </a:r>
            <a:r>
              <a:rPr lang="en-US" altLang="ko-KR" sz="2200" dirty="0"/>
              <a:t>New </a:t>
            </a:r>
            <a:r>
              <a:rPr lang="ko-KR" altLang="en-US" sz="2200" dirty="0"/>
              <a:t>클릭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참고로 최초로 저장소를 만든다면 위 화면과 다를 수 있음</a:t>
            </a:r>
            <a:endParaRPr lang="en-US" altLang="ko-KR" sz="2200" dirty="0"/>
          </a:p>
          <a:p>
            <a:pPr lvl="2"/>
            <a:r>
              <a:rPr lang="ko-KR" altLang="en-US" sz="2000" dirty="0"/>
              <a:t>저장소를 생성하라는 의미의 녹색 버튼을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E41C4-7062-4DAF-8C66-9FCD9156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95629"/>
            <a:ext cx="3096344" cy="1666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899211" y="3455251"/>
            <a:ext cx="684000" cy="288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6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78A295-E99E-4295-9F07-04BF94BA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01781"/>
            <a:ext cx="7091202" cy="3851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66284" y="3513067"/>
            <a:ext cx="2193748" cy="59287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2D8DD-1478-444D-A39D-D329C6D8DD5A}"/>
              </a:ext>
            </a:extLst>
          </p:cNvPr>
          <p:cNvSpPr/>
          <p:nvPr/>
        </p:nvSpPr>
        <p:spPr>
          <a:xfrm>
            <a:off x="899592" y="5245587"/>
            <a:ext cx="4176464" cy="90735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42E47-2F7F-4BF8-A981-1ECF05CC7888}"/>
              </a:ext>
            </a:extLst>
          </p:cNvPr>
          <p:cNvSpPr txBox="1"/>
          <p:nvPr/>
        </p:nvSpPr>
        <p:spPr>
          <a:xfrm>
            <a:off x="2500759" y="3143735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앞으로 사용하게 될 저장소의 이름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C3AE2-B47C-4B02-85D0-CB66E49B138B}"/>
              </a:ext>
            </a:extLst>
          </p:cNvPr>
          <p:cNvSpPr txBox="1"/>
          <p:nvPr/>
        </p:nvSpPr>
        <p:spPr>
          <a:xfrm>
            <a:off x="5069523" y="5237597"/>
            <a:ext cx="341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: </a:t>
            </a:r>
            <a:r>
              <a:rPr lang="ko-KR" altLang="en-US" dirty="0"/>
              <a:t>모든 사람에게 공개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: </a:t>
            </a:r>
            <a:r>
              <a:rPr lang="ko-KR" altLang="en-US" dirty="0"/>
              <a:t>허용된 사람들에게 공개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20C54-9F30-4A02-8FD0-69DBB82AF999}"/>
              </a:ext>
            </a:extLst>
          </p:cNvPr>
          <p:cNvSpPr txBox="1"/>
          <p:nvPr/>
        </p:nvSpPr>
        <p:spPr>
          <a:xfrm>
            <a:off x="5230416" y="5572304"/>
            <a:ext cx="2079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</a:t>
            </a:r>
            <a:r>
              <a:rPr lang="ko-KR" altLang="en-US" sz="1050" dirty="0"/>
              <a:t>웹 호스팅을 할 경우 </a:t>
            </a:r>
            <a:r>
              <a:rPr lang="en-US" altLang="ko-KR" sz="1050" dirty="0"/>
              <a:t>Public </a:t>
            </a:r>
            <a:r>
              <a:rPr lang="ko-KR" altLang="en-US" sz="105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5609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9BF37-BEBF-42A5-A221-4A7B5C9F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44433"/>
            <a:ext cx="6296621" cy="3154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2D8DD-1478-444D-A39D-D329C6D8DD5A}"/>
              </a:ext>
            </a:extLst>
          </p:cNvPr>
          <p:cNvSpPr/>
          <p:nvPr/>
        </p:nvSpPr>
        <p:spPr>
          <a:xfrm>
            <a:off x="1110624" y="5309066"/>
            <a:ext cx="1404000" cy="324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C3AE2-B47C-4B02-85D0-CB66E49B138B}"/>
              </a:ext>
            </a:extLst>
          </p:cNvPr>
          <p:cNvSpPr txBox="1"/>
          <p:nvPr/>
        </p:nvSpPr>
        <p:spPr>
          <a:xfrm>
            <a:off x="2699792" y="304173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자신의 저장소를 소개하는 텍스트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0DD-3484-4092-8D72-CD3403702BE6}"/>
              </a:ext>
            </a:extLst>
          </p:cNvPr>
          <p:cNvSpPr txBox="1"/>
          <p:nvPr/>
        </p:nvSpPr>
        <p:spPr>
          <a:xfrm>
            <a:off x="2260393" y="3606119"/>
            <a:ext cx="615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무시하고 싶은 파일</a:t>
            </a:r>
            <a:r>
              <a:rPr lang="en-US" altLang="ko-KR" dirty="0"/>
              <a:t>(local</a:t>
            </a:r>
            <a:r>
              <a:rPr lang="ko-KR" altLang="en-US" dirty="0"/>
              <a:t>에서 업로드시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12559-9B2B-4947-A602-D9067B695349}"/>
              </a:ext>
            </a:extLst>
          </p:cNvPr>
          <p:cNvSpPr txBox="1"/>
          <p:nvPr/>
        </p:nvSpPr>
        <p:spPr>
          <a:xfrm>
            <a:off x="2376909" y="4137321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사용할 저작권을 선택하는 것인데 우선은 체크 해제함</a:t>
            </a:r>
          </a:p>
        </p:txBody>
      </p:sp>
    </p:spTree>
    <p:extLst>
      <p:ext uri="{BB962C8B-B14F-4D97-AF65-F5344CB8AC3E}">
        <p14:creationId xmlns:p14="http://schemas.microsoft.com/office/powerpoint/2010/main" val="378793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1170</TotalTime>
  <Words>402</Words>
  <Application>Microsoft Office PowerPoint</Application>
  <PresentationFormat>화면 슬라이드 쇼(4:3)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GitHub 활용하기          GitHub 소개하기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564</cp:revision>
  <dcterms:created xsi:type="dcterms:W3CDTF">2020-12-09T05:16:10Z</dcterms:created>
  <dcterms:modified xsi:type="dcterms:W3CDTF">2021-09-27T00:17:27Z</dcterms:modified>
</cp:coreProperties>
</file>