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2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1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7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1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234E-E322-4B3D-AF2D-44C330AA0D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3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75887" y="312636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a</a:t>
            </a:r>
          </a:p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s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8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2529" y="21277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14898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958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76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Boss_id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1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이부진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21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12529" y="221053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14898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958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76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Boss_id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1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이부진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2161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8716617" y="705678"/>
            <a:ext cx="130202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816009" y="2604051"/>
            <a:ext cx="130202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82978" y="597644"/>
            <a:ext cx="67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20371" y="2415712"/>
            <a:ext cx="57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79031" y="77046"/>
            <a:ext cx="4873490" cy="18762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6681" y="2210536"/>
            <a:ext cx="4873490" cy="18762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77079" y="4949686"/>
            <a:ext cx="130202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70540" y="448133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42384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6773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9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이부진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5426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11133" y="212771"/>
            <a:ext cx="1590261" cy="148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7314" y="2210536"/>
            <a:ext cx="1730512" cy="72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72836" y="939338"/>
            <a:ext cx="5353397" cy="4630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596937" y="939338"/>
            <a:ext cx="5353397" cy="463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13811" y="1604355"/>
            <a:ext cx="1712422" cy="32585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55473" y="570006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AB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21138" y="52844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SA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48396" y="2365555"/>
            <a:ext cx="936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oss id</a:t>
            </a:r>
          </a:p>
          <a:p>
            <a:r>
              <a:rPr lang="en-US" altLang="ko-KR" dirty="0"/>
              <a:t>n</a:t>
            </a:r>
            <a:r>
              <a:rPr lang="en-US" altLang="ko-KR" dirty="0" smtClean="0"/>
              <a:t>ame</a:t>
            </a:r>
          </a:p>
          <a:p>
            <a:r>
              <a:rPr lang="en-US" altLang="ko-KR" dirty="0" smtClean="0"/>
              <a:t>_id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69349" y="2432057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boss id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942684" y="2478361"/>
            <a:ext cx="936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oss id</a:t>
            </a:r>
          </a:p>
          <a:p>
            <a:r>
              <a:rPr lang="en-US" altLang="ko-KR" dirty="0"/>
              <a:t>n</a:t>
            </a:r>
            <a:r>
              <a:rPr lang="en-US" altLang="ko-KR" dirty="0" smtClean="0"/>
              <a:t>ame</a:t>
            </a:r>
          </a:p>
          <a:p>
            <a:r>
              <a:rPr lang="en-US" altLang="ko-KR" dirty="0" smtClean="0"/>
              <a:t>_id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72974" y="3097074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_id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9950334" y="4066975"/>
            <a:ext cx="2193549" cy="244189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178829" y="3795928"/>
            <a:ext cx="4688379" cy="1088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138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KB</cp:lastModifiedBy>
  <cp:revision>5</cp:revision>
  <dcterms:created xsi:type="dcterms:W3CDTF">2021-10-30T08:15:06Z</dcterms:created>
  <dcterms:modified xsi:type="dcterms:W3CDTF">2022-08-19T00:48:02Z</dcterms:modified>
</cp:coreProperties>
</file>