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6"/>
            <a:ext cx="10515600" cy="58634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언더바안됨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최종 결과를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나타내볼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5</a:t>
            </a:r>
            <a:r>
              <a:rPr lang="ko-KR" altLang="en-US" dirty="0" smtClean="0"/>
              <a:t>개 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소녀시대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원더걸스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동방신기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9766" y="2401621"/>
            <a:ext cx="1731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 smtClean="0"/>
              <a:t>Gee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en-US" altLang="ko-KR" dirty="0" smtClean="0"/>
              <a:t>Tell Me </a:t>
            </a:r>
            <a:r>
              <a:rPr lang="en-US" altLang="ko-KR" dirty="0" smtClean="0"/>
              <a:t>9000</a:t>
            </a:r>
          </a:p>
          <a:p>
            <a:r>
              <a:rPr lang="en-US" altLang="ko-KR" dirty="0" smtClean="0"/>
              <a:t>3 </a:t>
            </a:r>
            <a:r>
              <a:rPr lang="en-US" altLang="ko-KR" dirty="0" smtClean="0"/>
              <a:t>Hug </a:t>
            </a:r>
            <a:r>
              <a:rPr lang="en-US" altLang="ko-KR" dirty="0" smtClean="0"/>
              <a:t>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거짓말</a:t>
            </a:r>
            <a:r>
              <a:rPr lang="en-US" altLang="ko-KR" dirty="0" smtClean="0"/>
              <a:t> </a:t>
            </a:r>
            <a:r>
              <a:rPr lang="en-US" altLang="ko-KR" dirty="0" smtClean="0"/>
              <a:t>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촛불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186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xenoint@hotmail.com</cp:lastModifiedBy>
  <cp:revision>5</cp:revision>
  <dcterms:created xsi:type="dcterms:W3CDTF">2021-12-22T06:45:09Z</dcterms:created>
  <dcterms:modified xsi:type="dcterms:W3CDTF">2023-10-16T00:09:55Z</dcterms:modified>
</cp:coreProperties>
</file>