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52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76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15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7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75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6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1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9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 sz="28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18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4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7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챗봇</a:t>
            </a:r>
            <a:r>
              <a:rPr lang="ko-KR" altLang="en-US" dirty="0" smtClean="0"/>
              <a:t> 입문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이동준</a:t>
            </a:r>
            <a:endParaRPr lang="en-US" altLang="ko-KR" dirty="0" smtClean="0"/>
          </a:p>
          <a:p>
            <a:r>
              <a:rPr lang="ko-KR" altLang="en-US" dirty="0" smtClean="0"/>
              <a:t>참조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조경래님의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처음 배우는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챗봇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0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CNN(Convolution Neural Network)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합성 </a:t>
            </a:r>
            <a:r>
              <a:rPr lang="ko-KR" altLang="en-US" dirty="0" smtClean="0"/>
              <a:t>신경망</a:t>
            </a:r>
            <a:endParaRPr lang="en-US" altLang="ko-KR" dirty="0" smtClean="0"/>
          </a:p>
          <a:p>
            <a:r>
              <a:rPr lang="ko-KR" altLang="en-US" dirty="0"/>
              <a:t>입력 데이터 → </a:t>
            </a:r>
            <a:r>
              <a:rPr lang="ko-KR" altLang="en-US" dirty="0" err="1"/>
              <a:t>은닉층→</a:t>
            </a:r>
            <a:r>
              <a:rPr lang="ko-KR" altLang="en-US" dirty="0" err="1" smtClean="0"/>
              <a:t>출력</a:t>
            </a:r>
            <a:endParaRPr lang="en-US" altLang="ko-KR" dirty="0" smtClean="0"/>
          </a:p>
          <a:p>
            <a:r>
              <a:rPr lang="ko-KR" altLang="en-US" dirty="0"/>
              <a:t>입출력 및 은닉하는 과정에서 패딩도 하고 필요한 특징들만 잡아내서 개체를 인식함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694" y="3363789"/>
            <a:ext cx="5374839" cy="30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챗봇의</a:t>
            </a:r>
            <a:r>
              <a:rPr lang="ko-KR" altLang="en-US" dirty="0" smtClean="0"/>
              <a:t> 언어 인식 절차</a:t>
            </a:r>
            <a:endParaRPr lang="en-US" altLang="ko-KR" dirty="0" smtClean="0"/>
          </a:p>
          <a:p>
            <a:r>
              <a:rPr lang="ko-KR" altLang="en-US" dirty="0" err="1" smtClean="0"/>
              <a:t>토크나이징</a:t>
            </a:r>
            <a:endParaRPr lang="en-US" altLang="ko-KR" dirty="0" smtClean="0"/>
          </a:p>
          <a:p>
            <a:r>
              <a:rPr lang="ko-KR" altLang="en-US" dirty="0" err="1" smtClean="0"/>
              <a:t>임베딩</a:t>
            </a:r>
            <a:endParaRPr lang="en-US" altLang="ko-KR" dirty="0" smtClean="0"/>
          </a:p>
          <a:p>
            <a:r>
              <a:rPr lang="ko-KR" altLang="en-US" dirty="0" smtClean="0"/>
              <a:t>텍스트 유사도</a:t>
            </a:r>
            <a:endParaRPr lang="en-US" altLang="ko-KR" dirty="0" smtClean="0"/>
          </a:p>
          <a:p>
            <a:r>
              <a:rPr lang="en-US" altLang="ko-KR" dirty="0" smtClean="0"/>
              <a:t>CNN(Convolution Neural Network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672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챗봇의</a:t>
            </a:r>
            <a:r>
              <a:rPr lang="ko-KR" altLang="en-US" dirty="0" smtClean="0"/>
              <a:t> 언어 인식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컴퓨터는 자연어를 그대로 인식할 수 없음</a:t>
            </a:r>
            <a:endParaRPr lang="en-US" altLang="ko-KR" dirty="0" smtClean="0"/>
          </a:p>
          <a:p>
            <a:r>
              <a:rPr lang="ko-KR" altLang="en-US" dirty="0" smtClean="0"/>
              <a:t>자연어를 </a:t>
            </a:r>
            <a:r>
              <a:rPr lang="ko-KR" altLang="en-US" dirty="0" err="1" smtClean="0"/>
              <a:t>수치화해야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r>
              <a:rPr lang="ko-KR" altLang="en-US" dirty="0" smtClean="0"/>
              <a:t>문장을 그대로 </a:t>
            </a:r>
            <a:r>
              <a:rPr lang="ko-KR" altLang="en-US" dirty="0" err="1" smtClean="0"/>
              <a:t>수치화하게</a:t>
            </a:r>
            <a:r>
              <a:rPr lang="ko-KR" altLang="en-US" dirty="0" smtClean="0"/>
              <a:t> 되면 계산도 어렵고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인식률이 떨어짐</a:t>
            </a:r>
            <a:endParaRPr lang="en-US" altLang="ko-KR" dirty="0" smtClean="0"/>
          </a:p>
          <a:p>
            <a:r>
              <a:rPr lang="ko-KR" altLang="en-US" dirty="0" smtClean="0"/>
              <a:t>아래의 절차로 텍스트를 </a:t>
            </a:r>
            <a:r>
              <a:rPr lang="ko-KR" altLang="en-US" dirty="0" err="1" smtClean="0"/>
              <a:t>전처리함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토크나이징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임베딩</a:t>
            </a:r>
            <a:endParaRPr lang="en-US" altLang="ko-KR" dirty="0" smtClean="0"/>
          </a:p>
          <a:p>
            <a:r>
              <a:rPr lang="ko-KR" altLang="en-US" dirty="0" err="1" smtClean="0"/>
              <a:t>전처리한</a:t>
            </a:r>
            <a:r>
              <a:rPr lang="ko-KR" altLang="en-US" dirty="0" smtClean="0"/>
              <a:t> 뒤에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등의 알고리즘을 활용하여 의도를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분류하고 개체를 인식함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6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토크나이징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형태소 단위로 문장을 나누는 것</a:t>
            </a:r>
            <a:endParaRPr lang="en-US" altLang="ko-KR" dirty="0" smtClean="0"/>
          </a:p>
          <a:p>
            <a:r>
              <a:rPr lang="ko-KR" altLang="en-US" dirty="0" smtClean="0"/>
              <a:t>형태소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문장의 가장 최소 단위</a:t>
            </a:r>
            <a:endParaRPr lang="en-US" altLang="ko-KR" dirty="0" smtClean="0"/>
          </a:p>
          <a:p>
            <a:r>
              <a:rPr lang="ko-KR" altLang="en-US" dirty="0" smtClean="0"/>
              <a:t>영어는 띄어쓰기만으로도 토크나이징이 되지만 한국어는 그럴 수 없음</a:t>
            </a:r>
            <a:endParaRPr lang="en-US" altLang="ko-KR" dirty="0" smtClean="0"/>
          </a:p>
          <a:p>
            <a:r>
              <a:rPr lang="en-US" altLang="ko-KR" dirty="0" err="1" smtClean="0"/>
              <a:t>konlPy</a:t>
            </a:r>
            <a:r>
              <a:rPr lang="ko-KR" altLang="en-US" dirty="0" smtClean="0"/>
              <a:t>라이브러리를 활용하여 토크나이징을 할 수 있음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※ JAVA_HOME </a:t>
            </a:r>
            <a:r>
              <a:rPr lang="ko-KR" altLang="en-US" dirty="0" smtClean="0"/>
              <a:t>설정이 되어야 원활히 진행할 수 있음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※ </a:t>
            </a:r>
            <a:r>
              <a:rPr lang="en-US" altLang="ko-KR" dirty="0" err="1" smtClean="0"/>
              <a:t>konlPy</a:t>
            </a:r>
            <a:r>
              <a:rPr lang="ko-KR" altLang="en-US" dirty="0" smtClean="0"/>
              <a:t>의 일부 패키지가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로 만들어짐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아버지가 방에 들어가신다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아버지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들어가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신다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코모란</a:t>
            </a:r>
            <a:r>
              <a:rPr lang="ko-KR" altLang="en-US" dirty="0" smtClean="0"/>
              <a:t> 참고 </a:t>
            </a:r>
            <a:r>
              <a:rPr lang="en-US" altLang="ko-KR" dirty="0" smtClean="0"/>
              <a:t>: https://docs.komoran.kr/firststep/postypes.html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임베딩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자연어를 수치화하는 작업</a:t>
            </a:r>
            <a:endParaRPr lang="en-US" altLang="ko-KR" dirty="0" smtClean="0"/>
          </a:p>
          <a:p>
            <a:r>
              <a:rPr lang="ko-KR" altLang="en-US" dirty="0" smtClean="0"/>
              <a:t>원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핫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단어가 하나의 값만을 가짐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안녕</a:t>
            </a:r>
            <a:r>
              <a:rPr lang="en-US" altLang="ko-KR" dirty="0" smtClean="0"/>
              <a:t>[0,0,1], </a:t>
            </a:r>
            <a:r>
              <a:rPr lang="ko-KR" altLang="en-US" dirty="0" smtClean="0"/>
              <a:t>이동준</a:t>
            </a:r>
            <a:r>
              <a:rPr lang="en-US" altLang="ko-KR" dirty="0" smtClean="0"/>
              <a:t>[0,1,0], </a:t>
            </a:r>
            <a:r>
              <a:rPr lang="ko-KR" altLang="en-US" dirty="0" smtClean="0"/>
              <a:t>인사</a:t>
            </a:r>
            <a:r>
              <a:rPr lang="en-US" altLang="ko-KR" dirty="0" smtClean="0"/>
              <a:t>[1,0,0]</a:t>
            </a:r>
          </a:p>
          <a:p>
            <a:r>
              <a:rPr lang="ko-KR" altLang="en-US" dirty="0" smtClean="0"/>
              <a:t>생각보다 성능도 괜찮고 쉽지만 단어 간의 연관성도 없고 메모리 낭비도 심함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단어가 </a:t>
            </a:r>
            <a:r>
              <a:rPr lang="en-US" altLang="ko-KR" dirty="0" smtClean="0"/>
              <a:t>10,000</a:t>
            </a:r>
            <a:r>
              <a:rPr lang="ko-KR" altLang="en-US" dirty="0" smtClean="0"/>
              <a:t>개라면 </a:t>
            </a:r>
            <a:r>
              <a:rPr lang="en-US" altLang="ko-KR" dirty="0" smtClean="0"/>
              <a:t>[0,…,0] 10,000</a:t>
            </a:r>
            <a:r>
              <a:rPr lang="ko-KR" altLang="en-US" dirty="0" smtClean="0"/>
              <a:t>차원이 소모됨</a:t>
            </a:r>
            <a:endParaRPr lang="en-US" altLang="ko-KR" dirty="0" smtClean="0"/>
          </a:p>
          <a:p>
            <a:r>
              <a:rPr lang="ko-KR" altLang="en-US" dirty="0" smtClean="0"/>
              <a:t>이러한 표현 방식을 희소 벡터</a:t>
            </a:r>
            <a:r>
              <a:rPr lang="en-US" altLang="ko-KR" dirty="0" smtClean="0"/>
              <a:t>(Sparse Vector)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9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임베딩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분산 표현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밀집 표현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차원에 여러 개의 </a:t>
            </a:r>
            <a:r>
              <a:rPr lang="ko-KR" altLang="en-US" dirty="0" err="1" smtClean="0"/>
              <a:t>정보사용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원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핫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인코딩의</a:t>
            </a:r>
            <a:r>
              <a:rPr lang="ko-KR" altLang="en-US" dirty="0" smtClean="0"/>
              <a:t> 색상 표현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검정 </a:t>
            </a:r>
            <a:r>
              <a:rPr lang="en-US" altLang="ko-KR" dirty="0" smtClean="0"/>
              <a:t>: [0,0,0,0,1], </a:t>
            </a:r>
            <a:r>
              <a:rPr lang="ko-KR" altLang="en-US" dirty="0" smtClean="0"/>
              <a:t>흰색 </a:t>
            </a:r>
            <a:r>
              <a:rPr lang="en-US" altLang="ko-KR" dirty="0" smtClean="0"/>
              <a:t>: [0,0,0,1,0], </a:t>
            </a:r>
            <a:r>
              <a:rPr lang="ko-KR" altLang="en-US" dirty="0" smtClean="0"/>
              <a:t>빨강 </a:t>
            </a:r>
            <a:r>
              <a:rPr lang="en-US" altLang="ko-KR" dirty="0" smtClean="0"/>
              <a:t>: [0,0,1,0,0],</a:t>
            </a:r>
          </a:p>
          <a:p>
            <a:pPr marL="0" indent="0">
              <a:buNone/>
            </a:pPr>
            <a:r>
              <a:rPr lang="ko-KR" altLang="en-US" dirty="0" smtClean="0"/>
              <a:t>초록 </a:t>
            </a:r>
            <a:r>
              <a:rPr lang="en-US" altLang="ko-KR" dirty="0" smtClean="0"/>
              <a:t>: [0,1,0,0,0], </a:t>
            </a:r>
            <a:r>
              <a:rPr lang="ko-KR" altLang="en-US" dirty="0" smtClean="0"/>
              <a:t>파랑 </a:t>
            </a:r>
            <a:r>
              <a:rPr lang="en-US" altLang="ko-KR" dirty="0" smtClean="0"/>
              <a:t>: [1,0,0,0,0]</a:t>
            </a:r>
          </a:p>
          <a:p>
            <a:pPr marL="0" indent="0">
              <a:buNone/>
            </a:pPr>
            <a:r>
              <a:rPr lang="ko-KR" altLang="en-US" dirty="0" smtClean="0"/>
              <a:t>분산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연두색 </a:t>
            </a:r>
            <a:r>
              <a:rPr lang="en-US" altLang="ko-KR" dirty="0" smtClean="0"/>
              <a:t>RGB(204,255,204)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939" y="4535012"/>
            <a:ext cx="3019846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임베딩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: Word2Vec</a:t>
            </a:r>
          </a:p>
          <a:p>
            <a:r>
              <a:rPr lang="ko-KR" altLang="en-US" dirty="0" smtClean="0"/>
              <a:t>분산 표현 방식을 사용함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1" y="2888193"/>
            <a:ext cx="5713834" cy="24190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17" y="2888193"/>
            <a:ext cx="6047572" cy="24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임베딩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238" y="1051318"/>
            <a:ext cx="5925377" cy="27340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869" y="3785375"/>
            <a:ext cx="583011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0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유사도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인공신경망을 활용한 방식 </a:t>
            </a:r>
            <a:r>
              <a:rPr lang="en-US" altLang="ko-KR" dirty="0" smtClean="0"/>
              <a:t>: Word2Vec</a:t>
            </a:r>
          </a:p>
          <a:p>
            <a:r>
              <a:rPr lang="ko-KR" altLang="en-US" dirty="0" smtClean="0"/>
              <a:t>통계적 방법을 활용한 방식 </a:t>
            </a:r>
            <a:r>
              <a:rPr lang="en-US" altLang="ko-KR" dirty="0" smtClean="0"/>
              <a:t>: n-gram</a:t>
            </a:r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개의 토큰으로 분할하여 각각이 동일한 지 여부를 체크함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게 많을 수록 </a:t>
            </a:r>
            <a:r>
              <a:rPr lang="ko-KR" altLang="en-US" dirty="0" err="1" smtClean="0"/>
              <a:t>유사도가</a:t>
            </a:r>
            <a:r>
              <a:rPr lang="ko-KR" altLang="en-US" dirty="0" smtClean="0"/>
              <a:t> 높은 것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19" y="3673391"/>
            <a:ext cx="5972208" cy="25035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17758" y="6311900"/>
            <a:ext cx="386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N-gram </a:t>
            </a:r>
            <a:r>
              <a:rPr lang="ko-KR" altLang="en-US" dirty="0" smtClean="0"/>
              <a:t>방식을 이용한 유사도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0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305</Words>
  <Application>Microsoft Office PowerPoint</Application>
  <PresentationFormat>와이드스크린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D2Coding</vt:lpstr>
      <vt:lpstr>맑은 고딕</vt:lpstr>
      <vt:lpstr>Arial</vt:lpstr>
      <vt:lpstr>Office 테마</vt:lpstr>
      <vt:lpstr>챗봇 입문</vt:lpstr>
      <vt:lpstr>목차</vt:lpstr>
      <vt:lpstr>챗봇의 언어 인식 절차</vt:lpstr>
      <vt:lpstr>토크나이징</vt:lpstr>
      <vt:lpstr>임베딩(1)</vt:lpstr>
      <vt:lpstr>임베딩(2)</vt:lpstr>
      <vt:lpstr>임베딩(3)</vt:lpstr>
      <vt:lpstr>임베딩(4)</vt:lpstr>
      <vt:lpstr>텍스트 유사도</vt:lpstr>
      <vt:lpstr>CNN(Convolution Neural Network)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챗봇 입문</dc:title>
  <dc:creator>KB</dc:creator>
  <cp:lastModifiedBy>xenoint@hotmail.com</cp:lastModifiedBy>
  <cp:revision>31</cp:revision>
  <dcterms:created xsi:type="dcterms:W3CDTF">2023-08-16T01:54:00Z</dcterms:created>
  <dcterms:modified xsi:type="dcterms:W3CDTF">2023-12-01T07:31:58Z</dcterms:modified>
</cp:coreProperties>
</file>