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8"/>
  </p:notesMasterIdLst>
  <p:handoutMasterIdLst>
    <p:handoutMasterId r:id="rId29"/>
  </p:handoutMasterIdLst>
  <p:sldIdLst>
    <p:sldId id="511" r:id="rId2"/>
    <p:sldId id="409" r:id="rId3"/>
    <p:sldId id="513" r:id="rId4"/>
    <p:sldId id="326" r:id="rId5"/>
    <p:sldId id="527" r:id="rId6"/>
    <p:sldId id="534" r:id="rId7"/>
    <p:sldId id="536" r:id="rId8"/>
    <p:sldId id="535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438" r:id="rId17"/>
    <p:sldId id="512" r:id="rId18"/>
    <p:sldId id="514" r:id="rId19"/>
    <p:sldId id="526" r:id="rId20"/>
    <p:sldId id="524" r:id="rId21"/>
    <p:sldId id="525" r:id="rId22"/>
    <p:sldId id="528" r:id="rId23"/>
    <p:sldId id="530" r:id="rId24"/>
    <p:sldId id="531" r:id="rId25"/>
    <p:sldId id="532" r:id="rId26"/>
    <p:sldId id="25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C146D"/>
    <a:srgbClr val="415783"/>
    <a:srgbClr val="4F784C"/>
    <a:srgbClr val="FFFF9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1" autoAdjust="0"/>
    <p:restoredTop sz="94660"/>
  </p:normalViewPr>
  <p:slideViewPr>
    <p:cSldViewPr>
      <p:cViewPr varScale="1">
        <p:scale>
          <a:sx n="109" d="100"/>
          <a:sy n="109" d="100"/>
        </p:scale>
        <p:origin x="13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16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/27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2020-09-11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6" r:id="rId2"/>
    <p:sldLayoutId id="2147483692" r:id="rId3"/>
    <p:sldLayoutId id="2147483681" r:id="rId4"/>
    <p:sldLayoutId id="2147483684" r:id="rId5"/>
    <p:sldLayoutId id="2147483714" r:id="rId6"/>
    <p:sldLayoutId id="2147483712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icrosoft.com/ko-kr/sql-server/sql-server-download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6565" y="3248980"/>
            <a:ext cx="7924800" cy="685800"/>
          </a:xfrm>
        </p:spPr>
        <p:txBody>
          <a:bodyPr/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MS SQL 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(Select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7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S</a:t>
            </a:r>
            <a:r>
              <a:rPr lang="ko-KR" altLang="en-US" dirty="0" smtClean="0"/>
              <a:t>는</a:t>
            </a:r>
            <a:r>
              <a:rPr lang="en-US" altLang="ko-KR" dirty="0" smtClean="0"/>
              <a:t>(SQL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Server Management Studio)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ko-KR" altLang="en-US" dirty="0" smtClean="0"/>
              <a:t>서버이름 입력 후 연결</a:t>
            </a:r>
            <a:endParaRPr lang="en-US" altLang="ko-KR" dirty="0" smtClean="0"/>
          </a:p>
          <a:p>
            <a:r>
              <a:rPr lang="en-US" altLang="ko-KR" dirty="0" smtClean="0"/>
              <a:t>Local </a:t>
            </a:r>
            <a:r>
              <a:rPr lang="ko-KR" altLang="en-US" dirty="0" smtClean="0"/>
              <a:t>서버인 경우에는 점</a:t>
            </a:r>
            <a:r>
              <a:rPr lang="en-US" altLang="ko-KR" dirty="0" smtClean="0"/>
              <a:t>(.)</a:t>
            </a:r>
            <a:r>
              <a:rPr lang="ko-KR" altLang="en-US" dirty="0" smtClean="0"/>
              <a:t>만 입력해도 연결 가능</a:t>
            </a:r>
            <a:endParaRPr lang="ko-KR" altLang="en-US" dirty="0"/>
          </a:p>
        </p:txBody>
      </p:sp>
      <p:pic>
        <p:nvPicPr>
          <p:cNvPr id="7170" name="Picture 2" descr="https://postfiles.pstatic.net/MjAxOTAxMDVfMjgw/MDAxNTQ2NjM1MzE5MjU5.73nQ6fA5HHPPQjeuoBZFE0DLa5WFhBMYoryXVSyZWAog.vQaxxumJOxAx4FUPKbUeNQuXoBPnQOgCK5JaFOoQo0Qg.PNG.wideeyed/51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83895"/>
            <a:ext cx="28194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postfiles.pstatic.net/MjAxOTAxMDVfNjUg/MDAxNTQ2NjM1MzE5Mjcx.yu-wSXD4TzH4eaXlc6JaIQ3QnCCZevQVl3S0W2FDajYg.Of65WM4VKbJwp8fAjjbTt8F-vYTikzdtprMCSaHmOFwg.PNG.wideeyed/52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40" y="3253485"/>
            <a:ext cx="7362825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8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데이터베이스 생성</a:t>
            </a:r>
            <a:endParaRPr lang="ko-KR" altLang="en-US" dirty="0"/>
          </a:p>
        </p:txBody>
      </p:sp>
      <p:pic>
        <p:nvPicPr>
          <p:cNvPr id="8198" name="Picture 6" descr="https://postfiles.pstatic.net/MjAxOTAxMDVfMTAg/MDAxNTQ2NjM1MzE5Mjc3.iLsj20DB8_QfpnoAu8s3cSm3tyyPZW1wUOY9_ROOCYQg.bd84FYyCs-NtY9_1-VKsz2wedj8TPhqqhfCNsdkY49wg.PNG.wideeyed/55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193049"/>
            <a:ext cx="41338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postfiles.pstatic.net/MjAxOTAxMDVfMjU5/MDAxNTQ2NjM1MzE5Mjgw.LwP7X0vZCnq-L-vMiW8rRO3Q6Kfvd_d85bVwgFXDzNkg.Jp1AAUVba5jph6NOQXMuTOZP2jIJqvRK-jr86So0dCEg.PNG.wideeyed/56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2978950"/>
            <a:ext cx="5267924" cy="378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54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새 테이블 생성</a:t>
            </a:r>
            <a:r>
              <a:rPr lang="en-US" altLang="ko-KR" dirty="0" smtClean="0"/>
              <a:t>(C#</a:t>
            </a:r>
            <a:r>
              <a:rPr lang="ko-KR" altLang="en-US" dirty="0" smtClean="0"/>
              <a:t>과 연동할 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218" name="Picture 2" descr="https://postfiles.pstatic.net/MjAxOTAxMDVfMjg4/MDAxNTQ2NjM1MzE5NDkz.SzNYJ8gScBSExyZKTM5S6XupgkF5aP_X7QzwVkWCKUUg.2F6WEpAmoBxDdzt88oe5v-zfo-ctZBhCDmmolJk6YuYg.PNG.wideeyed/57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358770"/>
            <a:ext cx="576262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postfiles.pstatic.net/MjAxOTAxMDVfMjM5/MDAxNTQ2NjM1MzE5NTgw.bxgI2HUSN9j0AlwAPerowN-l7IGT28aJYWG8_0z20TUg.zmp-ep-SFsZWzgnmxKGEkvSYs5L2cc-voFeyY3psXLMg.PNG.wideeyed/58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5" y="2438890"/>
            <a:ext cx="6877050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6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테이블이 제대로 생성되었는지 여부 확인</a:t>
            </a:r>
            <a:endParaRPr lang="en-US" altLang="ko-KR" dirty="0" smtClean="0"/>
          </a:p>
        </p:txBody>
      </p:sp>
      <p:pic>
        <p:nvPicPr>
          <p:cNvPr id="10242" name="Picture 2" descr="https://postfiles.pstatic.net/MjAxOTAxMDVfMjQy/MDAxNTQ2NjM1MzE5NTg1.QkYcxmvkxPLi2KuX3nnOlU2ZaU_iIwswEm92QWJmcFwg.3tvsCmKHkbkaZ5gxamkUmTE4QF9EfTVxyHSGzEw4gMIg.PNG.wideeyed/59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59" y="1403775"/>
            <a:ext cx="7362825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19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 속성 변경 관련 에러메시지가 나타날 경우</a:t>
            </a:r>
            <a:endParaRPr lang="en-US" altLang="ko-KR" dirty="0" smtClean="0"/>
          </a:p>
          <a:p>
            <a:pPr lvl="1"/>
            <a:r>
              <a:rPr lang="en-US" altLang="ko-KR" dirty="0"/>
              <a:t>'</a:t>
            </a:r>
            <a:r>
              <a:rPr lang="ko-KR" altLang="en-US" dirty="0"/>
              <a:t>변경 내용을 저장할 수 없습니다</a:t>
            </a:r>
            <a:r>
              <a:rPr lang="en-US" altLang="ko-KR" dirty="0"/>
              <a:t>. </a:t>
            </a:r>
            <a:r>
              <a:rPr lang="ko-KR" altLang="en-US" dirty="0"/>
              <a:t>변경 내용을 적용하려면 다음 테이블을 삭제하고 다시 만들어야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</a:t>
            </a:r>
            <a:r>
              <a:rPr lang="ko-KR" altLang="en-US" dirty="0"/>
              <a:t>만들 수 없는 테이블을 변경했거나 </a:t>
            </a:r>
            <a:r>
              <a:rPr lang="en-US" altLang="ko-KR" dirty="0"/>
              <a:t>[</a:t>
            </a:r>
            <a:r>
              <a:rPr lang="ko-KR" altLang="en-US" dirty="0"/>
              <a:t>테이블을 다시 만들어야 하는 변경 내용 저장 사용 안 함</a:t>
            </a:r>
            <a:r>
              <a:rPr lang="en-US" altLang="ko-KR" dirty="0"/>
              <a:t>] </a:t>
            </a:r>
            <a:r>
              <a:rPr lang="ko-KR" altLang="en-US" dirty="0"/>
              <a:t>옵션을 설정했습니다</a:t>
            </a:r>
            <a:r>
              <a:rPr lang="en-US" altLang="ko-KR" dirty="0" smtClean="0"/>
              <a:t>.’</a:t>
            </a:r>
            <a:endParaRPr lang="en-US" altLang="ko-KR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0" y="2438890"/>
            <a:ext cx="517207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67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 속성 변경 관련 에러메시지가 나타날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도구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옵션에서 테이블 및 데이터베이스 검색 후 표시된 부분 체크 </a:t>
            </a:r>
            <a:r>
              <a:rPr lang="ko-KR" altLang="en-US" dirty="0" err="1" smtClean="0"/>
              <a:t>해제후</a:t>
            </a:r>
            <a:r>
              <a:rPr lang="ko-KR" altLang="en-US" dirty="0" smtClean="0"/>
              <a:t> 확인</a:t>
            </a:r>
            <a:endParaRPr lang="en-US" altLang="ko-K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1718810"/>
            <a:ext cx="36385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620" y="2393885"/>
            <a:ext cx="71151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617005" y="4824155"/>
            <a:ext cx="213835" cy="180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82290" y="6129300"/>
            <a:ext cx="94510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6505" y="3879050"/>
            <a:ext cx="94510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2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583795"/>
            <a:ext cx="7605845" cy="505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C# </a:t>
            </a:r>
            <a:r>
              <a:rPr lang="en-US" altLang="ko-KR" dirty="0" err="1" smtClean="0"/>
              <a:t>WinForm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만들</a:t>
            </a:r>
            <a:r>
              <a:rPr lang="ko-KR" altLang="en-US" dirty="0"/>
              <a:t>기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프로젝트 기본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 Forms App(.NET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FrameWork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새프로젝트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941930" y="3338990"/>
            <a:ext cx="3870430" cy="63007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82290" y="6039290"/>
            <a:ext cx="810091" cy="315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프로젝트 기본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 Forms App</a:t>
            </a:r>
            <a:r>
              <a:rPr lang="ko-KR" altLang="en-US" dirty="0" smtClean="0"/>
              <a:t>으로 새 프로젝트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C# </a:t>
            </a: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1988840"/>
            <a:ext cx="6345705" cy="421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74250" y="2854830"/>
            <a:ext cx="4005445" cy="21152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29845" y="5712646"/>
            <a:ext cx="810091" cy="315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프로그램 화면에 필요한 요소들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도구상자에서 </a:t>
            </a:r>
            <a:r>
              <a:rPr lang="en-US" altLang="ko-KR" dirty="0" smtClean="0"/>
              <a:t>Drag &amp; Drop</a:t>
            </a:r>
            <a:r>
              <a:rPr lang="ko-KR" altLang="en-US" dirty="0" smtClean="0"/>
              <a:t>하여 화면과 같이 구상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5" y="1574955"/>
            <a:ext cx="1720551" cy="5050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WinForm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35" y="5139190"/>
            <a:ext cx="17145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85435" y="2913652"/>
            <a:ext cx="1170130" cy="225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2537" y="5769627"/>
            <a:ext cx="1170130" cy="2250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76745" y="6123962"/>
            <a:ext cx="1170130" cy="2250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3725" y="3794157"/>
            <a:ext cx="1170130" cy="225025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90" y="1539859"/>
            <a:ext cx="5998770" cy="359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V="1">
            <a:off x="3311860" y="3906669"/>
            <a:ext cx="2709815" cy="221729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9" idx="3"/>
          </p:cNvCxnSpPr>
          <p:nvPr/>
        </p:nvCxnSpPr>
        <p:spPr>
          <a:xfrm>
            <a:off x="1755565" y="3026165"/>
            <a:ext cx="1691310" cy="12553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773855" y="3828927"/>
            <a:ext cx="1538005" cy="90521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530026" y="4734145"/>
            <a:ext cx="2344396" cy="103548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 rot="5400000">
            <a:off x="173290" y="3382014"/>
            <a:ext cx="472554" cy="351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7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DataGridView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데이터들을 </a:t>
            </a:r>
            <a:r>
              <a:rPr lang="ko-KR" altLang="en-US" dirty="0" err="1" smtClean="0"/>
              <a:t>표형식으로</a:t>
            </a:r>
            <a:r>
              <a:rPr lang="ko-KR" altLang="en-US" dirty="0" smtClean="0"/>
              <a:t> 나타내줌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화면 아래의 버튼들을 통해서 데이터들을 조회하고 추가할 것이므로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체크박스들 체크 해제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46894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95" y="2303875"/>
            <a:ext cx="42481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671900" y="3654025"/>
            <a:ext cx="1620180" cy="945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8075" y="2663426"/>
            <a:ext cx="213835" cy="180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MS SQL</a:t>
            </a:r>
            <a:r>
              <a:rPr lang="ko-KR" altLang="en-US" dirty="0" smtClean="0"/>
              <a:t>을 연결하는 방법을 습득한다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WinForm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MS SQL</a:t>
            </a:r>
            <a:r>
              <a:rPr lang="ko-KR" altLang="en-US" dirty="0" smtClean="0"/>
              <a:t>을 연동하는 방법을 습득한다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버튼 및 텍스트박스들의 텍스트 및 이름 변경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데이터들을 </a:t>
            </a:r>
            <a:r>
              <a:rPr lang="ko-KR" altLang="en-US" dirty="0" err="1" smtClean="0"/>
              <a:t>표형식으로</a:t>
            </a:r>
            <a:r>
              <a:rPr lang="ko-KR" altLang="en-US" dirty="0" smtClean="0"/>
              <a:t> 나타내줌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화면 아래의 버튼들을 통해서 데이터들을 조회하고 추가할 것이므로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체크박스들 체크 해제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Name : </a:t>
            </a:r>
            <a:r>
              <a:rPr lang="ko-KR" altLang="en-US" dirty="0" smtClean="0"/>
              <a:t>코드상에서 사용되는 </a:t>
            </a:r>
            <a:r>
              <a:rPr lang="ko-KR" altLang="en-US" dirty="0" err="1" smtClean="0"/>
              <a:t>변수명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Text : </a:t>
            </a:r>
            <a:r>
              <a:rPr lang="ko-KR" altLang="en-US" dirty="0" smtClean="0"/>
              <a:t>화면에 표시되는 글자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8513945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연동하기 </a:t>
            </a:r>
            <a:r>
              <a:rPr lang="en-US" altLang="ko-KR" dirty="0"/>
              <a:t>– </a:t>
            </a:r>
            <a:r>
              <a:rPr lang="ko-KR" altLang="en-US" dirty="0" err="1"/>
              <a:t>변수명</a:t>
            </a:r>
            <a:r>
              <a:rPr lang="ko-KR" altLang="en-US" dirty="0"/>
              <a:t> 지정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48980"/>
            <a:ext cx="5704250" cy="343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31539" y="5742998"/>
            <a:ext cx="630070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75" y="1968491"/>
            <a:ext cx="2293032" cy="472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237184" y="6309320"/>
            <a:ext cx="139515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06150" y="2663915"/>
            <a:ext cx="1651215" cy="13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아래 그림과 같이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※ </a:t>
            </a:r>
            <a:r>
              <a:rPr lang="ko-KR" altLang="en-US" dirty="0" smtClean="0"/>
              <a:t>별도 표기 없는 부분은 자유롭게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8603955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연동하기 </a:t>
            </a:r>
            <a:r>
              <a:rPr lang="en-US" altLang="ko-KR" dirty="0"/>
              <a:t>– </a:t>
            </a:r>
            <a:r>
              <a:rPr lang="ko-KR" altLang="en-US" dirty="0" err="1"/>
              <a:t>변수명</a:t>
            </a:r>
            <a:r>
              <a:rPr lang="ko-KR" altLang="en-US" dirty="0"/>
              <a:t> 지정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583795"/>
            <a:ext cx="80200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07206" y="4644136"/>
            <a:ext cx="1665185" cy="45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Text : </a:t>
            </a:r>
            <a:r>
              <a:rPr lang="ko-KR" altLang="en-US" sz="1100" dirty="0" smtClean="0"/>
              <a:t>조회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Name : </a:t>
            </a:r>
            <a:r>
              <a:rPr lang="en-US" altLang="ko-KR" sz="1100" dirty="0" err="1" smtClean="0"/>
              <a:t>button_Select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5102341" y="5274206"/>
            <a:ext cx="1665185" cy="45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Text : </a:t>
            </a:r>
            <a:r>
              <a:rPr lang="ko-KR" altLang="en-US" sz="1100" dirty="0" smtClean="0"/>
              <a:t>추가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Name : </a:t>
            </a:r>
            <a:r>
              <a:rPr lang="en-US" altLang="ko-KR" sz="1100" dirty="0" err="1" smtClean="0"/>
              <a:t>button_Insert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74614" y="5611743"/>
            <a:ext cx="832592" cy="22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Text : ID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2321750" y="5468598"/>
            <a:ext cx="1080120" cy="22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Text : BIRTH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3086835" y="6006993"/>
            <a:ext cx="1216526" cy="63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Name : </a:t>
            </a:r>
            <a:r>
              <a:rPr lang="en-US" altLang="ko-KR" sz="1100" dirty="0" err="1" smtClean="0"/>
              <a:t>textBox_Birth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1356110" y="6011718"/>
            <a:ext cx="1216526" cy="63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Name : </a:t>
            </a:r>
            <a:r>
              <a:rPr lang="en-US" altLang="ko-KR" sz="1100" dirty="0" err="1" smtClean="0"/>
              <a:t>textBox_ID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889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조회 및 추가 버튼 더블 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더블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수행할 함수가 생성됨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8603955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연동하기 </a:t>
            </a:r>
            <a:r>
              <a:rPr lang="en-US" altLang="ko-KR" dirty="0"/>
              <a:t>– </a:t>
            </a:r>
            <a:r>
              <a:rPr lang="ko-KR" altLang="en-US" dirty="0" smtClean="0"/>
              <a:t>함수생성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1808820"/>
            <a:ext cx="4010024" cy="378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80" b="4927"/>
          <a:stretch/>
        </p:blipFill>
        <p:spPr bwMode="auto">
          <a:xfrm>
            <a:off x="4126529" y="2074075"/>
            <a:ext cx="4647969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1520" y="4554125"/>
            <a:ext cx="58506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47075" y="4530055"/>
            <a:ext cx="3617433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9" y="1275233"/>
            <a:ext cx="7605846" cy="538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MSSQL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연결시</a:t>
            </a:r>
            <a:r>
              <a:rPr lang="ko-KR" altLang="en-US" dirty="0" smtClean="0"/>
              <a:t> 사용할 객체 및 함수 선언</a:t>
            </a:r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8603955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연동하기 </a:t>
            </a:r>
            <a:r>
              <a:rPr lang="en-US" altLang="ko-KR" dirty="0"/>
              <a:t>– MSSQL </a:t>
            </a:r>
            <a:r>
              <a:rPr lang="ko-KR" altLang="en-US" dirty="0"/>
              <a:t>연결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06420" y="2213865"/>
            <a:ext cx="2005440" cy="13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49197" y="5094185"/>
            <a:ext cx="6863263" cy="1564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49197" y="3831922"/>
            <a:ext cx="3217858" cy="227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237185" y="5296707"/>
            <a:ext cx="2385265" cy="495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ConnectingString</a:t>
            </a:r>
            <a:r>
              <a:rPr lang="ko-KR" altLang="en-US" sz="1000" dirty="0" smtClean="0"/>
              <a:t>은 아래 </a:t>
            </a:r>
            <a:r>
              <a:rPr lang="ko-KR" altLang="en-US" sz="1000" dirty="0" err="1" smtClean="0"/>
              <a:t>주석친</a:t>
            </a:r>
            <a:r>
              <a:rPr lang="ko-KR" altLang="en-US" sz="1000" dirty="0" smtClean="0"/>
              <a:t> 것으로 하여도 무방함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702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Query_Select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</a:t>
            </a:r>
            <a:r>
              <a:rPr lang="ko-KR" altLang="en-US" dirty="0" smtClean="0"/>
              <a:t>연동하기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프로그램 연동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625690"/>
            <a:ext cx="602932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1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추</a:t>
            </a:r>
            <a:r>
              <a:rPr lang="ko-KR" altLang="en-US" dirty="0"/>
              <a:t>가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Query_Insert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수행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</a:t>
            </a:r>
            <a:r>
              <a:rPr lang="ko-KR" altLang="en-US" dirty="0" smtClean="0"/>
              <a:t>연동하기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프로그램 연동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</a:t>
            </a:r>
            <a:r>
              <a:rPr lang="ko-KR" altLang="en-US" dirty="0"/>
              <a:t>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1448780"/>
            <a:ext cx="892492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4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동작 확인</a:t>
            </a:r>
            <a:endParaRPr lang="en-US" altLang="ko-KR" dirty="0"/>
          </a:p>
          <a:p>
            <a:r>
              <a:rPr lang="en-US" altLang="ko-KR" dirty="0"/>
              <a:t>MSSQL </a:t>
            </a:r>
            <a:r>
              <a:rPr lang="ko-KR" altLang="en-US" dirty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C# </a:t>
            </a:r>
            <a:r>
              <a:rPr lang="en-US" altLang="ko-KR" dirty="0" err="1" smtClean="0"/>
              <a:t>WinForm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만들기</a:t>
            </a:r>
            <a:endParaRPr lang="en-US" altLang="ko-KR" dirty="0" smtClean="0"/>
          </a:p>
          <a:p>
            <a:r>
              <a:rPr lang="en-US" altLang="ko-KR" dirty="0" err="1" smtClean="0"/>
              <a:t>WinForm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r>
              <a:rPr lang="en-US" altLang="ko-KR" dirty="0" smtClean="0"/>
              <a:t>C#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MSSQL</a:t>
            </a:r>
            <a:r>
              <a:rPr lang="ko-KR" altLang="en-US" dirty="0" smtClean="0"/>
              <a:t> 기능 연동하기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변수명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MSSQL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연동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 표시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56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프로그램 실행 화면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1538790"/>
            <a:ext cx="763905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MSSQL </a:t>
            </a:r>
            <a:r>
              <a:rPr lang="ko-KR" altLang="en-US" dirty="0" smtClean="0"/>
              <a:t>설치 및 연결</a:t>
            </a:r>
            <a:endParaRPr lang="en-US" altLang="ko-KR" dirty="0"/>
          </a:p>
          <a:p>
            <a:pPr lvl="1"/>
            <a:r>
              <a:rPr lang="ko-KR" altLang="en-US" dirty="0" smtClean="0"/>
              <a:t>아래 사이트에서 </a:t>
            </a:r>
            <a:r>
              <a:rPr lang="en-US" altLang="ko-KR" dirty="0" smtClean="0"/>
              <a:t>SQL Server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www.microsoft.com/ko-kr/sql-server/sql-server-downloads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MSSQL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20" y="2168860"/>
            <a:ext cx="8280920" cy="449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01570" y="4509120"/>
            <a:ext cx="3555395" cy="17551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설치 유형은 기본 구성을 권장</a:t>
            </a:r>
            <a:endParaRPr lang="ko-KR" altLang="en-US" dirty="0"/>
          </a:p>
        </p:txBody>
      </p:sp>
      <p:pic>
        <p:nvPicPr>
          <p:cNvPr id="2050" name="Picture 2" descr="https://postfiles.pstatic.net/MjAxOTAxMDRfMjQz/MDAxNTQ2NjA0NDI5NzU5.joyigN_kpg858GXJAJx5TOxlWVU_uDDeRD-pxxkIuvIg.1AW4botPZSdCMX2GCKcaITVjwIgJhjTtlWJJRDiTaX4g.PNG.wideeyed/12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1538790"/>
            <a:ext cx="6300700" cy="494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0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언어 선택</a:t>
            </a:r>
            <a:endParaRPr lang="ko-KR" altLang="en-US" dirty="0"/>
          </a:p>
        </p:txBody>
      </p:sp>
      <p:pic>
        <p:nvPicPr>
          <p:cNvPr id="4098" name="Picture 2" descr="https://postfiles.pstatic.net/MjAxOTAxMDRfMTM5/MDAxNTQ2NjA0NDI5NzM0.1EQhHUQZpEOgaEwEjciAdH_hmp4nI7LlQRfdKMjE4AQg.Qz5TqQRQQ2IaAHm5sQXfp3PFysif6yDeEfJwaijP6swg.PNG.wideeyed/13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1538790"/>
            <a:ext cx="6517400" cy="502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4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설치 완료 후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이름과 폴더 등을 확인</a:t>
            </a:r>
            <a:endParaRPr lang="en-US" altLang="ko-KR" dirty="0" smtClean="0"/>
          </a:p>
          <a:p>
            <a:r>
              <a:rPr lang="en-US" altLang="ko-KR" dirty="0"/>
              <a:t>DB </a:t>
            </a:r>
            <a:r>
              <a:rPr lang="ko-KR" altLang="en-US" dirty="0" err="1"/>
              <a:t>관리툴</a:t>
            </a:r>
            <a:r>
              <a:rPr lang="ko-KR" altLang="en-US" dirty="0"/>
              <a:t> 설치</a:t>
            </a:r>
            <a:r>
              <a:rPr lang="en-US" altLang="ko-KR" dirty="0"/>
              <a:t>(SQL Server Management Studio)</a:t>
            </a:r>
            <a:endParaRPr lang="ko-KR" altLang="en-US" dirty="0"/>
          </a:p>
        </p:txBody>
      </p:sp>
      <p:pic>
        <p:nvPicPr>
          <p:cNvPr id="5122" name="Picture 2" descr="https://postfiles.pstatic.net/MjAxOTAxMDRfMjIz/MDAxNTQ2NjA2NTk3NTMz.8oM64QxiouVpJT7nT0_8VEHNy2yTObLXjzYDWpy-beEg.SuZZhkRaleMiA68Hr2uzVOcoPYApRfT5F87HupYQ9ewg.PNG.wideeyed/21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1808820"/>
            <a:ext cx="6345705" cy="492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247075" y="6309320"/>
            <a:ext cx="1170130" cy="42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8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설치 완료 후 </a:t>
            </a:r>
            <a:r>
              <a:rPr lang="ko-KR" altLang="en-US" dirty="0" err="1" smtClean="0"/>
              <a:t>재부팅</a:t>
            </a:r>
            <a:endParaRPr lang="ko-KR" altLang="en-US" dirty="0"/>
          </a:p>
        </p:txBody>
      </p:sp>
      <p:pic>
        <p:nvPicPr>
          <p:cNvPr id="6146" name="Picture 2" descr="https://postfiles.pstatic.net/MjAxOTAxMDRfMjMz/MDAxNTQ2NjA2NTk3NTM2.4QSAtOr6fD1oZ8fRdJC_iJsiJG3_bXfkaz2RFgSDkjYg.3SGWbtP7xhZJsO00T00lT0eVUJ72nvmgNxEPSyaQrbwg.PNG.wideeyed/22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1403775"/>
            <a:ext cx="5663708" cy="480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2444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</TotalTime>
  <Words>516</Words>
  <Application>Microsoft Office PowerPoint</Application>
  <PresentationFormat>화면 슬라이드 쇼(4:3)</PresentationFormat>
  <Paragraphs>180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C#과 MS SQL 연동 (Select 및 Insert문)</vt:lpstr>
      <vt:lpstr>학습목표</vt:lpstr>
      <vt:lpstr>목차</vt:lpstr>
      <vt:lpstr>Section 01 동작 확인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03 C# WinForm 프로젝트 만들기</vt:lpstr>
      <vt:lpstr>Section 03 C# WinForm 프로젝트 만들기</vt:lpstr>
      <vt:lpstr>Section 04 WinForm 만들기</vt:lpstr>
      <vt:lpstr>Section 04 WinForm 만들기</vt:lpstr>
      <vt:lpstr>Section 05 C#과 MSSQL 기능 연동하기 – 변수명 지정</vt:lpstr>
      <vt:lpstr>Section 05 C#과 MSSQL 기능 연동하기 – 변수명 지정</vt:lpstr>
      <vt:lpstr>Section 05 C#과 MSSQL 기능 연동하기 – 함수생성</vt:lpstr>
      <vt:lpstr>Section 05 C#과 MSSQL 기능 연동하기 – MSSQL 연결</vt:lpstr>
      <vt:lpstr>Section 05 C#과 MSSQL 기능 연동하기 – 프로그램 연동(조회)</vt:lpstr>
      <vt:lpstr>Section 05 C#과 MSSQL 기능 연동하기 – 프로그램 연동(추가)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KB</cp:lastModifiedBy>
  <cp:revision>354</cp:revision>
  <dcterms:created xsi:type="dcterms:W3CDTF">2012-07-23T02:34:37Z</dcterms:created>
  <dcterms:modified xsi:type="dcterms:W3CDTF">2020-09-11T01:11:42Z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