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B4CCE522-7126-4090-8971-C1E4172C6EF4}" name="기본 구역">
          <p14:sldIdLst>
            <p14:sldId id="256"/>
          </p14:sldIdLst>
        </p14:section>
        <p14:section id="{6083FD37-D766-4A78-823D-581F87D6B44D}" name="본문 내용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34010"/>
    <p:restoredTop sz="79597"/>
  </p:normalViewPr>
  <p:slideViewPr>
    <p:cSldViewPr snapToGrid="0">
      <p:cViewPr varScale="1">
        <p:scale>
          <a:sx n="92" d="100"/>
          <a:sy n="92" d="100"/>
        </p:scale>
        <p:origin x="540" y="72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8BD99E-B456-403A-A0AD-2058FD0BBF32}" type="datetime1">
              <a:rPr lang="ko-KR" altLang="en-US"/>
              <a:pPr lvl="0">
                <a:defRPr/>
              </a:pPr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332CCD-B704-4C2A-B6D4-1DCEACDCD7E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Relationship Id="rId3" Type="http://schemas.openxmlformats.org/officeDocument/2006/relationships/hyperlink" Target="https://javacpro.tistory.com/1" TargetMode="External"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SVN</a:t>
            </a:r>
            <a:r>
              <a:rPr lang="ko-KR" altLang="en-US"/>
              <a:t>이 궁금하다면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en-US" altLang="ko-KR">
                <a:hlinkClick r:id="rId3"/>
              </a:rPr>
              <a:t>https://javacpro.tistory.com/1</a:t>
            </a:r>
            <a:r>
              <a:rPr lang="en-US" altLang="ko-KR"/>
              <a:t>7 </a:t>
            </a:r>
            <a:r>
              <a:rPr lang="ko-KR" altLang="en-US"/>
              <a:t>참고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한글관련 </a:t>
            </a:r>
            <a:r>
              <a:rPr lang="en-US" altLang="ko-KR"/>
              <a:t>git </a:t>
            </a:r>
            <a:r>
              <a:rPr lang="ko-KR" altLang="en-US"/>
              <a:t>설정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http://blog.daum.net/to302/88 - git gui </a:t>
            </a:r>
            <a:r>
              <a:rPr lang="ko-KR" altLang="en-US"/>
              <a:t>인코딩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https://gentooboy.tistory.com/214   - git </a:t>
            </a:r>
            <a:r>
              <a:rPr lang="ko-KR" altLang="en-US"/>
              <a:t>인코딩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githubDesktop</a:t>
            </a:r>
            <a:r>
              <a:rPr lang="ko-KR" altLang="en-US"/>
              <a:t>이 별로라면 소스포지</a:t>
            </a:r>
            <a:r>
              <a:rPr lang="en-US" altLang="ko-KR"/>
              <a:t>, git</a:t>
            </a:r>
            <a:r>
              <a:rPr lang="ko-KR" altLang="en-US"/>
              <a:t>크라켄이라는 것도 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Friday, October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oding-factory.tistory.com/245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192.168.0.168/Bonobo.Git.Server2/LabelPrinter_India.git" TargetMode="External"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ost.naver.com/viewer/postView.nhn?volumeNo=24623677&amp;memberNo=42458017" TargetMode="Externa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hyperlink" Target="https://backlog.com/git-tutorial/kr/intro/intro1_1.html" TargetMode="External" /><Relationship Id="rId4" Type="http://schemas.openxmlformats.org/officeDocument/2006/relationships/hyperlink" Target="https://tagilog.tistory.com/377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hyperlink" Target="https://blog.outsider.ne.kr/1503" TargetMode="External"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" TargetMode="External"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BDF-FAEC-4AFB-A146-6DB4E8C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GITHUB</a:t>
            </a:r>
            <a:r>
              <a:rPr lang="ko-KR" altLang="en-US" dirty="0"/>
              <a:t>에서 내가 원하는 경로만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F2E7-9CFD-4AE2-AA03-4209406D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</a:p>
          <a:p>
            <a:r>
              <a:rPr lang="en-US" altLang="ko-KR" dirty="0"/>
              <a:t>git remote add -f origin https://github.com/opencv/opencv.git</a:t>
            </a:r>
          </a:p>
          <a:p>
            <a:r>
              <a:rPr lang="en-US" altLang="ko-KR" dirty="0"/>
              <a:t>echo </a:t>
            </a:r>
            <a:r>
              <a:rPr lang="en-US" altLang="ko-KR" b="1" dirty="0"/>
              <a:t>samples/python/</a:t>
            </a:r>
            <a:r>
              <a:rPr lang="en-US" altLang="ko-KR" b="1" dirty="0" err="1"/>
              <a:t>tutorial_code</a:t>
            </a:r>
            <a:r>
              <a:rPr lang="en-US" altLang="ko-KR" b="1" dirty="0"/>
              <a:t>/</a:t>
            </a:r>
            <a:r>
              <a:rPr lang="en-US" altLang="ko-KR" dirty="0"/>
              <a:t>* &gt; .git/info/sparse-checkout</a:t>
            </a:r>
          </a:p>
          <a:p>
            <a:r>
              <a:rPr lang="en-US" altLang="ko-KR" dirty="0"/>
              <a:t>git pull origin main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Samples</a:t>
            </a:r>
            <a:r>
              <a:rPr lang="ko-KR" altLang="en-US" dirty="0"/>
              <a:t>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tutorial_code</a:t>
            </a:r>
            <a:r>
              <a:rPr lang="en-US" altLang="ko-KR" dirty="0"/>
              <a:t> </a:t>
            </a:r>
            <a:r>
              <a:rPr lang="ko-KR" altLang="en-US" dirty="0"/>
              <a:t>부분들만 가져오게 하는 </a:t>
            </a:r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DA5F9-1159-4D6A-AE6E-8C973F7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F3CEA5C-6786-4F9D-BB5A-770719AF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2FB112-C432-40AE-AA5A-782EF8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10" y="4521861"/>
            <a:ext cx="4911814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1310</ep:Words>
  <ep:PresentationFormat>와이드스크린</ep:PresentationFormat>
  <ep:Paragraphs>249</ep:Paragraphs>
  <ep:Slides>33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TIP GITHUB에서 내가 원하는 경로만 가져오기</vt:lpstr>
      <vt:lpstr>자료 출처 모음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2020-08-31T17:06:47.000</dcterms:created>
  <dc:creator>8147</dc:creator>
  <cp:lastModifiedBy>User</cp:lastModifiedBy>
  <dcterms:modified xsi:type="dcterms:W3CDTF">2023-09-08T05:57:29.556</dcterms:modified>
  <cp:revision>79</cp:revision>
  <dc:title>애플리케이션 배포  이동준</dc:title>
  <cp:version>0906.0100.01</cp:version>
</cp:coreProperties>
</file>