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0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0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0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2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6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0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55B8-3EC9-4F1B-B925-A761954ED329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1565-0B41-41BD-B9F2-167A6F8B6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5265" y="1824112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36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저장소에 파일 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적절한 메시지를 적고 나서 녹색 버튼 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6507"/>
            <a:ext cx="9039880" cy="33943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43164" y="3000941"/>
            <a:ext cx="8083436" cy="1101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864" y="4648257"/>
            <a:ext cx="1073036" cy="33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9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ZIP</a:t>
            </a:r>
            <a:r>
              <a:rPr lang="ko-KR" altLang="en-US" dirty="0" smtClean="0"/>
              <a:t>과 같은 파일은 바로 다운로드 가능하다</a:t>
            </a:r>
            <a:r>
              <a:rPr lang="en-US" altLang="ko-KR" dirty="0" smtClean="0"/>
              <a:t>. Txt </a:t>
            </a:r>
            <a:r>
              <a:rPr lang="ko-KR" altLang="en-US" dirty="0" smtClean="0"/>
              <a:t>같은 파일은 직접 다운로드는 불가능하고 복사만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9" y="2727023"/>
            <a:ext cx="10933962" cy="38872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88664" y="4410641"/>
            <a:ext cx="996836" cy="364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9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3124046"/>
            <a:ext cx="11898385" cy="22101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ZIP</a:t>
            </a:r>
            <a:r>
              <a:rPr lang="ko-KR" altLang="en-US" dirty="0" smtClean="0"/>
              <a:t>과 같은 파일은 바로 다운로드 가능하다</a:t>
            </a:r>
            <a:r>
              <a:rPr lang="en-US" altLang="ko-KR" dirty="0" smtClean="0"/>
              <a:t>. Txt </a:t>
            </a:r>
            <a:r>
              <a:rPr lang="ko-KR" altLang="en-US" dirty="0" smtClean="0"/>
              <a:t>같은 파일은 직접 다운로드는 불가능하고 복사만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4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사전 준비 사항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★ 기본 웹브라우저가 반드시 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크롬이나 </a:t>
            </a:r>
            <a:r>
              <a:rPr lang="en-US" altLang="ko-KR" dirty="0" smtClean="0">
                <a:solidFill>
                  <a:srgbClr val="00B0F0"/>
                </a:solidFill>
              </a:rPr>
              <a:t>Edge</a:t>
            </a:r>
            <a:r>
              <a:rPr lang="ko-KR" altLang="en-US" dirty="0" smtClean="0">
                <a:solidFill>
                  <a:srgbClr val="00B0F0"/>
                </a:solidFill>
              </a:rPr>
              <a:t>여야 한다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Explorer</a:t>
            </a:r>
            <a:r>
              <a:rPr lang="ko-KR" altLang="en-US" dirty="0" smtClean="0">
                <a:solidFill>
                  <a:srgbClr val="00B0F0"/>
                </a:solidFill>
              </a:rPr>
              <a:t>은 안 된다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2" y="1825625"/>
            <a:ext cx="4410075" cy="4591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43964" y="2556441"/>
            <a:ext cx="2101736" cy="1088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43964" y="4375717"/>
            <a:ext cx="2101736" cy="51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GitHub Desktop | Simple collaboration from your desktop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https://desktop.github.com/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둘 중 하나 링크로 들어가서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desktop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다운로드받고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설치한다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7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>
                <a:hlinkClick r:id="rId2"/>
              </a:rPr>
              <a:t>GitHub Desktop | Simple collaboration from your desktop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https://desktop.github.com/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둘 중 하나 링크로 들어가서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desktop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다운로드받고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설치한다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로그인하는 화면이 나오는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때 메일을 잘 선택해야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B0F0"/>
                </a:solidFill>
              </a:rPr>
              <a:t>no-reply</a:t>
            </a:r>
            <a:r>
              <a:rPr lang="ko-KR" altLang="en-US" b="1" dirty="0" smtClean="0">
                <a:solidFill>
                  <a:srgbClr val="00B0F0"/>
                </a:solidFill>
              </a:rPr>
              <a:t>랑 이상한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숫자있는</a:t>
            </a:r>
            <a:r>
              <a:rPr lang="ko-KR" altLang="en-US" b="1" dirty="0" smtClean="0">
                <a:solidFill>
                  <a:srgbClr val="00B0F0"/>
                </a:solidFill>
              </a:rPr>
              <a:t> 것 말고 본인의 원래 메일을 선택할 것</a:t>
            </a:r>
            <a:r>
              <a:rPr lang="en-US" altLang="ko-KR" b="1" dirty="0" smtClean="0">
                <a:solidFill>
                  <a:srgbClr val="00B0F0"/>
                </a:solidFill>
              </a:rPr>
              <a:t>!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0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화면이 뜬다면 </a:t>
            </a:r>
            <a:r>
              <a:rPr lang="en-US" altLang="ko-KR" dirty="0" smtClean="0"/>
              <a:t>File-&gt;Options…</a:t>
            </a:r>
            <a:r>
              <a:rPr lang="ko-KR" altLang="en-US" dirty="0" smtClean="0"/>
              <a:t>으로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1" y="2328378"/>
            <a:ext cx="7874000" cy="42527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8275" y="2328378"/>
            <a:ext cx="157163" cy="119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5888"/>
            <a:ext cx="2181529" cy="22196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6000" y="4309163"/>
            <a:ext cx="2101736" cy="420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Accounts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Sign in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Enterprise</a:t>
            </a:r>
            <a:r>
              <a:rPr lang="ko-KR" altLang="en-US" dirty="0" smtClean="0"/>
              <a:t>부분은 유료 결제한 경우에 누를 것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12" y="3049446"/>
            <a:ext cx="5687219" cy="30674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20275" y="3935091"/>
            <a:ext cx="1227187" cy="3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80537" y="3519455"/>
            <a:ext cx="1451630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Accounts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Sign in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Enterprise</a:t>
            </a:r>
            <a:r>
              <a:rPr lang="ko-KR" altLang="en-US" dirty="0" smtClean="0"/>
              <a:t>부분은 유료 결제한 경우에 누를 것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3" y="3109485"/>
            <a:ext cx="5687219" cy="30674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24726" y="3995130"/>
            <a:ext cx="1227187" cy="3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4988" y="3579494"/>
            <a:ext cx="1451630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77" y="3307870"/>
            <a:ext cx="3915321" cy="25340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941751" y="5316854"/>
            <a:ext cx="1443318" cy="3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로그인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이미 브라우저에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되어 있다면 안 해도 될 수도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버튼 누르는 거 있는 데 그거 누르면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59" y="3258588"/>
            <a:ext cx="1651446" cy="32126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99" y="3731315"/>
            <a:ext cx="5029902" cy="21053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41561" y="4607217"/>
            <a:ext cx="1299661" cy="895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35814" y="4532403"/>
            <a:ext cx="427380" cy="272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33521" y="4918943"/>
            <a:ext cx="647191" cy="442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2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www.github.com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후 로그인 하고</a:t>
            </a:r>
            <a:r>
              <a:rPr lang="en-US" altLang="ko-KR" dirty="0" smtClean="0"/>
              <a:t>, Create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287"/>
            <a:ext cx="9343505" cy="43213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0" y="3175462"/>
            <a:ext cx="924098" cy="29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로그인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File-&gt;Options…</a:t>
            </a:r>
            <a:r>
              <a:rPr lang="ko-KR" altLang="en-US" dirty="0" smtClean="0"/>
              <a:t>으로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1" y="2328378"/>
            <a:ext cx="7874000" cy="42527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38275" y="2328378"/>
            <a:ext cx="157163" cy="119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5888"/>
            <a:ext cx="2181529" cy="221963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096000" y="4309163"/>
            <a:ext cx="2101736" cy="420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4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로그인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5749" cy="4351338"/>
          </a:xfrm>
        </p:spPr>
        <p:txBody>
          <a:bodyPr/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File-&gt;Options…</a:t>
            </a:r>
            <a:r>
              <a:rPr lang="ko-KR" altLang="en-US" dirty="0" smtClean="0"/>
              <a:t>으로 들어간다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잘 된 걸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97" y="2503401"/>
            <a:ext cx="580153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5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로그인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이번엔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클릭한 뒤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을 제대로 된 것으로 변경할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68" y="2410602"/>
            <a:ext cx="6188605" cy="42809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82897" y="4288811"/>
            <a:ext cx="1492718" cy="166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81167" y="5535720"/>
            <a:ext cx="902515" cy="22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5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있는 저장소를 최초로 받기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다 했다면 앞으론 이 과정을 생략할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File-&gt;Clone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원하는 저장소가 없다면      이 아이콘 클릭 및 검색</a:t>
            </a:r>
            <a:endParaRPr lang="en-US" altLang="ko-KR" dirty="0" smtClean="0"/>
          </a:p>
          <a:p>
            <a:r>
              <a:rPr lang="en-US" altLang="ko-KR" dirty="0" smtClean="0"/>
              <a:t>Choose… </a:t>
            </a:r>
            <a:r>
              <a:rPr lang="ko-KR" altLang="en-US" dirty="0" smtClean="0"/>
              <a:t>버튼 통하여 원하는 경로 선택 후 </a:t>
            </a:r>
            <a:r>
              <a:rPr lang="en-US" altLang="ko-KR" dirty="0" smtClean="0"/>
              <a:t>Clone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7" y="4325487"/>
            <a:ext cx="2553056" cy="22005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77" y="3843927"/>
            <a:ext cx="2959062" cy="29475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85693" t="18859" r="2437" b="73028"/>
          <a:stretch/>
        </p:blipFill>
        <p:spPr>
          <a:xfrm>
            <a:off x="5153891" y="2952742"/>
            <a:ext cx="390698" cy="26600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49989" y="5258967"/>
            <a:ext cx="1958230" cy="303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7258" y="4324856"/>
            <a:ext cx="2659794" cy="3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8319" y="6052758"/>
            <a:ext cx="470252" cy="19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4481" y="6398750"/>
            <a:ext cx="864257" cy="19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142" y="3843927"/>
            <a:ext cx="2784764" cy="277371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83142" y="5466619"/>
            <a:ext cx="1228102" cy="161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11243" y="6318201"/>
            <a:ext cx="778331" cy="207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25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있는 저장소를 최초로 받기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클론 중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2475546"/>
            <a:ext cx="915480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있는 저장소를 최초로 받기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9371" cy="4351338"/>
          </a:xfrm>
        </p:spPr>
        <p:txBody>
          <a:bodyPr/>
          <a:lstStyle/>
          <a:p>
            <a:r>
              <a:rPr lang="ko-KR" altLang="en-US" dirty="0" smtClean="0"/>
              <a:t>클론 성공했고</a:t>
            </a:r>
            <a:r>
              <a:rPr lang="en-US" altLang="ko-KR" dirty="0" smtClean="0"/>
              <a:t>, Show in Explorer </a:t>
            </a:r>
            <a:r>
              <a:rPr lang="ko-KR" altLang="en-US" dirty="0" smtClean="0"/>
              <a:t>누르면 저장된 폴더 열 수 있음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3" y="2394065"/>
            <a:ext cx="5993166" cy="41347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33722" y="4615802"/>
            <a:ext cx="942140" cy="23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555" y="3117272"/>
            <a:ext cx="3922309" cy="22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7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있는 저장소를 최초로 받기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9371" cy="4351338"/>
          </a:xfrm>
        </p:spPr>
        <p:txBody>
          <a:bodyPr/>
          <a:lstStyle/>
          <a:p>
            <a:r>
              <a:rPr lang="ko-KR" altLang="en-US" dirty="0" smtClean="0"/>
              <a:t>그 동안의 </a:t>
            </a:r>
            <a:r>
              <a:rPr lang="ko-KR" altLang="en-US" dirty="0" err="1" smtClean="0"/>
              <a:t>히스토리도</a:t>
            </a:r>
            <a:r>
              <a:rPr lang="ko-KR" altLang="en-US" dirty="0" smtClean="0"/>
              <a:t> 볼 수 있음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58" y="2809478"/>
            <a:ext cx="5906324" cy="32008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28129" y="3310704"/>
            <a:ext cx="942140" cy="23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0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있는 저장소를 최초로 받기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9371" cy="4351338"/>
          </a:xfrm>
        </p:spPr>
        <p:txBody>
          <a:bodyPr/>
          <a:lstStyle/>
          <a:p>
            <a:r>
              <a:rPr lang="ko-KR" altLang="en-US" dirty="0" smtClean="0"/>
              <a:t>해당 폴더에 변동 사항이 생기면 자동으로 변경된 사항이 나타남</a:t>
            </a:r>
            <a:endParaRPr lang="en-US" altLang="ko-KR" dirty="0" smtClean="0"/>
          </a:p>
          <a:p>
            <a:r>
              <a:rPr lang="ko-KR" altLang="en-US" dirty="0" smtClean="0"/>
              <a:t>적절한 메시지를 적고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60" y="2962091"/>
            <a:ext cx="5472406" cy="37697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57" y="2812462"/>
            <a:ext cx="1483789" cy="38507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51356" y="5496951"/>
            <a:ext cx="1483790" cy="116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30259" y="3767903"/>
            <a:ext cx="1445585" cy="355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0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있는 저장소를 최초로 받기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9371" cy="4351338"/>
          </a:xfrm>
        </p:spPr>
        <p:txBody>
          <a:bodyPr/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까지 눌러줘야 진짜 반영시키는 것이다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45760"/>
            <a:ext cx="5644545" cy="3898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49" y="2718262"/>
            <a:ext cx="5386678" cy="33715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60470" y="2718262"/>
            <a:ext cx="1445585" cy="355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03193" y="4404040"/>
            <a:ext cx="4913383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73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팀원이 작성한 것을 받는 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9371" cy="4351338"/>
          </a:xfrm>
        </p:spPr>
        <p:txBody>
          <a:bodyPr/>
          <a:lstStyle/>
          <a:p>
            <a:r>
              <a:rPr lang="en-US" altLang="ko-KR" dirty="0" smtClean="0"/>
              <a:t>Fetch origin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클릭하면 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2347250"/>
            <a:ext cx="9154803" cy="800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2" y="3247541"/>
            <a:ext cx="9202434" cy="800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683" y="4266492"/>
            <a:ext cx="6557824" cy="24063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95999" y="2605355"/>
            <a:ext cx="2225041" cy="507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64596" y="4534520"/>
            <a:ext cx="1583114" cy="278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4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5" y="2725306"/>
            <a:ext cx="10665694" cy="39382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2869" cy="4351338"/>
          </a:xfrm>
        </p:spPr>
        <p:txBody>
          <a:bodyPr/>
          <a:lstStyle/>
          <a:p>
            <a:r>
              <a:rPr lang="ko-KR" altLang="en-US" dirty="0" smtClean="0"/>
              <a:t>만약에 기존에 저장소가 있다면 화면은 아래와 같다</a:t>
            </a:r>
            <a:r>
              <a:rPr lang="en-US" altLang="ko-KR" dirty="0" smtClean="0"/>
              <a:t>. (New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60665" y="3202322"/>
            <a:ext cx="500150" cy="239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75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팀원이 작성한 것을 받는 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9371" cy="4351338"/>
          </a:xfrm>
        </p:spPr>
        <p:txBody>
          <a:bodyPr/>
          <a:lstStyle/>
          <a:p>
            <a:r>
              <a:rPr lang="ko-KR" altLang="en-US" dirty="0" smtClean="0"/>
              <a:t>반영이 된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52" y="2445635"/>
            <a:ext cx="6335009" cy="180047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81069" y="4001294"/>
            <a:ext cx="1092662" cy="244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적절한 이름을 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3076"/>
          <a:stretch/>
        </p:blipFill>
        <p:spPr>
          <a:xfrm>
            <a:off x="1762464" y="2344082"/>
            <a:ext cx="7954485" cy="40186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2464" y="3762147"/>
            <a:ext cx="2546235" cy="42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5530632"/>
            <a:ext cx="5102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: </a:t>
            </a:r>
            <a:r>
              <a:rPr lang="ko-KR" altLang="en-US" dirty="0" smtClean="0"/>
              <a:t>다른 사람들이 내 저장소를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Private : </a:t>
            </a:r>
            <a:r>
              <a:rPr lang="ko-KR" altLang="en-US" dirty="0" smtClean="0"/>
              <a:t>허용된 사람만 내 저장소를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0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ReadMe</a:t>
            </a:r>
            <a:r>
              <a:rPr lang="ko-KR" altLang="en-US" dirty="0" smtClean="0"/>
              <a:t>는 그냥 체크를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다음 </a:t>
            </a:r>
            <a:r>
              <a:rPr lang="en-US" altLang="ko-KR" dirty="0" smtClean="0"/>
              <a:t>Create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6479"/>
          <a:stretch/>
        </p:blipFill>
        <p:spPr>
          <a:xfrm>
            <a:off x="1546564" y="2274348"/>
            <a:ext cx="7954485" cy="45836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84464" y="2936647"/>
            <a:ext cx="4286136" cy="530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9864" y="6308809"/>
            <a:ext cx="1708036" cy="409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저장소에 파일 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저장소 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9" y="2480747"/>
            <a:ext cx="316274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0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저장소에 파일 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저장소 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9" y="2480747"/>
            <a:ext cx="3162741" cy="36962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7864" y="3470841"/>
            <a:ext cx="2431936" cy="1444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7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저장소에 파일 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업로드 하길 원하는 파일을 드래그 앤 드롭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444" t="16297" b="41852"/>
          <a:stretch/>
        </p:blipFill>
        <p:spPr>
          <a:xfrm>
            <a:off x="695315" y="2946400"/>
            <a:ext cx="10801369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저장소에 파일 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 업로드 원할 경우 이 부분에 </a:t>
            </a:r>
            <a:r>
              <a:rPr lang="ko-KR" altLang="en-US" dirty="0" err="1" smtClean="0"/>
              <a:t>드래그하기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5" y="3643092"/>
            <a:ext cx="11189546" cy="291174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4594365" y="3165255"/>
            <a:ext cx="2583325" cy="685800"/>
          </a:xfrm>
          <a:prstGeom prst="rightArrow">
            <a:avLst>
              <a:gd name="adj1" fmla="val 50000"/>
              <a:gd name="adj2" fmla="val 6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493</Words>
  <Application>Microsoft Office PowerPoint</Application>
  <PresentationFormat>와이드스크린</PresentationFormat>
  <Paragraphs>84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Github 사용법</vt:lpstr>
      <vt:lpstr>저장소 만들기</vt:lpstr>
      <vt:lpstr>저장소 만들기</vt:lpstr>
      <vt:lpstr>저장소 만들기</vt:lpstr>
      <vt:lpstr>저장소 만들기</vt:lpstr>
      <vt:lpstr>저장소에 파일 올리기</vt:lpstr>
      <vt:lpstr>저장소에 파일 올리기</vt:lpstr>
      <vt:lpstr>저장소에 파일 올리기</vt:lpstr>
      <vt:lpstr>저장소에 파일 올리기</vt:lpstr>
      <vt:lpstr>저장소에 파일 올리기</vt:lpstr>
      <vt:lpstr>다운로드</vt:lpstr>
      <vt:lpstr>다운로드</vt:lpstr>
      <vt:lpstr>Github desktop 로그인</vt:lpstr>
      <vt:lpstr>Github desktop 로그인</vt:lpstr>
      <vt:lpstr>Github desktop 로그인</vt:lpstr>
      <vt:lpstr>Github desktop 로그인</vt:lpstr>
      <vt:lpstr>Github desktop 로그인</vt:lpstr>
      <vt:lpstr>Github desktop 로그인</vt:lpstr>
      <vt:lpstr>Github desktop 로그인</vt:lpstr>
      <vt:lpstr>Github desktop 로그인</vt:lpstr>
      <vt:lpstr>Github desktop 로그인</vt:lpstr>
      <vt:lpstr>Github desktop 로그인</vt:lpstr>
      <vt:lpstr>Github에 있는 저장소를 최초로 받기</vt:lpstr>
      <vt:lpstr>Github에 있는 저장소를 최초로 받기</vt:lpstr>
      <vt:lpstr>Github에 있는 저장소를 최초로 받기</vt:lpstr>
      <vt:lpstr>Github에 있는 저장소를 최초로 받기</vt:lpstr>
      <vt:lpstr>Github에 있는 저장소를 최초로 받기</vt:lpstr>
      <vt:lpstr>Github에 있는 저장소를 최초로 받기</vt:lpstr>
      <vt:lpstr>다른 팀원이 작성한 것을 받는 법</vt:lpstr>
      <vt:lpstr>다른 팀원이 작성한 것을 받는 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사용법</dc:title>
  <dc:creator>KB</dc:creator>
  <cp:lastModifiedBy>KB</cp:lastModifiedBy>
  <cp:revision>15</cp:revision>
  <cp:lastPrinted>2023-03-28T00:19:56Z</cp:lastPrinted>
  <dcterms:created xsi:type="dcterms:W3CDTF">2023-03-27T08:15:03Z</dcterms:created>
  <dcterms:modified xsi:type="dcterms:W3CDTF">2023-03-28T00:20:00Z</dcterms:modified>
</cp:coreProperties>
</file>