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4"/>
  </p:notesMasterIdLst>
  <p:handoutMasterIdLst>
    <p:handoutMasterId r:id="rId25"/>
  </p:handoutMasterIdLst>
  <p:sldIdLst>
    <p:sldId id="408" r:id="rId2"/>
    <p:sldId id="409" r:id="rId3"/>
    <p:sldId id="326" r:id="rId4"/>
    <p:sldId id="410" r:id="rId5"/>
    <p:sldId id="411" r:id="rId6"/>
    <p:sldId id="365" r:id="rId7"/>
    <p:sldId id="412" r:id="rId8"/>
    <p:sldId id="332" r:id="rId9"/>
    <p:sldId id="366" r:id="rId10"/>
    <p:sldId id="413" r:id="rId11"/>
    <p:sldId id="415" r:id="rId12"/>
    <p:sldId id="416" r:id="rId13"/>
    <p:sldId id="417" r:id="rId14"/>
    <p:sldId id="333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25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77176" autoAdjust="0"/>
  </p:normalViewPr>
  <p:slideViewPr>
    <p:cSldViewPr>
      <p:cViewPr varScale="1">
        <p:scale>
          <a:sx n="79" d="100"/>
          <a:sy n="79" d="100"/>
        </p:scale>
        <p:origin x="97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88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791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2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98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610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8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476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4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82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72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59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4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/22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2022-06-03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490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</a:t>
            </a:r>
            <a:r>
              <a:rPr lang="ko-KR" altLang="en-US" sz="3600" dirty="0" err="1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01870" y="3023955"/>
            <a:ext cx="542048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if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조건문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if else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조건문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 lvl="0"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중첩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조건문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if else if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조건문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 lvl="0"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swtich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조건문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삼항연산자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함께하는 응용 예제</a:t>
            </a:r>
          </a:p>
          <a:p>
            <a:pPr>
              <a:spcBef>
                <a:spcPts val="1200"/>
              </a:spcBef>
            </a:pP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27195" y="1268760"/>
            <a:ext cx="228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논리 연산자와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5" name="그림 4" descr="image1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403775"/>
            <a:ext cx="6324600" cy="1133475"/>
          </a:xfrm>
          <a:prstGeom prst="rect">
            <a:avLst/>
          </a:prstGeom>
        </p:spPr>
      </p:pic>
      <p:pic>
        <p:nvPicPr>
          <p:cNvPr id="7" name="그림 6" descr="3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2528900"/>
            <a:ext cx="75247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6" name="내용 개체 틀 5" descr="3-9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088740"/>
            <a:ext cx="7515225" cy="3400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5" name="내용 개체 틀 8" descr="3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683695"/>
            <a:ext cx="6255695" cy="603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switch </a:t>
            </a:r>
            <a:r>
              <a:rPr lang="ko-KR" altLang="en-US" dirty="0" err="1"/>
              <a:t>조건문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r>
              <a:rPr lang="ko-KR" altLang="en-US" dirty="0"/>
              <a:t>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 descr="3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268760"/>
            <a:ext cx="8388627" cy="42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switch </a:t>
            </a:r>
            <a:r>
              <a:rPr lang="ko-KR" altLang="en-US" dirty="0" err="1"/>
              <a:t>조건문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3-7 </a:t>
            </a: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r>
              <a:rPr lang="ko-KR" altLang="en-US" dirty="0"/>
              <a:t> 활용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SwitchBasic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/>
              <a:t>break </a:t>
            </a:r>
            <a:r>
              <a:rPr lang="ko-KR" altLang="en-US" dirty="0"/>
              <a:t>키워드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r>
              <a:rPr lang="ko-KR" altLang="en-US" dirty="0"/>
              <a:t> 또는 </a:t>
            </a:r>
            <a:r>
              <a:rPr lang="ko-KR" altLang="en-US" dirty="0" err="1"/>
              <a:t>반복문을</a:t>
            </a:r>
            <a:r>
              <a:rPr lang="ko-KR" altLang="en-US" dirty="0"/>
              <a:t> 빠져나갈 때 사용</a:t>
            </a:r>
            <a:endParaRPr lang="en-US" altLang="ko-KR" dirty="0"/>
          </a:p>
          <a:p>
            <a:pPr lvl="2"/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r>
              <a:rPr lang="ko-KR" altLang="en-US" dirty="0"/>
              <a:t> 괄호 안에는 비교할 값 입력</a:t>
            </a:r>
            <a:r>
              <a:rPr lang="en-US" altLang="ko-KR" dirty="0"/>
              <a:t>, </a:t>
            </a:r>
            <a:r>
              <a:rPr lang="ko-KR" altLang="en-US" dirty="0" err="1"/>
              <a:t>입력값을</a:t>
            </a:r>
            <a:r>
              <a:rPr lang="ko-KR" altLang="en-US" dirty="0"/>
              <a:t> 기준으로 특정 코드 실행</a:t>
            </a:r>
          </a:p>
          <a:p>
            <a:pPr lvl="2"/>
            <a:r>
              <a:rPr lang="ko-KR" altLang="en-US" dirty="0"/>
              <a:t>입력한 </a:t>
            </a:r>
            <a:r>
              <a:rPr lang="ko-KR" altLang="en-US" dirty="0" err="1"/>
              <a:t>표현식과</a:t>
            </a:r>
            <a:r>
              <a:rPr lang="ko-KR" altLang="en-US" dirty="0"/>
              <a:t> </a:t>
            </a:r>
            <a:r>
              <a:rPr lang="en-US" altLang="ko-KR" dirty="0"/>
              <a:t>case </a:t>
            </a:r>
            <a:r>
              <a:rPr lang="ko-KR" altLang="en-US" dirty="0"/>
              <a:t>키워드 옆의 </a:t>
            </a:r>
            <a:r>
              <a:rPr lang="ko-KR" altLang="en-US" dirty="0" err="1"/>
              <a:t>표현식</a:t>
            </a:r>
            <a:r>
              <a:rPr lang="ko-KR" altLang="en-US" dirty="0"/>
              <a:t> 같으면</a:t>
            </a:r>
            <a:r>
              <a:rPr lang="en-US" altLang="ko-KR" dirty="0"/>
              <a:t>, case </a:t>
            </a:r>
            <a:r>
              <a:rPr lang="ko-KR" altLang="en-US" dirty="0"/>
              <a:t>키워드 바로 다음 문장 차례로 실행</a:t>
            </a:r>
            <a:endParaRPr lang="en-US" altLang="ko-KR" dirty="0"/>
          </a:p>
        </p:txBody>
      </p:sp>
      <p:pic>
        <p:nvPicPr>
          <p:cNvPr id="9" name="그림 8" descr="image1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268760"/>
            <a:ext cx="3352800" cy="809625"/>
          </a:xfrm>
          <a:prstGeom prst="rect">
            <a:avLst/>
          </a:prstGeom>
        </p:spPr>
      </p:pic>
      <p:pic>
        <p:nvPicPr>
          <p:cNvPr id="10" name="그림 9" descr="3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3113965"/>
            <a:ext cx="4320480" cy="363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switch </a:t>
            </a:r>
            <a:r>
              <a:rPr lang="ko-KR" altLang="en-US" dirty="0" err="1"/>
              <a:t>조건문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3-8 </a:t>
            </a:r>
            <a:r>
              <a:rPr lang="en-US" altLang="ko-KR" dirty="0"/>
              <a:t>break </a:t>
            </a:r>
            <a:r>
              <a:rPr lang="ko-KR" altLang="en-US" dirty="0"/>
              <a:t>키워드를 사용하지 않는 </a:t>
            </a: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SwitchWithoutBreak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image10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718810"/>
            <a:ext cx="5404836" cy="130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연산자지만 프로그램 진행을 조건에 따라 변화 가능</a:t>
            </a:r>
            <a:endParaRPr lang="en-US" altLang="ko-KR" dirty="0"/>
          </a:p>
          <a:p>
            <a:pPr lvl="1"/>
            <a:r>
              <a:rPr lang="ko-KR" altLang="en-US" dirty="0" err="1"/>
              <a:t>삼항</a:t>
            </a:r>
            <a:r>
              <a:rPr lang="ko-KR" altLang="en-US" dirty="0"/>
              <a:t> 연산자 기본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5" name="그림 4" descr="삼항연산자 기본형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673805"/>
            <a:ext cx="8039100" cy="771525"/>
          </a:xfrm>
          <a:prstGeom prst="rect">
            <a:avLst/>
          </a:prstGeom>
        </p:spPr>
      </p:pic>
      <p:pic>
        <p:nvPicPr>
          <p:cNvPr id="9" name="그림 8" descr="3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2798930"/>
            <a:ext cx="80295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3-9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ConditionOperator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5" name="그림 4" descr="image1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1403775"/>
            <a:ext cx="5162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함께 하는 응용 예제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3-1 </a:t>
            </a:r>
            <a:r>
              <a:rPr lang="ko-KR" altLang="en-US" dirty="0"/>
              <a:t>입력 조건 받아 분할하기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ConditionWithString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image1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358769"/>
            <a:ext cx="7275808" cy="1125125"/>
          </a:xfrm>
          <a:prstGeom prst="rect">
            <a:avLst/>
          </a:prstGeom>
        </p:spPr>
      </p:pic>
      <p:pic>
        <p:nvPicPr>
          <p:cNvPr id="9" name="그림 8" descr="image11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3023955"/>
            <a:ext cx="3352800" cy="809625"/>
          </a:xfrm>
          <a:prstGeom prst="rect">
            <a:avLst/>
          </a:prstGeom>
        </p:spPr>
      </p:pic>
      <p:pic>
        <p:nvPicPr>
          <p:cNvPr id="10" name="그림 9" descr="3-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580" y="2438890"/>
            <a:ext cx="27527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함께 하는 응용 예제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3-2 </a:t>
            </a:r>
            <a:r>
              <a:rPr lang="ko-KR" altLang="en-US" dirty="0"/>
              <a:t>키 입력 구분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ConditionWithKeyInput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1" name="그림 10" descr="3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2843935"/>
            <a:ext cx="2066925" cy="304800"/>
          </a:xfrm>
          <a:prstGeom prst="rect">
            <a:avLst/>
          </a:prstGeom>
        </p:spPr>
      </p:pic>
      <p:pic>
        <p:nvPicPr>
          <p:cNvPr id="12" name="그림 11" descr="3-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6605" y="5634245"/>
            <a:ext cx="1857375" cy="304800"/>
          </a:xfrm>
          <a:prstGeom prst="rect">
            <a:avLst/>
          </a:prstGeom>
        </p:spPr>
      </p:pic>
      <p:pic>
        <p:nvPicPr>
          <p:cNvPr id="15" name="그림 14" descr="image11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600" y="1403775"/>
            <a:ext cx="7916692" cy="1395155"/>
          </a:xfrm>
          <a:prstGeom prst="rect">
            <a:avLst/>
          </a:prstGeom>
        </p:spPr>
      </p:pic>
      <p:pic>
        <p:nvPicPr>
          <p:cNvPr id="16" name="그림 15" descr="image11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6605" y="3429000"/>
            <a:ext cx="69818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조건문의 기본적인 사용 방법을 익힌다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조건문과 논리 연산자를 함께 사용하는 방법을 익힌다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switch </a:t>
            </a:r>
            <a:r>
              <a:rPr lang="ko-KR" altLang="en-US" dirty="0" err="1"/>
              <a:t>조건문을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함께 하는 응용 예제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3-2 </a:t>
            </a:r>
            <a:r>
              <a:rPr lang="ko-KR" altLang="en-US" dirty="0"/>
              <a:t>키 입력 구분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3" name="그림 12" descr="3-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429000"/>
            <a:ext cx="1552575" cy="323850"/>
          </a:xfrm>
          <a:prstGeom prst="rect">
            <a:avLst/>
          </a:prstGeom>
        </p:spPr>
      </p:pic>
      <p:pic>
        <p:nvPicPr>
          <p:cNvPr id="14" name="그림 13" descr="3-1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6605" y="6219310"/>
            <a:ext cx="2714625" cy="295275"/>
          </a:xfrm>
          <a:prstGeom prst="rect">
            <a:avLst/>
          </a:prstGeom>
        </p:spPr>
      </p:pic>
      <p:pic>
        <p:nvPicPr>
          <p:cNvPr id="17" name="그림 16" descr="image1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600" y="1268760"/>
            <a:ext cx="6505575" cy="2095500"/>
          </a:xfrm>
          <a:prstGeom prst="rect">
            <a:avLst/>
          </a:prstGeom>
        </p:spPr>
      </p:pic>
      <p:pic>
        <p:nvPicPr>
          <p:cNvPr id="18" name="그림 17" descr="image11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610" y="3789040"/>
            <a:ext cx="4943475" cy="23907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5D0A060-05A3-444B-AEFF-BA10C4935507}"/>
              </a:ext>
            </a:extLst>
          </p:cNvPr>
          <p:cNvSpPr/>
          <p:nvPr/>
        </p:nvSpPr>
        <p:spPr>
          <a:xfrm>
            <a:off x="4700112" y="1203351"/>
            <a:ext cx="2609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ConditionWithKeyInput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FBABA-6F6B-4548-BAF6-0F59C067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1F8B8-5020-4C2A-A6E3-4E5016357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사용자에게 태어난 년도를 입력 받아 그 해의 띠를 출력하는 프로그램을 </a:t>
            </a:r>
            <a:r>
              <a:rPr lang="ko-KR" altLang="en-US" dirty="0" err="1"/>
              <a:t>작성하시오</a:t>
            </a:r>
            <a:r>
              <a:rPr lang="en-US" altLang="ko-KR"/>
              <a:t>.(if)</a:t>
            </a:r>
            <a:endParaRPr lang="en-US" altLang="ko-KR" dirty="0"/>
          </a:p>
          <a:p>
            <a:r>
              <a:rPr lang="ko-KR" altLang="en-US" dirty="0"/>
              <a:t>현재 년도가 무슨 띠인지 구하는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.(switch)</a:t>
            </a:r>
          </a:p>
          <a:p>
            <a:r>
              <a:rPr lang="ko-KR" altLang="en-US" dirty="0"/>
              <a:t>사용자에게 현재 월을 </a:t>
            </a:r>
            <a:r>
              <a:rPr lang="ko-KR" altLang="en-US" dirty="0" err="1"/>
              <a:t>입력받아</a:t>
            </a:r>
            <a:r>
              <a:rPr lang="ko-KR" altLang="en-US" dirty="0"/>
              <a:t> 계절을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12,1,2 </a:t>
            </a:r>
            <a:r>
              <a:rPr lang="ko-KR" altLang="en-US" dirty="0"/>
              <a:t>겨울</a:t>
            </a:r>
            <a:r>
              <a:rPr lang="en-US" altLang="ko-KR" dirty="0"/>
              <a:t>/3,4,5 </a:t>
            </a:r>
            <a:r>
              <a:rPr lang="ko-KR" altLang="en-US" dirty="0"/>
              <a:t>봄</a:t>
            </a:r>
            <a:r>
              <a:rPr lang="en-US" altLang="ko-KR" dirty="0"/>
              <a:t>/6,7,8 </a:t>
            </a:r>
            <a:r>
              <a:rPr lang="ko-KR" altLang="en-US" dirty="0"/>
              <a:t>여름</a:t>
            </a:r>
            <a:r>
              <a:rPr lang="en-US" altLang="ko-KR" dirty="0"/>
              <a:t>/9,10,11 </a:t>
            </a:r>
            <a:r>
              <a:rPr lang="ko-KR" altLang="en-US" dirty="0"/>
              <a:t>가을</a:t>
            </a:r>
            <a:endParaRPr lang="en-US" altLang="ko-KR" dirty="0"/>
          </a:p>
          <a:p>
            <a:r>
              <a:rPr lang="ko-KR" altLang="en-US" dirty="0"/>
              <a:t>현재 월이 무슨 계절인지 구하는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 (switch)</a:t>
            </a:r>
          </a:p>
          <a:p>
            <a:pPr lvl="1"/>
            <a:r>
              <a:rPr lang="en-US" altLang="ko-KR" dirty="0"/>
              <a:t>12,1,2 </a:t>
            </a:r>
            <a:r>
              <a:rPr lang="ko-KR" altLang="en-US" dirty="0"/>
              <a:t>겨울</a:t>
            </a:r>
            <a:r>
              <a:rPr lang="en-US" altLang="ko-KR" dirty="0"/>
              <a:t>/3,4,5 </a:t>
            </a:r>
            <a:r>
              <a:rPr lang="ko-KR" altLang="en-US" dirty="0"/>
              <a:t>봄</a:t>
            </a:r>
            <a:r>
              <a:rPr lang="en-US" altLang="ko-KR" dirty="0"/>
              <a:t>/6,7,8 </a:t>
            </a:r>
            <a:r>
              <a:rPr lang="ko-KR" altLang="en-US" dirty="0"/>
              <a:t>여름</a:t>
            </a:r>
            <a:r>
              <a:rPr lang="en-US" altLang="ko-KR" dirty="0"/>
              <a:t>/9,10,11 </a:t>
            </a:r>
            <a:r>
              <a:rPr lang="ko-KR" altLang="en-US" dirty="0"/>
              <a:t>가을</a:t>
            </a:r>
            <a:endParaRPr lang="en-US" altLang="ko-KR" dirty="0"/>
          </a:p>
          <a:p>
            <a:r>
              <a:rPr lang="ko-KR" altLang="en-US" dirty="0"/>
              <a:t>필요 자료형</a:t>
            </a:r>
            <a:r>
              <a:rPr lang="en-US" altLang="ko-KR" dirty="0"/>
              <a:t>(2,4</a:t>
            </a:r>
            <a:r>
              <a:rPr lang="ko-KR" altLang="en-US" dirty="0"/>
              <a:t>번째 문제에서 쓴다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DateTime.Now.Year</a:t>
            </a:r>
            <a:endParaRPr lang="en-US" altLang="ko-KR" dirty="0"/>
          </a:p>
          <a:p>
            <a:pPr lvl="1"/>
            <a:r>
              <a:rPr lang="en-US" altLang="ko-KR" dirty="0" err="1"/>
              <a:t>DateTime.Now.Month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310130-82E1-C81D-3A77-9A400B8D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35" y="4149080"/>
            <a:ext cx="2936912" cy="24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82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 err="1"/>
              <a:t>조건문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3-1 </a:t>
            </a:r>
            <a:r>
              <a:rPr lang="ko-KR" altLang="en-US" dirty="0"/>
              <a:t>홀수 짝수 구분</a:t>
            </a:r>
            <a:r>
              <a:rPr lang="en-US" altLang="ko-KR" dirty="0"/>
              <a:t>(1)		</a:t>
            </a:r>
            <a:r>
              <a:rPr lang="en-US" altLang="ko-KR" dirty="0" err="1">
                <a:solidFill>
                  <a:srgbClr val="0070C0"/>
                </a:solidFill>
              </a:rPr>
              <a:t>IfBasic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3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313765"/>
            <a:ext cx="6795755" cy="3139246"/>
          </a:xfrm>
          <a:prstGeom prst="rect">
            <a:avLst/>
          </a:prstGeom>
        </p:spPr>
      </p:pic>
      <p:pic>
        <p:nvPicPr>
          <p:cNvPr id="9" name="그림 8" descr="image09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5139190"/>
            <a:ext cx="5162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NOTE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코딩 규칙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6" name="그림 5" descr="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38790"/>
            <a:ext cx="8053575" cy="19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 err="1"/>
              <a:t>조건문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3-2 </a:t>
            </a:r>
            <a:r>
              <a:rPr lang="ko-KR" altLang="en-US" dirty="0"/>
              <a:t>오전과 오후 구분</a:t>
            </a:r>
            <a:r>
              <a:rPr lang="en-US" altLang="ko-KR" dirty="0"/>
              <a:t>(1)	</a:t>
            </a:r>
            <a:r>
              <a:rPr lang="en-US" altLang="ko-KR" dirty="0" err="1">
                <a:solidFill>
                  <a:srgbClr val="0070C0"/>
                </a:solidFill>
              </a:rPr>
              <a:t>IfTime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1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403775"/>
            <a:ext cx="5162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if else </a:t>
            </a:r>
            <a:r>
              <a:rPr lang="ko-KR" altLang="en-US" dirty="0" err="1"/>
              <a:t>조건문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두 가지로 분명하게 나뉠 때 사용 용이</a:t>
            </a:r>
            <a:endParaRPr lang="en-US" altLang="ko-KR" dirty="0"/>
          </a:p>
          <a:p>
            <a:pPr lvl="1"/>
            <a:r>
              <a:rPr lang="ko-KR" altLang="en-US" dirty="0"/>
              <a:t>문장이 </a:t>
            </a:r>
            <a:r>
              <a:rPr lang="ko-KR" altLang="en-US" dirty="0" err="1"/>
              <a:t>여러줄이면</a:t>
            </a:r>
            <a:r>
              <a:rPr lang="ko-KR" altLang="en-US" dirty="0"/>
              <a:t> 중괄호 반드시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3-3 </a:t>
            </a:r>
            <a:r>
              <a:rPr lang="ko-KR" altLang="en-US" dirty="0"/>
              <a:t>홀수 짝수 구분</a:t>
            </a:r>
            <a:r>
              <a:rPr lang="en-US" altLang="ko-KR" dirty="0"/>
              <a:t>(2)		</a:t>
            </a:r>
            <a:r>
              <a:rPr lang="en-US" altLang="ko-KR" dirty="0" err="1">
                <a:solidFill>
                  <a:srgbClr val="0070C0"/>
                </a:solidFill>
              </a:rPr>
              <a:t>IfElseBasic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5" name="그림 4" descr="3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718810"/>
            <a:ext cx="6840760" cy="2786378"/>
          </a:xfrm>
          <a:prstGeom prst="rect">
            <a:avLst/>
          </a:prstGeom>
        </p:spPr>
      </p:pic>
      <p:pic>
        <p:nvPicPr>
          <p:cNvPr id="9" name="그림 8" descr="image1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5049180"/>
            <a:ext cx="4455495" cy="11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if else </a:t>
            </a:r>
            <a:r>
              <a:rPr lang="ko-KR" altLang="en-US" dirty="0" err="1"/>
              <a:t>조건문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3-2 </a:t>
            </a:r>
            <a:r>
              <a:rPr lang="ko-KR" altLang="en-US" dirty="0"/>
              <a:t>오전과 오후 구분</a:t>
            </a:r>
            <a:r>
              <a:rPr lang="en-US" altLang="ko-KR" dirty="0"/>
              <a:t>(2)	</a:t>
            </a:r>
            <a:r>
              <a:rPr lang="en-US" altLang="ko-KR" dirty="0" err="1">
                <a:solidFill>
                  <a:srgbClr val="0070C0"/>
                </a:solidFill>
              </a:rPr>
              <a:t>IfElseTime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1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403775"/>
            <a:ext cx="5162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중첩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3-5 </a:t>
            </a:r>
            <a:r>
              <a:rPr lang="ko-KR" altLang="en-US" dirty="0"/>
              <a:t>중첩 </a:t>
            </a:r>
            <a:r>
              <a:rPr lang="ko-KR" altLang="en-US" dirty="0" err="1"/>
              <a:t>조건문</a:t>
            </a:r>
            <a:r>
              <a:rPr lang="ko-KR" altLang="en-US" dirty="0"/>
              <a:t> 활용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NestedIfTime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8" name="그림 7" descr="3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178750"/>
            <a:ext cx="6345705" cy="5468108"/>
          </a:xfrm>
          <a:prstGeom prst="rect">
            <a:avLst/>
          </a:prstGeom>
        </p:spPr>
      </p:pic>
      <p:pic>
        <p:nvPicPr>
          <p:cNvPr id="9" name="그림 8" descr="image10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21850" y="1403775"/>
            <a:ext cx="4950550" cy="105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if else if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중첩 조건문에서 중괄호 생략 시 만들어지는 </a:t>
            </a:r>
            <a:r>
              <a:rPr lang="ko-KR" altLang="en-US" dirty="0" err="1"/>
              <a:t>조건문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IfElseIfTime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3-6 </a:t>
            </a:r>
            <a:r>
              <a:rPr lang="en-US" altLang="ko-KR" dirty="0"/>
              <a:t>if else if </a:t>
            </a:r>
            <a:r>
              <a:rPr lang="ko-KR" altLang="en-US" dirty="0" err="1"/>
              <a:t>조건문</a:t>
            </a:r>
            <a:r>
              <a:rPr lang="ko-KR" altLang="en-US" dirty="0"/>
              <a:t> 활용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9" name="그림 8" descr="3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1223755"/>
            <a:ext cx="6525724" cy="4229778"/>
          </a:xfrm>
          <a:prstGeom prst="rect">
            <a:avLst/>
          </a:prstGeom>
        </p:spPr>
      </p:pic>
      <p:pic>
        <p:nvPicPr>
          <p:cNvPr id="8" name="그림 7" descr="image10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890" y="4509120"/>
            <a:ext cx="4950550" cy="105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869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</TotalTime>
  <Words>448</Words>
  <Application>Microsoft Office PowerPoint</Application>
  <PresentationFormat>화면 슬라이드 쇼(4:3)</PresentationFormat>
  <Paragraphs>143</Paragraphs>
  <Slides>22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if 조건문(1)</vt:lpstr>
      <vt:lpstr>NOTE </vt:lpstr>
      <vt:lpstr>Section 01 if 조건문(2)</vt:lpstr>
      <vt:lpstr>Section 02 if else 조건문(1)</vt:lpstr>
      <vt:lpstr>Section 02 if else 조건문(2)</vt:lpstr>
      <vt:lpstr>Section 03 중첩 조건문</vt:lpstr>
      <vt:lpstr>Section 04 if else if 조건문</vt:lpstr>
      <vt:lpstr>NOTE(1) </vt:lpstr>
      <vt:lpstr>NOTE(2) </vt:lpstr>
      <vt:lpstr>NOTE(3) </vt:lpstr>
      <vt:lpstr>Section 05 switch 조건문(1)</vt:lpstr>
      <vt:lpstr>Section 05 switch 조건문(2)</vt:lpstr>
      <vt:lpstr>Section 05 switch 조건문(3)</vt:lpstr>
      <vt:lpstr>Section 06 삼항 연산자(1)</vt:lpstr>
      <vt:lpstr>Section 06 삼항 연산자(2)</vt:lpstr>
      <vt:lpstr>Section 07 함께 하는 응용 예제(1)</vt:lpstr>
      <vt:lpstr>Section 07 함께 하는 응용 예제(2)</vt:lpstr>
      <vt:lpstr>Section 07 함께 하는 응용 예제(3)</vt:lpstr>
      <vt:lpstr>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User</cp:lastModifiedBy>
  <cp:revision>244</cp:revision>
  <dcterms:created xsi:type="dcterms:W3CDTF">2012-07-23T02:34:37Z</dcterms:created>
  <dcterms:modified xsi:type="dcterms:W3CDTF">2022-06-03T02:56:00Z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