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4"/>
  </p:notesMasterIdLst>
  <p:handoutMasterIdLst>
    <p:handoutMasterId r:id="rId45"/>
  </p:handoutMasterIdLst>
  <p:sldIdLst>
    <p:sldId id="328" r:id="rId2"/>
    <p:sldId id="408" r:id="rId3"/>
    <p:sldId id="409" r:id="rId4"/>
    <p:sldId id="326" r:id="rId5"/>
    <p:sldId id="477" r:id="rId6"/>
    <p:sldId id="478" r:id="rId7"/>
    <p:sldId id="479" r:id="rId8"/>
    <p:sldId id="480" r:id="rId9"/>
    <p:sldId id="438" r:id="rId10"/>
    <p:sldId id="481" r:id="rId11"/>
    <p:sldId id="482" r:id="rId12"/>
    <p:sldId id="483" r:id="rId13"/>
    <p:sldId id="484" r:id="rId14"/>
    <p:sldId id="487" r:id="rId15"/>
    <p:sldId id="486" r:id="rId16"/>
    <p:sldId id="488" r:id="rId17"/>
    <p:sldId id="489" r:id="rId18"/>
    <p:sldId id="490" r:id="rId19"/>
    <p:sldId id="491" r:id="rId20"/>
    <p:sldId id="439" r:id="rId21"/>
    <p:sldId id="492" r:id="rId22"/>
    <p:sldId id="493" r:id="rId23"/>
    <p:sldId id="424" r:id="rId24"/>
    <p:sldId id="494" r:id="rId25"/>
    <p:sldId id="496" r:id="rId26"/>
    <p:sldId id="495" r:id="rId27"/>
    <p:sldId id="498" r:id="rId28"/>
    <p:sldId id="497" r:id="rId29"/>
    <p:sldId id="500" r:id="rId30"/>
    <p:sldId id="499" r:id="rId31"/>
    <p:sldId id="502" r:id="rId32"/>
    <p:sldId id="501" r:id="rId33"/>
    <p:sldId id="503" r:id="rId34"/>
    <p:sldId id="504" r:id="rId35"/>
    <p:sldId id="505" r:id="rId36"/>
    <p:sldId id="506" r:id="rId37"/>
    <p:sldId id="507" r:id="rId38"/>
    <p:sldId id="508" r:id="rId39"/>
    <p:sldId id="510" r:id="rId40"/>
    <p:sldId id="509" r:id="rId41"/>
    <p:sldId id="426" r:id="rId42"/>
    <p:sldId id="25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도서를 나타내는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670082" cy="55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데이터베이스 대신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사용 데이터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733748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b="44220"/>
          <a:stretch>
            <a:fillRect/>
          </a:stretch>
        </p:blipFill>
        <p:spPr>
          <a:xfrm>
            <a:off x="971599" y="908719"/>
            <a:ext cx="7221121" cy="4950551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2" cstate="print"/>
          <a:srcRect l="79036" t="55906" b="37532"/>
          <a:stretch>
            <a:fillRect/>
          </a:stretch>
        </p:blipFill>
        <p:spPr>
          <a:xfrm>
            <a:off x="6642230" y="5859270"/>
            <a:ext cx="1637717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t="55906"/>
          <a:stretch>
            <a:fillRect/>
          </a:stretch>
        </p:blipFill>
        <p:spPr>
          <a:xfrm>
            <a:off x="746575" y="1133745"/>
            <a:ext cx="7640188" cy="41404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7245" y="1088740"/>
            <a:ext cx="1665185" cy="81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b="46188"/>
          <a:stretch>
            <a:fillRect/>
          </a:stretch>
        </p:blipFill>
        <p:spPr>
          <a:xfrm>
            <a:off x="296525" y="773705"/>
            <a:ext cx="7605845" cy="5459227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3" cstate="print"/>
          <a:srcRect l="79036" t="55906" b="37532"/>
          <a:stretch>
            <a:fillRect/>
          </a:stretch>
        </p:blipFill>
        <p:spPr>
          <a:xfrm>
            <a:off x="6462210" y="5994285"/>
            <a:ext cx="18716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t="54468"/>
          <a:stretch>
            <a:fillRect/>
          </a:stretch>
        </p:blipFill>
        <p:spPr>
          <a:xfrm>
            <a:off x="386534" y="953724"/>
            <a:ext cx="8225465" cy="4995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531162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-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도서 관리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동작 확인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프로젝트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모델 클래스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DataManager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디자인   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소스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속성 지정과 이벤트 연결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책의 내용을 마치며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09320"/>
            <a:ext cx="2419350" cy="285750"/>
          </a:xfrm>
          <a:prstGeom prst="rect">
            <a:avLst/>
          </a:prstGeom>
        </p:spPr>
      </p:pic>
      <p:pic>
        <p:nvPicPr>
          <p:cNvPr id="10" name="그림 9" descr="image3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6660740" cy="5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8730"/>
            <a:ext cx="6255695" cy="5010486"/>
          </a:xfrm>
          <a:prstGeom prst="rect">
            <a:avLst/>
          </a:prstGeom>
        </p:spPr>
      </p:pic>
      <p:pic>
        <p:nvPicPr>
          <p:cNvPr id="12" name="그림 11" descr="1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84295"/>
            <a:ext cx="2428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98730"/>
            <a:ext cx="6165685" cy="4938392"/>
          </a:xfrm>
          <a:prstGeom prst="rect">
            <a:avLst/>
          </a:prstGeom>
        </p:spPr>
      </p:pic>
      <p:pic>
        <p:nvPicPr>
          <p:cNvPr id="13" name="그림 12" descr="1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39290"/>
            <a:ext cx="2543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데이터 소스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개체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기반으로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이전에 만들었던 </a:t>
            </a:r>
            <a:r>
              <a:rPr lang="en-US" altLang="ko-KR" sz="1400" dirty="0" smtClean="0"/>
              <a:t>Book </a:t>
            </a:r>
            <a:r>
              <a:rPr lang="ko-KR" altLang="en-US" dirty="0" smtClean="0"/>
              <a:t>클래스와 </a:t>
            </a:r>
            <a:r>
              <a:rPr lang="en-US" altLang="ko-KR" sz="1400" dirty="0" smtClean="0"/>
              <a:t>User </a:t>
            </a:r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444335"/>
            <a:ext cx="2143125" cy="228600"/>
          </a:xfrm>
          <a:prstGeom prst="rect">
            <a:avLst/>
          </a:prstGeom>
        </p:spPr>
      </p:pic>
      <p:pic>
        <p:nvPicPr>
          <p:cNvPr id="9" name="그림 8" descr="image4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6480720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폼 코드 작성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5327933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773705"/>
            <a:ext cx="6025764" cy="5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088740"/>
            <a:ext cx="698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863715"/>
            <a:ext cx="7905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4"/>
            <a:ext cx="6840760" cy="56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773704"/>
            <a:ext cx="7681651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내용을 모두 활용해 프로그램을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윈도 폼 프로젝트로 프로그램을 만드는 과정을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616551" cy="5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63715"/>
            <a:ext cx="7200800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77296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863715"/>
            <a:ext cx="6705745" cy="58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77752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43735"/>
            <a:ext cx="8317198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28700"/>
            <a:ext cx="7245805" cy="5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773704"/>
            <a:ext cx="6345705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7717347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85074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399330"/>
            <a:ext cx="2143125" cy="257175"/>
          </a:xfrm>
          <a:prstGeom prst="rect">
            <a:avLst/>
          </a:prstGeom>
        </p:spPr>
      </p:pic>
      <p:pic>
        <p:nvPicPr>
          <p:cNvPr id="9" name="그림 8" descr="image3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6" y="1235396"/>
            <a:ext cx="6750750" cy="5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8325925" cy="46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책의 내용을 마치며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책 이외의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</a:t>
            </a:r>
            <a:r>
              <a:rPr lang="en-US" altLang="ko-KR" dirty="0" smtClean="0"/>
              <a:t>: ASP.NET, ASP.NET MVC</a:t>
            </a:r>
          </a:p>
          <a:p>
            <a:pPr lvl="1"/>
            <a:r>
              <a:rPr lang="ko-KR" altLang="en-US" dirty="0" smtClean="0"/>
              <a:t>응용 프로그램 개발</a:t>
            </a:r>
            <a:r>
              <a:rPr lang="en-US" altLang="ko-KR" dirty="0" smtClean="0"/>
              <a:t>: WPF,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응용 프로그램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</a:p>
          <a:p>
            <a:pPr lvl="1"/>
            <a:r>
              <a:rPr lang="ko-KR" altLang="en-US" dirty="0" smtClean="0"/>
              <a:t>게임 개발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 버튼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대여 도서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3238500" cy="1409700"/>
          </a:xfrm>
          <a:prstGeom prst="rect">
            <a:avLst/>
          </a:prstGeom>
        </p:spPr>
      </p:pic>
      <p:pic>
        <p:nvPicPr>
          <p:cNvPr id="10" name="그림 9" descr="image3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1810" y="2123855"/>
            <a:ext cx="5765880" cy="4331552"/>
          </a:xfrm>
          <a:prstGeom prst="rect">
            <a:avLst/>
          </a:prstGeom>
        </p:spPr>
      </p:pic>
      <p:pic>
        <p:nvPicPr>
          <p:cNvPr id="11" name="그림 10" descr="13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663915"/>
            <a:ext cx="1219200" cy="266700"/>
          </a:xfrm>
          <a:prstGeom prst="rect">
            <a:avLst/>
          </a:prstGeom>
        </p:spPr>
      </p:pic>
      <p:pic>
        <p:nvPicPr>
          <p:cNvPr id="12" name="그림 11" descr="13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1810" y="6444335"/>
            <a:ext cx="2638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대여된 도서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반납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88940"/>
            <a:ext cx="2314575" cy="285750"/>
          </a:xfrm>
          <a:prstGeom prst="rect">
            <a:avLst/>
          </a:prstGeom>
        </p:spPr>
      </p:pic>
      <p:pic>
        <p:nvPicPr>
          <p:cNvPr id="13" name="그림 12" descr="image3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03775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174305"/>
            <a:ext cx="1905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174305"/>
            <a:ext cx="2019300" cy="247650"/>
          </a:xfrm>
          <a:prstGeom prst="rect">
            <a:avLst/>
          </a:prstGeom>
        </p:spPr>
      </p:pic>
      <p:pic>
        <p:nvPicPr>
          <p:cNvPr id="11" name="그림 10" descr="image3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4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238875" cy="4838700"/>
          </a:xfrm>
          <a:prstGeom prst="rect">
            <a:avLst/>
          </a:prstGeom>
        </p:spPr>
      </p:pic>
      <p:pic>
        <p:nvPicPr>
          <p:cNvPr id="9" name="그림 8" descr="1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1809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455</Words>
  <Application>Microsoft Office PowerPoint</Application>
  <PresentationFormat>화면 슬라이드 쇼(4:3)</PresentationFormat>
  <Paragraphs>335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동작 확인(1)</vt:lpstr>
      <vt:lpstr>Section 01 동작 확인(2)</vt:lpstr>
      <vt:lpstr>Section 01 동작 확인(3)</vt:lpstr>
      <vt:lpstr>Section 01 동작 확인(4)</vt:lpstr>
      <vt:lpstr>Section 01 동작 확인(5)</vt:lpstr>
      <vt:lpstr>Section 02 프로젝트 구성</vt:lpstr>
      <vt:lpstr>Section 03 모델 클래스(1)</vt:lpstr>
      <vt:lpstr>Section 03 모델 클래스(2)</vt:lpstr>
      <vt:lpstr>Section 03 모델 클래스(2)</vt:lpstr>
      <vt:lpstr>Section 04 DataManager 클래스(1)</vt:lpstr>
      <vt:lpstr>Section 04 DataManager 클래스(2)</vt:lpstr>
      <vt:lpstr>Section 04 DataManager 클래스(3)</vt:lpstr>
      <vt:lpstr>Section 04 DataManager 클래스(4)</vt:lpstr>
      <vt:lpstr>Section 04 DataManager 클래스(5)</vt:lpstr>
      <vt:lpstr>Section 04 DataManager 클래스(6)</vt:lpstr>
      <vt:lpstr>Section 04 DataManager 클래스(7)</vt:lpstr>
      <vt:lpstr>Section 05 디자인(1)</vt:lpstr>
      <vt:lpstr>Section 05 디자인(2)</vt:lpstr>
      <vt:lpstr>Section 05 디자인(3)</vt:lpstr>
      <vt:lpstr>Section 06 데이터 소스 구성</vt:lpstr>
      <vt:lpstr>Section 07 속성 지정과 이벤트 연결(1)</vt:lpstr>
      <vt:lpstr>Section 07 속성 지정과 이벤트 연결(2)</vt:lpstr>
      <vt:lpstr>Section 07 속성 지정과 이벤트 연결(3)</vt:lpstr>
      <vt:lpstr>Section 07 속성 지정과 이벤트 연결(4)</vt:lpstr>
      <vt:lpstr>Section 07 속성 지정과 이벤트 연결(5)</vt:lpstr>
      <vt:lpstr>Section 07 속성 지정과 이벤트 연결(6)</vt:lpstr>
      <vt:lpstr>Section 07 속성 지정과 이벤트 연결(7)</vt:lpstr>
      <vt:lpstr>Section 07 속성 지정과 이벤트 연결(8)</vt:lpstr>
      <vt:lpstr>Section 07 속성 지정과 이벤트 연결(9)</vt:lpstr>
      <vt:lpstr>Section 07 속성 지정과 이벤트 연결(10)</vt:lpstr>
      <vt:lpstr>Section 07 속성 지정과 이벤트 연결(11)</vt:lpstr>
      <vt:lpstr>Section 07 속성 지정과 이벤트 연결(12)</vt:lpstr>
      <vt:lpstr>Section 07 속성 지정과 이벤트 연결(13)</vt:lpstr>
      <vt:lpstr>Section 07 속성 지정과 이벤트 연결(14)</vt:lpstr>
      <vt:lpstr>Section 07 속성 지정과 이벤트 연결(15)</vt:lpstr>
      <vt:lpstr>Section 07 속성 지정과 이벤트 연결(16)</vt:lpstr>
      <vt:lpstr>Section 07 속성 지정과 이벤트 연결(17)</vt:lpstr>
      <vt:lpstr>Section 08 책의 내용을 마치며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242</cp:revision>
  <dcterms:created xsi:type="dcterms:W3CDTF">2012-07-23T02:34:37Z</dcterms:created>
  <dcterms:modified xsi:type="dcterms:W3CDTF">2016-01-15T00:36:17Z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