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0" r:id="rId3"/>
    <p:sldId id="259" r:id="rId4"/>
    <p:sldId id="264" r:id="rId5"/>
    <p:sldId id="257" r:id="rId6"/>
    <p:sldId id="280" r:id="rId7"/>
    <p:sldId id="281" r:id="rId8"/>
    <p:sldId id="284" r:id="rId9"/>
    <p:sldId id="282" r:id="rId10"/>
    <p:sldId id="285" r:id="rId11"/>
    <p:sldId id="283" r:id="rId12"/>
    <p:sldId id="286" r:id="rId13"/>
    <p:sldId id="279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78" r:id="rId22"/>
    <p:sldId id="294" r:id="rId23"/>
    <p:sldId id="295" r:id="rId24"/>
    <p:sldId id="296" r:id="rId25"/>
    <p:sldId id="297" r:id="rId26"/>
    <p:sldId id="298" r:id="rId27"/>
    <p:sldId id="268" r:id="rId28"/>
    <p:sldId id="258" r:id="rId29"/>
  </p:sldIdLst>
  <p:sldSz cx="19510375" cy="109934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BCC1"/>
    <a:srgbClr val="CAB5A2"/>
    <a:srgbClr val="FFAF32"/>
    <a:srgbClr val="AEDADC"/>
    <a:srgbClr val="636A72"/>
    <a:srgbClr val="017E72"/>
    <a:srgbClr val="D9E7ED"/>
    <a:srgbClr val="FFFFFF"/>
    <a:srgbClr val="00545E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3" autoAdjust="0"/>
    <p:restoredTop sz="95200" autoAdjust="0"/>
  </p:normalViewPr>
  <p:slideViewPr>
    <p:cSldViewPr>
      <p:cViewPr varScale="1">
        <p:scale>
          <a:sx n="41" d="100"/>
          <a:sy n="41" d="100"/>
        </p:scale>
        <p:origin x="102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249E-F691-4B2C-9AA0-5C0E30C193A4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0563" y="1143000"/>
            <a:ext cx="5476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7C83C-C5B8-40C1-A9B3-C1EF25900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60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7C83C-C5B8-40C1-A9B3-C1EF25900A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139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BE5F-4A0E-4B49-BDD8-0D8A48B4C355}" type="datetime1">
              <a:rPr lang="en-US" altLang="ko-KR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917987" y="86519"/>
            <a:ext cx="2514600" cy="1127125"/>
          </a:xfrm>
          <a:noFill/>
        </p:spPr>
        <p:txBody>
          <a:bodyPr/>
          <a:lstStyle>
            <a:lvl1pPr>
              <a:defRPr sz="4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altLang="ko-KR" dirty="0" smtClean="0"/>
              <a:t>/25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A5CC-E716-46FC-B29C-1DCB3A33452F}" type="datetime1">
              <a:rPr lang="en-US" altLang="ko-KR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324D-4609-4BCC-B19F-5EF198798089}" type="datetime1">
              <a:rPr lang="en-US" altLang="ko-KR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AE7D-B10B-4A72-A383-9C3721176A23}" type="datetime1">
              <a:rPr lang="en-US" altLang="ko-KR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EE5C-B498-421F-B0BF-F902C1ABB6BD}" type="datetime1">
              <a:rPr lang="en-US" altLang="ko-KR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8A8F-22F1-4FB6-8022-2A352B8DCCAE}" type="datetime1">
              <a:rPr lang="en-US" altLang="ko-KR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809C-69FE-40A3-8EEF-778DA47B9BCF}" type="datetime1">
              <a:rPr lang="en-US" altLang="ko-KR" smtClean="0"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BD76-413C-44A5-9893-961124F96B81}" type="datetime1">
              <a:rPr lang="en-US" altLang="ko-KR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2A31-7A75-4583-98BF-A44CFBC8E299}" type="datetime1">
              <a:rPr lang="en-US" altLang="ko-KR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6AA1-7D72-40D6-B81E-15A192A0F9BC}" type="datetime1">
              <a:rPr lang="en-US" altLang="ko-KR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976B-6B46-4AF8-8BFE-C9ED81A76C12}" type="datetime1">
              <a:rPr lang="en-US" altLang="ko-KR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8D41F-EBE6-4B65-A1D7-426B79703C80}" type="datetime1">
              <a:rPr lang="en-US" altLang="ko-KR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7289DE01-8B39-4B47-A0B9-9F2504856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0"/>
            <a:ext cx="19507200" cy="1099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8BF6FCED-990C-47BE-9AF1-C1FD147BE5D7}"/>
              </a:ext>
            </a:extLst>
          </p:cNvPr>
          <p:cNvSpPr>
            <a:spLocks/>
          </p:cNvSpPr>
          <p:nvPr/>
        </p:nvSpPr>
        <p:spPr bwMode="auto">
          <a:xfrm>
            <a:off x="2792413" y="63500"/>
            <a:ext cx="16716375" cy="10920413"/>
          </a:xfrm>
          <a:custGeom>
            <a:avLst/>
            <a:gdLst>
              <a:gd name="T0" fmla="*/ 10530 w 10530"/>
              <a:gd name="T1" fmla="*/ 0 h 6879"/>
              <a:gd name="T2" fmla="*/ 10298 w 10530"/>
              <a:gd name="T3" fmla="*/ 318 h 6879"/>
              <a:gd name="T4" fmla="*/ 10058 w 10530"/>
              <a:gd name="T5" fmla="*/ 632 h 6879"/>
              <a:gd name="T6" fmla="*/ 9812 w 10530"/>
              <a:gd name="T7" fmla="*/ 940 h 6879"/>
              <a:gd name="T8" fmla="*/ 9558 w 10530"/>
              <a:gd name="T9" fmla="*/ 1242 h 6879"/>
              <a:gd name="T10" fmla="*/ 9298 w 10530"/>
              <a:gd name="T11" fmla="*/ 1538 h 6879"/>
              <a:gd name="T12" fmla="*/ 9030 w 10530"/>
              <a:gd name="T13" fmla="*/ 1828 h 6879"/>
              <a:gd name="T14" fmla="*/ 8756 w 10530"/>
              <a:gd name="T15" fmla="*/ 2112 h 6879"/>
              <a:gd name="T16" fmla="*/ 8476 w 10530"/>
              <a:gd name="T17" fmla="*/ 2390 h 6879"/>
              <a:gd name="T18" fmla="*/ 8188 w 10530"/>
              <a:gd name="T19" fmla="*/ 2662 h 6879"/>
              <a:gd name="T20" fmla="*/ 7896 w 10530"/>
              <a:gd name="T21" fmla="*/ 2928 h 6879"/>
              <a:gd name="T22" fmla="*/ 7596 w 10530"/>
              <a:gd name="T23" fmla="*/ 3186 h 6879"/>
              <a:gd name="T24" fmla="*/ 7289 w 10530"/>
              <a:gd name="T25" fmla="*/ 3439 h 6879"/>
              <a:gd name="T26" fmla="*/ 6977 w 10530"/>
              <a:gd name="T27" fmla="*/ 3683 h 6879"/>
              <a:gd name="T28" fmla="*/ 6659 w 10530"/>
              <a:gd name="T29" fmla="*/ 3923 h 6879"/>
              <a:gd name="T30" fmla="*/ 6335 w 10530"/>
              <a:gd name="T31" fmla="*/ 4155 h 6879"/>
              <a:gd name="T32" fmla="*/ 6005 w 10530"/>
              <a:gd name="T33" fmla="*/ 4379 h 6879"/>
              <a:gd name="T34" fmla="*/ 5669 w 10530"/>
              <a:gd name="T35" fmla="*/ 4595 h 6879"/>
              <a:gd name="T36" fmla="*/ 5327 w 10530"/>
              <a:gd name="T37" fmla="*/ 4805 h 6879"/>
              <a:gd name="T38" fmla="*/ 4979 w 10530"/>
              <a:gd name="T39" fmla="*/ 5007 h 6879"/>
              <a:gd name="T40" fmla="*/ 4627 w 10530"/>
              <a:gd name="T41" fmla="*/ 5201 h 6879"/>
              <a:gd name="T42" fmla="*/ 4269 w 10530"/>
              <a:gd name="T43" fmla="*/ 5387 h 6879"/>
              <a:gd name="T44" fmla="*/ 3905 w 10530"/>
              <a:gd name="T45" fmla="*/ 5567 h 6879"/>
              <a:gd name="T46" fmla="*/ 3537 w 10530"/>
              <a:gd name="T47" fmla="*/ 5737 h 6879"/>
              <a:gd name="T48" fmla="*/ 3163 w 10530"/>
              <a:gd name="T49" fmla="*/ 5899 h 6879"/>
              <a:gd name="T50" fmla="*/ 2785 w 10530"/>
              <a:gd name="T51" fmla="*/ 6051 h 6879"/>
              <a:gd name="T52" fmla="*/ 2401 w 10530"/>
              <a:gd name="T53" fmla="*/ 6197 h 6879"/>
              <a:gd name="T54" fmla="*/ 2011 w 10530"/>
              <a:gd name="T55" fmla="*/ 6333 h 6879"/>
              <a:gd name="T56" fmla="*/ 1619 w 10530"/>
              <a:gd name="T57" fmla="*/ 6461 h 6879"/>
              <a:gd name="T58" fmla="*/ 1222 w 10530"/>
              <a:gd name="T59" fmla="*/ 6579 h 6879"/>
              <a:gd name="T60" fmla="*/ 820 w 10530"/>
              <a:gd name="T61" fmla="*/ 6689 h 6879"/>
              <a:gd name="T62" fmla="*/ 412 w 10530"/>
              <a:gd name="T63" fmla="*/ 6789 h 6879"/>
              <a:gd name="T64" fmla="*/ 0 w 10530"/>
              <a:gd name="T65" fmla="*/ 6879 h 6879"/>
              <a:gd name="T66" fmla="*/ 10530 w 10530"/>
              <a:gd name="T67" fmla="*/ 5127 h 6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530" h="6879">
                <a:moveTo>
                  <a:pt x="10530" y="0"/>
                </a:moveTo>
                <a:lnTo>
                  <a:pt x="10530" y="0"/>
                </a:lnTo>
                <a:lnTo>
                  <a:pt x="10414" y="160"/>
                </a:lnTo>
                <a:lnTo>
                  <a:pt x="10298" y="318"/>
                </a:lnTo>
                <a:lnTo>
                  <a:pt x="10178" y="476"/>
                </a:lnTo>
                <a:lnTo>
                  <a:pt x="10058" y="632"/>
                </a:lnTo>
                <a:lnTo>
                  <a:pt x="9936" y="786"/>
                </a:lnTo>
                <a:lnTo>
                  <a:pt x="9812" y="940"/>
                </a:lnTo>
                <a:lnTo>
                  <a:pt x="9686" y="1090"/>
                </a:lnTo>
                <a:lnTo>
                  <a:pt x="9558" y="1242"/>
                </a:lnTo>
                <a:lnTo>
                  <a:pt x="9428" y="1390"/>
                </a:lnTo>
                <a:lnTo>
                  <a:pt x="9298" y="1538"/>
                </a:lnTo>
                <a:lnTo>
                  <a:pt x="9164" y="1684"/>
                </a:lnTo>
                <a:lnTo>
                  <a:pt x="9030" y="1828"/>
                </a:lnTo>
                <a:lnTo>
                  <a:pt x="8894" y="1970"/>
                </a:lnTo>
                <a:lnTo>
                  <a:pt x="8756" y="2112"/>
                </a:lnTo>
                <a:lnTo>
                  <a:pt x="8616" y="2252"/>
                </a:lnTo>
                <a:lnTo>
                  <a:pt x="8476" y="2390"/>
                </a:lnTo>
                <a:lnTo>
                  <a:pt x="8334" y="2526"/>
                </a:lnTo>
                <a:lnTo>
                  <a:pt x="8188" y="2662"/>
                </a:lnTo>
                <a:lnTo>
                  <a:pt x="8042" y="2796"/>
                </a:lnTo>
                <a:lnTo>
                  <a:pt x="7896" y="2928"/>
                </a:lnTo>
                <a:lnTo>
                  <a:pt x="7746" y="3058"/>
                </a:lnTo>
                <a:lnTo>
                  <a:pt x="7596" y="3186"/>
                </a:lnTo>
                <a:lnTo>
                  <a:pt x="7443" y="3314"/>
                </a:lnTo>
                <a:lnTo>
                  <a:pt x="7289" y="3439"/>
                </a:lnTo>
                <a:lnTo>
                  <a:pt x="7135" y="3561"/>
                </a:lnTo>
                <a:lnTo>
                  <a:pt x="6977" y="3683"/>
                </a:lnTo>
                <a:lnTo>
                  <a:pt x="6819" y="3803"/>
                </a:lnTo>
                <a:lnTo>
                  <a:pt x="6659" y="3923"/>
                </a:lnTo>
                <a:lnTo>
                  <a:pt x="6497" y="4039"/>
                </a:lnTo>
                <a:lnTo>
                  <a:pt x="6335" y="4155"/>
                </a:lnTo>
                <a:lnTo>
                  <a:pt x="6171" y="4267"/>
                </a:lnTo>
                <a:lnTo>
                  <a:pt x="6005" y="4379"/>
                </a:lnTo>
                <a:lnTo>
                  <a:pt x="5837" y="4487"/>
                </a:lnTo>
                <a:lnTo>
                  <a:pt x="5669" y="4595"/>
                </a:lnTo>
                <a:lnTo>
                  <a:pt x="5499" y="4701"/>
                </a:lnTo>
                <a:lnTo>
                  <a:pt x="5327" y="4805"/>
                </a:lnTo>
                <a:lnTo>
                  <a:pt x="5155" y="4907"/>
                </a:lnTo>
                <a:lnTo>
                  <a:pt x="4979" y="5007"/>
                </a:lnTo>
                <a:lnTo>
                  <a:pt x="4805" y="5105"/>
                </a:lnTo>
                <a:lnTo>
                  <a:pt x="4627" y="5201"/>
                </a:lnTo>
                <a:lnTo>
                  <a:pt x="4449" y="5295"/>
                </a:lnTo>
                <a:lnTo>
                  <a:pt x="4269" y="5387"/>
                </a:lnTo>
                <a:lnTo>
                  <a:pt x="4087" y="5477"/>
                </a:lnTo>
                <a:lnTo>
                  <a:pt x="3905" y="5567"/>
                </a:lnTo>
                <a:lnTo>
                  <a:pt x="3721" y="5653"/>
                </a:lnTo>
                <a:lnTo>
                  <a:pt x="3537" y="5737"/>
                </a:lnTo>
                <a:lnTo>
                  <a:pt x="3351" y="5819"/>
                </a:lnTo>
                <a:lnTo>
                  <a:pt x="3163" y="5899"/>
                </a:lnTo>
                <a:lnTo>
                  <a:pt x="2975" y="5977"/>
                </a:lnTo>
                <a:lnTo>
                  <a:pt x="2785" y="6051"/>
                </a:lnTo>
                <a:lnTo>
                  <a:pt x="2593" y="6125"/>
                </a:lnTo>
                <a:lnTo>
                  <a:pt x="2401" y="6197"/>
                </a:lnTo>
                <a:lnTo>
                  <a:pt x="2207" y="6267"/>
                </a:lnTo>
                <a:lnTo>
                  <a:pt x="2011" y="6333"/>
                </a:lnTo>
                <a:lnTo>
                  <a:pt x="1815" y="6397"/>
                </a:lnTo>
                <a:lnTo>
                  <a:pt x="1619" y="6461"/>
                </a:lnTo>
                <a:lnTo>
                  <a:pt x="1421" y="6521"/>
                </a:lnTo>
                <a:lnTo>
                  <a:pt x="1222" y="6579"/>
                </a:lnTo>
                <a:lnTo>
                  <a:pt x="1022" y="6635"/>
                </a:lnTo>
                <a:lnTo>
                  <a:pt x="820" y="6689"/>
                </a:lnTo>
                <a:lnTo>
                  <a:pt x="616" y="6739"/>
                </a:lnTo>
                <a:lnTo>
                  <a:pt x="412" y="6789"/>
                </a:lnTo>
                <a:lnTo>
                  <a:pt x="208" y="6835"/>
                </a:lnTo>
                <a:lnTo>
                  <a:pt x="0" y="6879"/>
                </a:lnTo>
                <a:lnTo>
                  <a:pt x="10530" y="6879"/>
                </a:lnTo>
                <a:lnTo>
                  <a:pt x="10530" y="5127"/>
                </a:lnTo>
                <a:lnTo>
                  <a:pt x="105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id="{CF3D3262-97E1-4E1B-860E-585E688222E6}"/>
              </a:ext>
            </a:extLst>
          </p:cNvPr>
          <p:cNvSpPr>
            <a:spLocks/>
          </p:cNvSpPr>
          <p:nvPr/>
        </p:nvSpPr>
        <p:spPr bwMode="auto">
          <a:xfrm>
            <a:off x="2792413" y="63500"/>
            <a:ext cx="16716375" cy="10920413"/>
          </a:xfrm>
          <a:custGeom>
            <a:avLst/>
            <a:gdLst>
              <a:gd name="T0" fmla="*/ 10530 w 10530"/>
              <a:gd name="T1" fmla="*/ 0 h 6879"/>
              <a:gd name="T2" fmla="*/ 10298 w 10530"/>
              <a:gd name="T3" fmla="*/ 318 h 6879"/>
              <a:gd name="T4" fmla="*/ 10058 w 10530"/>
              <a:gd name="T5" fmla="*/ 632 h 6879"/>
              <a:gd name="T6" fmla="*/ 9812 w 10530"/>
              <a:gd name="T7" fmla="*/ 940 h 6879"/>
              <a:gd name="T8" fmla="*/ 9558 w 10530"/>
              <a:gd name="T9" fmla="*/ 1242 h 6879"/>
              <a:gd name="T10" fmla="*/ 9298 w 10530"/>
              <a:gd name="T11" fmla="*/ 1538 h 6879"/>
              <a:gd name="T12" fmla="*/ 9030 w 10530"/>
              <a:gd name="T13" fmla="*/ 1828 h 6879"/>
              <a:gd name="T14" fmla="*/ 8756 w 10530"/>
              <a:gd name="T15" fmla="*/ 2112 h 6879"/>
              <a:gd name="T16" fmla="*/ 8476 w 10530"/>
              <a:gd name="T17" fmla="*/ 2390 h 6879"/>
              <a:gd name="T18" fmla="*/ 8188 w 10530"/>
              <a:gd name="T19" fmla="*/ 2662 h 6879"/>
              <a:gd name="T20" fmla="*/ 7896 w 10530"/>
              <a:gd name="T21" fmla="*/ 2928 h 6879"/>
              <a:gd name="T22" fmla="*/ 7596 w 10530"/>
              <a:gd name="T23" fmla="*/ 3186 h 6879"/>
              <a:gd name="T24" fmla="*/ 7289 w 10530"/>
              <a:gd name="T25" fmla="*/ 3439 h 6879"/>
              <a:gd name="T26" fmla="*/ 6977 w 10530"/>
              <a:gd name="T27" fmla="*/ 3683 h 6879"/>
              <a:gd name="T28" fmla="*/ 6659 w 10530"/>
              <a:gd name="T29" fmla="*/ 3923 h 6879"/>
              <a:gd name="T30" fmla="*/ 6335 w 10530"/>
              <a:gd name="T31" fmla="*/ 4155 h 6879"/>
              <a:gd name="T32" fmla="*/ 6005 w 10530"/>
              <a:gd name="T33" fmla="*/ 4379 h 6879"/>
              <a:gd name="T34" fmla="*/ 5669 w 10530"/>
              <a:gd name="T35" fmla="*/ 4595 h 6879"/>
              <a:gd name="T36" fmla="*/ 5327 w 10530"/>
              <a:gd name="T37" fmla="*/ 4805 h 6879"/>
              <a:gd name="T38" fmla="*/ 4979 w 10530"/>
              <a:gd name="T39" fmla="*/ 5007 h 6879"/>
              <a:gd name="T40" fmla="*/ 4627 w 10530"/>
              <a:gd name="T41" fmla="*/ 5201 h 6879"/>
              <a:gd name="T42" fmla="*/ 4269 w 10530"/>
              <a:gd name="T43" fmla="*/ 5387 h 6879"/>
              <a:gd name="T44" fmla="*/ 3905 w 10530"/>
              <a:gd name="T45" fmla="*/ 5567 h 6879"/>
              <a:gd name="T46" fmla="*/ 3537 w 10530"/>
              <a:gd name="T47" fmla="*/ 5737 h 6879"/>
              <a:gd name="T48" fmla="*/ 3163 w 10530"/>
              <a:gd name="T49" fmla="*/ 5899 h 6879"/>
              <a:gd name="T50" fmla="*/ 2785 w 10530"/>
              <a:gd name="T51" fmla="*/ 6051 h 6879"/>
              <a:gd name="T52" fmla="*/ 2401 w 10530"/>
              <a:gd name="T53" fmla="*/ 6197 h 6879"/>
              <a:gd name="T54" fmla="*/ 2011 w 10530"/>
              <a:gd name="T55" fmla="*/ 6333 h 6879"/>
              <a:gd name="T56" fmla="*/ 1619 w 10530"/>
              <a:gd name="T57" fmla="*/ 6461 h 6879"/>
              <a:gd name="T58" fmla="*/ 1222 w 10530"/>
              <a:gd name="T59" fmla="*/ 6579 h 6879"/>
              <a:gd name="T60" fmla="*/ 820 w 10530"/>
              <a:gd name="T61" fmla="*/ 6689 h 6879"/>
              <a:gd name="T62" fmla="*/ 412 w 10530"/>
              <a:gd name="T63" fmla="*/ 6789 h 6879"/>
              <a:gd name="T64" fmla="*/ 0 w 10530"/>
              <a:gd name="T65" fmla="*/ 6879 h 6879"/>
              <a:gd name="T66" fmla="*/ 10530 w 10530"/>
              <a:gd name="T67" fmla="*/ 5127 h 6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530" h="6879">
                <a:moveTo>
                  <a:pt x="10530" y="0"/>
                </a:moveTo>
                <a:lnTo>
                  <a:pt x="10530" y="0"/>
                </a:lnTo>
                <a:lnTo>
                  <a:pt x="10414" y="160"/>
                </a:lnTo>
                <a:lnTo>
                  <a:pt x="10298" y="318"/>
                </a:lnTo>
                <a:lnTo>
                  <a:pt x="10178" y="476"/>
                </a:lnTo>
                <a:lnTo>
                  <a:pt x="10058" y="632"/>
                </a:lnTo>
                <a:lnTo>
                  <a:pt x="9936" y="786"/>
                </a:lnTo>
                <a:lnTo>
                  <a:pt x="9812" y="940"/>
                </a:lnTo>
                <a:lnTo>
                  <a:pt x="9686" y="1090"/>
                </a:lnTo>
                <a:lnTo>
                  <a:pt x="9558" y="1242"/>
                </a:lnTo>
                <a:lnTo>
                  <a:pt x="9428" y="1390"/>
                </a:lnTo>
                <a:lnTo>
                  <a:pt x="9298" y="1538"/>
                </a:lnTo>
                <a:lnTo>
                  <a:pt x="9164" y="1684"/>
                </a:lnTo>
                <a:lnTo>
                  <a:pt x="9030" y="1828"/>
                </a:lnTo>
                <a:lnTo>
                  <a:pt x="8894" y="1970"/>
                </a:lnTo>
                <a:lnTo>
                  <a:pt x="8756" y="2112"/>
                </a:lnTo>
                <a:lnTo>
                  <a:pt x="8616" y="2252"/>
                </a:lnTo>
                <a:lnTo>
                  <a:pt x="8476" y="2390"/>
                </a:lnTo>
                <a:lnTo>
                  <a:pt x="8334" y="2526"/>
                </a:lnTo>
                <a:lnTo>
                  <a:pt x="8188" y="2662"/>
                </a:lnTo>
                <a:lnTo>
                  <a:pt x="8042" y="2796"/>
                </a:lnTo>
                <a:lnTo>
                  <a:pt x="7896" y="2928"/>
                </a:lnTo>
                <a:lnTo>
                  <a:pt x="7746" y="3058"/>
                </a:lnTo>
                <a:lnTo>
                  <a:pt x="7596" y="3186"/>
                </a:lnTo>
                <a:lnTo>
                  <a:pt x="7443" y="3314"/>
                </a:lnTo>
                <a:lnTo>
                  <a:pt x="7289" y="3439"/>
                </a:lnTo>
                <a:lnTo>
                  <a:pt x="7135" y="3561"/>
                </a:lnTo>
                <a:lnTo>
                  <a:pt x="6977" y="3683"/>
                </a:lnTo>
                <a:lnTo>
                  <a:pt x="6819" y="3803"/>
                </a:lnTo>
                <a:lnTo>
                  <a:pt x="6659" y="3923"/>
                </a:lnTo>
                <a:lnTo>
                  <a:pt x="6497" y="4039"/>
                </a:lnTo>
                <a:lnTo>
                  <a:pt x="6335" y="4155"/>
                </a:lnTo>
                <a:lnTo>
                  <a:pt x="6171" y="4267"/>
                </a:lnTo>
                <a:lnTo>
                  <a:pt x="6005" y="4379"/>
                </a:lnTo>
                <a:lnTo>
                  <a:pt x="5837" y="4487"/>
                </a:lnTo>
                <a:lnTo>
                  <a:pt x="5669" y="4595"/>
                </a:lnTo>
                <a:lnTo>
                  <a:pt x="5499" y="4701"/>
                </a:lnTo>
                <a:lnTo>
                  <a:pt x="5327" y="4805"/>
                </a:lnTo>
                <a:lnTo>
                  <a:pt x="5155" y="4907"/>
                </a:lnTo>
                <a:lnTo>
                  <a:pt x="4979" y="5007"/>
                </a:lnTo>
                <a:lnTo>
                  <a:pt x="4805" y="5105"/>
                </a:lnTo>
                <a:lnTo>
                  <a:pt x="4627" y="5201"/>
                </a:lnTo>
                <a:lnTo>
                  <a:pt x="4449" y="5295"/>
                </a:lnTo>
                <a:lnTo>
                  <a:pt x="4269" y="5387"/>
                </a:lnTo>
                <a:lnTo>
                  <a:pt x="4087" y="5477"/>
                </a:lnTo>
                <a:lnTo>
                  <a:pt x="3905" y="5567"/>
                </a:lnTo>
                <a:lnTo>
                  <a:pt x="3721" y="5653"/>
                </a:lnTo>
                <a:lnTo>
                  <a:pt x="3537" y="5737"/>
                </a:lnTo>
                <a:lnTo>
                  <a:pt x="3351" y="5819"/>
                </a:lnTo>
                <a:lnTo>
                  <a:pt x="3163" y="5899"/>
                </a:lnTo>
                <a:lnTo>
                  <a:pt x="2975" y="5977"/>
                </a:lnTo>
                <a:lnTo>
                  <a:pt x="2785" y="6051"/>
                </a:lnTo>
                <a:lnTo>
                  <a:pt x="2593" y="6125"/>
                </a:lnTo>
                <a:lnTo>
                  <a:pt x="2401" y="6197"/>
                </a:lnTo>
                <a:lnTo>
                  <a:pt x="2207" y="6267"/>
                </a:lnTo>
                <a:lnTo>
                  <a:pt x="2011" y="6333"/>
                </a:lnTo>
                <a:lnTo>
                  <a:pt x="1815" y="6397"/>
                </a:lnTo>
                <a:lnTo>
                  <a:pt x="1619" y="6461"/>
                </a:lnTo>
                <a:lnTo>
                  <a:pt x="1421" y="6521"/>
                </a:lnTo>
                <a:lnTo>
                  <a:pt x="1222" y="6579"/>
                </a:lnTo>
                <a:lnTo>
                  <a:pt x="1022" y="6635"/>
                </a:lnTo>
                <a:lnTo>
                  <a:pt x="820" y="6689"/>
                </a:lnTo>
                <a:lnTo>
                  <a:pt x="616" y="6739"/>
                </a:lnTo>
                <a:lnTo>
                  <a:pt x="412" y="6789"/>
                </a:lnTo>
                <a:lnTo>
                  <a:pt x="208" y="6835"/>
                </a:lnTo>
                <a:lnTo>
                  <a:pt x="0" y="6879"/>
                </a:lnTo>
                <a:lnTo>
                  <a:pt x="10530" y="6879"/>
                </a:lnTo>
                <a:lnTo>
                  <a:pt x="10530" y="5127"/>
                </a:lnTo>
                <a:lnTo>
                  <a:pt x="105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3B515456-6952-440C-94B7-C16204C33BC1}"/>
              </a:ext>
            </a:extLst>
          </p:cNvPr>
          <p:cNvSpPr>
            <a:spLocks/>
          </p:cNvSpPr>
          <p:nvPr/>
        </p:nvSpPr>
        <p:spPr bwMode="auto">
          <a:xfrm>
            <a:off x="2792413" y="10983913"/>
            <a:ext cx="16716375" cy="9525"/>
          </a:xfrm>
          <a:custGeom>
            <a:avLst/>
            <a:gdLst>
              <a:gd name="T0" fmla="*/ 10530 w 10530"/>
              <a:gd name="T1" fmla="*/ 0 h 6"/>
              <a:gd name="T2" fmla="*/ 10530 w 10530"/>
              <a:gd name="T3" fmla="*/ 0 h 6"/>
              <a:gd name="T4" fmla="*/ 28 w 10530"/>
              <a:gd name="T5" fmla="*/ 0 h 6"/>
              <a:gd name="T6" fmla="*/ 28 w 10530"/>
              <a:gd name="T7" fmla="*/ 0 h 6"/>
              <a:gd name="T8" fmla="*/ 0 w 10530"/>
              <a:gd name="T9" fmla="*/ 6 h 6"/>
              <a:gd name="T10" fmla="*/ 10530 w 10530"/>
              <a:gd name="T11" fmla="*/ 6 h 6"/>
              <a:gd name="T12" fmla="*/ 10530 w 10530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30" h="6">
                <a:moveTo>
                  <a:pt x="10530" y="0"/>
                </a:moveTo>
                <a:lnTo>
                  <a:pt x="10530" y="0"/>
                </a:lnTo>
                <a:lnTo>
                  <a:pt x="28" y="0"/>
                </a:lnTo>
                <a:lnTo>
                  <a:pt x="28" y="0"/>
                </a:lnTo>
                <a:lnTo>
                  <a:pt x="0" y="6"/>
                </a:lnTo>
                <a:lnTo>
                  <a:pt x="10530" y="6"/>
                </a:lnTo>
                <a:lnTo>
                  <a:pt x="10530" y="0"/>
                </a:lnTo>
                <a:close/>
              </a:path>
            </a:pathLst>
          </a:custGeom>
          <a:solidFill>
            <a:srgbClr val="6EBC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29E2C15D-7A75-485A-ABEE-237F03B93283}"/>
              </a:ext>
            </a:extLst>
          </p:cNvPr>
          <p:cNvSpPr>
            <a:spLocks/>
          </p:cNvSpPr>
          <p:nvPr/>
        </p:nvSpPr>
        <p:spPr bwMode="auto">
          <a:xfrm>
            <a:off x="2792413" y="10983913"/>
            <a:ext cx="16716375" cy="9525"/>
          </a:xfrm>
          <a:custGeom>
            <a:avLst/>
            <a:gdLst>
              <a:gd name="T0" fmla="*/ 10530 w 10530"/>
              <a:gd name="T1" fmla="*/ 0 h 6"/>
              <a:gd name="T2" fmla="*/ 10530 w 10530"/>
              <a:gd name="T3" fmla="*/ 0 h 6"/>
              <a:gd name="T4" fmla="*/ 28 w 10530"/>
              <a:gd name="T5" fmla="*/ 0 h 6"/>
              <a:gd name="T6" fmla="*/ 28 w 10530"/>
              <a:gd name="T7" fmla="*/ 0 h 6"/>
              <a:gd name="T8" fmla="*/ 0 w 10530"/>
              <a:gd name="T9" fmla="*/ 6 h 6"/>
              <a:gd name="T10" fmla="*/ 10530 w 10530"/>
              <a:gd name="T11" fmla="*/ 6 h 6"/>
              <a:gd name="T12" fmla="*/ 10530 w 10530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30" h="6">
                <a:moveTo>
                  <a:pt x="10530" y="0"/>
                </a:moveTo>
                <a:lnTo>
                  <a:pt x="10530" y="0"/>
                </a:lnTo>
                <a:lnTo>
                  <a:pt x="28" y="0"/>
                </a:lnTo>
                <a:lnTo>
                  <a:pt x="28" y="0"/>
                </a:lnTo>
                <a:lnTo>
                  <a:pt x="0" y="6"/>
                </a:lnTo>
                <a:lnTo>
                  <a:pt x="10530" y="6"/>
                </a:lnTo>
                <a:lnTo>
                  <a:pt x="105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32CD8B91-D67B-48DE-85FC-C50F34401B41}"/>
              </a:ext>
            </a:extLst>
          </p:cNvPr>
          <p:cNvSpPr>
            <a:spLocks/>
          </p:cNvSpPr>
          <p:nvPr/>
        </p:nvSpPr>
        <p:spPr bwMode="auto">
          <a:xfrm>
            <a:off x="14141451" y="73025"/>
            <a:ext cx="5367338" cy="7583488"/>
          </a:xfrm>
          <a:custGeom>
            <a:avLst/>
            <a:gdLst>
              <a:gd name="T0" fmla="*/ 3381 w 3381"/>
              <a:gd name="T1" fmla="*/ 0 h 4777"/>
              <a:gd name="T2" fmla="*/ 3381 w 3381"/>
              <a:gd name="T3" fmla="*/ 0 h 4777"/>
              <a:gd name="T4" fmla="*/ 3291 w 3381"/>
              <a:gd name="T5" fmla="*/ 124 h 4777"/>
              <a:gd name="T6" fmla="*/ 3201 w 3381"/>
              <a:gd name="T7" fmla="*/ 248 h 4777"/>
              <a:gd name="T8" fmla="*/ 3109 w 3381"/>
              <a:gd name="T9" fmla="*/ 372 h 4777"/>
              <a:gd name="T10" fmla="*/ 3017 w 3381"/>
              <a:gd name="T11" fmla="*/ 494 h 4777"/>
              <a:gd name="T12" fmla="*/ 2923 w 3381"/>
              <a:gd name="T13" fmla="*/ 614 h 4777"/>
              <a:gd name="T14" fmla="*/ 2827 w 3381"/>
              <a:gd name="T15" fmla="*/ 736 h 4777"/>
              <a:gd name="T16" fmla="*/ 2731 w 3381"/>
              <a:gd name="T17" fmla="*/ 854 h 4777"/>
              <a:gd name="T18" fmla="*/ 2635 w 3381"/>
              <a:gd name="T19" fmla="*/ 974 h 4777"/>
              <a:gd name="T20" fmla="*/ 2537 w 3381"/>
              <a:gd name="T21" fmla="*/ 1092 h 4777"/>
              <a:gd name="T22" fmla="*/ 2437 w 3381"/>
              <a:gd name="T23" fmla="*/ 1208 h 4777"/>
              <a:gd name="T24" fmla="*/ 2337 w 3381"/>
              <a:gd name="T25" fmla="*/ 1324 h 4777"/>
              <a:gd name="T26" fmla="*/ 2235 w 3381"/>
              <a:gd name="T27" fmla="*/ 1440 h 4777"/>
              <a:gd name="T28" fmla="*/ 2133 w 3381"/>
              <a:gd name="T29" fmla="*/ 1554 h 4777"/>
              <a:gd name="T30" fmla="*/ 2029 w 3381"/>
              <a:gd name="T31" fmla="*/ 1668 h 4777"/>
              <a:gd name="T32" fmla="*/ 1925 w 3381"/>
              <a:gd name="T33" fmla="*/ 1780 h 4777"/>
              <a:gd name="T34" fmla="*/ 1819 w 3381"/>
              <a:gd name="T35" fmla="*/ 1892 h 4777"/>
              <a:gd name="T36" fmla="*/ 1713 w 3381"/>
              <a:gd name="T37" fmla="*/ 2004 h 4777"/>
              <a:gd name="T38" fmla="*/ 1605 w 3381"/>
              <a:gd name="T39" fmla="*/ 2114 h 4777"/>
              <a:gd name="T40" fmla="*/ 1497 w 3381"/>
              <a:gd name="T41" fmla="*/ 2222 h 4777"/>
              <a:gd name="T42" fmla="*/ 1387 w 3381"/>
              <a:gd name="T43" fmla="*/ 2330 h 4777"/>
              <a:gd name="T44" fmla="*/ 1277 w 3381"/>
              <a:gd name="T45" fmla="*/ 2438 h 4777"/>
              <a:gd name="T46" fmla="*/ 1167 w 3381"/>
              <a:gd name="T47" fmla="*/ 2544 h 4777"/>
              <a:gd name="T48" fmla="*/ 1053 w 3381"/>
              <a:gd name="T49" fmla="*/ 2648 h 4777"/>
              <a:gd name="T50" fmla="*/ 941 w 3381"/>
              <a:gd name="T51" fmla="*/ 2752 h 4777"/>
              <a:gd name="T52" fmla="*/ 825 w 3381"/>
              <a:gd name="T53" fmla="*/ 2856 h 4777"/>
              <a:gd name="T54" fmla="*/ 711 w 3381"/>
              <a:gd name="T55" fmla="*/ 2958 h 4777"/>
              <a:gd name="T56" fmla="*/ 595 w 3381"/>
              <a:gd name="T57" fmla="*/ 3060 h 4777"/>
              <a:gd name="T58" fmla="*/ 477 w 3381"/>
              <a:gd name="T59" fmla="*/ 3160 h 4777"/>
              <a:gd name="T60" fmla="*/ 359 w 3381"/>
              <a:gd name="T61" fmla="*/ 3260 h 4777"/>
              <a:gd name="T62" fmla="*/ 240 w 3381"/>
              <a:gd name="T63" fmla="*/ 3358 h 4777"/>
              <a:gd name="T64" fmla="*/ 120 w 3381"/>
              <a:gd name="T65" fmla="*/ 3453 h 4777"/>
              <a:gd name="T66" fmla="*/ 0 w 3381"/>
              <a:gd name="T67" fmla="*/ 3551 h 4777"/>
              <a:gd name="T68" fmla="*/ 0 w 3381"/>
              <a:gd name="T69" fmla="*/ 3551 h 4777"/>
              <a:gd name="T70" fmla="*/ 222 w 3381"/>
              <a:gd name="T71" fmla="*/ 3611 h 4777"/>
              <a:gd name="T72" fmla="*/ 441 w 3381"/>
              <a:gd name="T73" fmla="*/ 3673 h 4777"/>
              <a:gd name="T74" fmla="*/ 659 w 3381"/>
              <a:gd name="T75" fmla="*/ 3739 h 4777"/>
              <a:gd name="T76" fmla="*/ 877 w 3381"/>
              <a:gd name="T77" fmla="*/ 3807 h 4777"/>
              <a:gd name="T78" fmla="*/ 1093 w 3381"/>
              <a:gd name="T79" fmla="*/ 3875 h 4777"/>
              <a:gd name="T80" fmla="*/ 1309 w 3381"/>
              <a:gd name="T81" fmla="*/ 3947 h 4777"/>
              <a:gd name="T82" fmla="*/ 1523 w 3381"/>
              <a:gd name="T83" fmla="*/ 4021 h 4777"/>
              <a:gd name="T84" fmla="*/ 1735 w 3381"/>
              <a:gd name="T85" fmla="*/ 4097 h 4777"/>
              <a:gd name="T86" fmla="*/ 1945 w 3381"/>
              <a:gd name="T87" fmla="*/ 4175 h 4777"/>
              <a:gd name="T88" fmla="*/ 2155 w 3381"/>
              <a:gd name="T89" fmla="*/ 4255 h 4777"/>
              <a:gd name="T90" fmla="*/ 2363 w 3381"/>
              <a:gd name="T91" fmla="*/ 4337 h 4777"/>
              <a:gd name="T92" fmla="*/ 2569 w 3381"/>
              <a:gd name="T93" fmla="*/ 4421 h 4777"/>
              <a:gd name="T94" fmla="*/ 2775 w 3381"/>
              <a:gd name="T95" fmla="*/ 4507 h 4777"/>
              <a:gd name="T96" fmla="*/ 2979 w 3381"/>
              <a:gd name="T97" fmla="*/ 4595 h 4777"/>
              <a:gd name="T98" fmla="*/ 3181 w 3381"/>
              <a:gd name="T99" fmla="*/ 4685 h 4777"/>
              <a:gd name="T100" fmla="*/ 3381 w 3381"/>
              <a:gd name="T101" fmla="*/ 4777 h 4777"/>
              <a:gd name="T102" fmla="*/ 3381 w 3381"/>
              <a:gd name="T103" fmla="*/ 0 h 4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381" h="4777">
                <a:moveTo>
                  <a:pt x="3381" y="0"/>
                </a:moveTo>
                <a:lnTo>
                  <a:pt x="3381" y="0"/>
                </a:lnTo>
                <a:lnTo>
                  <a:pt x="3291" y="124"/>
                </a:lnTo>
                <a:lnTo>
                  <a:pt x="3201" y="248"/>
                </a:lnTo>
                <a:lnTo>
                  <a:pt x="3109" y="372"/>
                </a:lnTo>
                <a:lnTo>
                  <a:pt x="3017" y="494"/>
                </a:lnTo>
                <a:lnTo>
                  <a:pt x="2923" y="614"/>
                </a:lnTo>
                <a:lnTo>
                  <a:pt x="2827" y="736"/>
                </a:lnTo>
                <a:lnTo>
                  <a:pt x="2731" y="854"/>
                </a:lnTo>
                <a:lnTo>
                  <a:pt x="2635" y="974"/>
                </a:lnTo>
                <a:lnTo>
                  <a:pt x="2537" y="1092"/>
                </a:lnTo>
                <a:lnTo>
                  <a:pt x="2437" y="1208"/>
                </a:lnTo>
                <a:lnTo>
                  <a:pt x="2337" y="1324"/>
                </a:lnTo>
                <a:lnTo>
                  <a:pt x="2235" y="1440"/>
                </a:lnTo>
                <a:lnTo>
                  <a:pt x="2133" y="1554"/>
                </a:lnTo>
                <a:lnTo>
                  <a:pt x="2029" y="1668"/>
                </a:lnTo>
                <a:lnTo>
                  <a:pt x="1925" y="1780"/>
                </a:lnTo>
                <a:lnTo>
                  <a:pt x="1819" y="1892"/>
                </a:lnTo>
                <a:lnTo>
                  <a:pt x="1713" y="2004"/>
                </a:lnTo>
                <a:lnTo>
                  <a:pt x="1605" y="2114"/>
                </a:lnTo>
                <a:lnTo>
                  <a:pt x="1497" y="2222"/>
                </a:lnTo>
                <a:lnTo>
                  <a:pt x="1387" y="2330"/>
                </a:lnTo>
                <a:lnTo>
                  <a:pt x="1277" y="2438"/>
                </a:lnTo>
                <a:lnTo>
                  <a:pt x="1167" y="2544"/>
                </a:lnTo>
                <a:lnTo>
                  <a:pt x="1053" y="2648"/>
                </a:lnTo>
                <a:lnTo>
                  <a:pt x="941" y="2752"/>
                </a:lnTo>
                <a:lnTo>
                  <a:pt x="825" y="2856"/>
                </a:lnTo>
                <a:lnTo>
                  <a:pt x="711" y="2958"/>
                </a:lnTo>
                <a:lnTo>
                  <a:pt x="595" y="3060"/>
                </a:lnTo>
                <a:lnTo>
                  <a:pt x="477" y="3160"/>
                </a:lnTo>
                <a:lnTo>
                  <a:pt x="359" y="3260"/>
                </a:lnTo>
                <a:lnTo>
                  <a:pt x="240" y="3358"/>
                </a:lnTo>
                <a:lnTo>
                  <a:pt x="120" y="3453"/>
                </a:lnTo>
                <a:lnTo>
                  <a:pt x="0" y="3551"/>
                </a:lnTo>
                <a:lnTo>
                  <a:pt x="0" y="3551"/>
                </a:lnTo>
                <a:lnTo>
                  <a:pt x="222" y="3611"/>
                </a:lnTo>
                <a:lnTo>
                  <a:pt x="441" y="3673"/>
                </a:lnTo>
                <a:lnTo>
                  <a:pt x="659" y="3739"/>
                </a:lnTo>
                <a:lnTo>
                  <a:pt x="877" y="3807"/>
                </a:lnTo>
                <a:lnTo>
                  <a:pt x="1093" y="3875"/>
                </a:lnTo>
                <a:lnTo>
                  <a:pt x="1309" y="3947"/>
                </a:lnTo>
                <a:lnTo>
                  <a:pt x="1523" y="4021"/>
                </a:lnTo>
                <a:lnTo>
                  <a:pt x="1735" y="4097"/>
                </a:lnTo>
                <a:lnTo>
                  <a:pt x="1945" y="4175"/>
                </a:lnTo>
                <a:lnTo>
                  <a:pt x="2155" y="4255"/>
                </a:lnTo>
                <a:lnTo>
                  <a:pt x="2363" y="4337"/>
                </a:lnTo>
                <a:lnTo>
                  <a:pt x="2569" y="4421"/>
                </a:lnTo>
                <a:lnTo>
                  <a:pt x="2775" y="4507"/>
                </a:lnTo>
                <a:lnTo>
                  <a:pt x="2979" y="4595"/>
                </a:lnTo>
                <a:lnTo>
                  <a:pt x="3181" y="4685"/>
                </a:lnTo>
                <a:lnTo>
                  <a:pt x="3381" y="4777"/>
                </a:lnTo>
                <a:lnTo>
                  <a:pt x="3381" y="0"/>
                </a:lnTo>
                <a:close/>
              </a:path>
            </a:pathLst>
          </a:custGeom>
          <a:solidFill>
            <a:srgbClr val="6EBC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Freeform 12">
            <a:extLst>
              <a:ext uri="{FF2B5EF4-FFF2-40B4-BE49-F238E27FC236}">
                <a16:creationId xmlns:a16="http://schemas.microsoft.com/office/drawing/2014/main" id="{36A780E6-5A00-44A5-B0CB-B06B5AE6B394}"/>
              </a:ext>
            </a:extLst>
          </p:cNvPr>
          <p:cNvSpPr>
            <a:spLocks/>
          </p:cNvSpPr>
          <p:nvPr/>
        </p:nvSpPr>
        <p:spPr bwMode="auto">
          <a:xfrm>
            <a:off x="14141451" y="73025"/>
            <a:ext cx="5367338" cy="7583488"/>
          </a:xfrm>
          <a:custGeom>
            <a:avLst/>
            <a:gdLst>
              <a:gd name="T0" fmla="*/ 3381 w 3381"/>
              <a:gd name="T1" fmla="*/ 0 h 4777"/>
              <a:gd name="T2" fmla="*/ 3381 w 3381"/>
              <a:gd name="T3" fmla="*/ 0 h 4777"/>
              <a:gd name="T4" fmla="*/ 3291 w 3381"/>
              <a:gd name="T5" fmla="*/ 124 h 4777"/>
              <a:gd name="T6" fmla="*/ 3201 w 3381"/>
              <a:gd name="T7" fmla="*/ 248 h 4777"/>
              <a:gd name="T8" fmla="*/ 3109 w 3381"/>
              <a:gd name="T9" fmla="*/ 372 h 4777"/>
              <a:gd name="T10" fmla="*/ 3017 w 3381"/>
              <a:gd name="T11" fmla="*/ 494 h 4777"/>
              <a:gd name="T12" fmla="*/ 2923 w 3381"/>
              <a:gd name="T13" fmla="*/ 614 h 4777"/>
              <a:gd name="T14" fmla="*/ 2827 w 3381"/>
              <a:gd name="T15" fmla="*/ 736 h 4777"/>
              <a:gd name="T16" fmla="*/ 2731 w 3381"/>
              <a:gd name="T17" fmla="*/ 854 h 4777"/>
              <a:gd name="T18" fmla="*/ 2635 w 3381"/>
              <a:gd name="T19" fmla="*/ 974 h 4777"/>
              <a:gd name="T20" fmla="*/ 2537 w 3381"/>
              <a:gd name="T21" fmla="*/ 1092 h 4777"/>
              <a:gd name="T22" fmla="*/ 2437 w 3381"/>
              <a:gd name="T23" fmla="*/ 1208 h 4777"/>
              <a:gd name="T24" fmla="*/ 2337 w 3381"/>
              <a:gd name="T25" fmla="*/ 1324 h 4777"/>
              <a:gd name="T26" fmla="*/ 2235 w 3381"/>
              <a:gd name="T27" fmla="*/ 1440 h 4777"/>
              <a:gd name="T28" fmla="*/ 2133 w 3381"/>
              <a:gd name="T29" fmla="*/ 1554 h 4777"/>
              <a:gd name="T30" fmla="*/ 2029 w 3381"/>
              <a:gd name="T31" fmla="*/ 1668 h 4777"/>
              <a:gd name="T32" fmla="*/ 1925 w 3381"/>
              <a:gd name="T33" fmla="*/ 1780 h 4777"/>
              <a:gd name="T34" fmla="*/ 1819 w 3381"/>
              <a:gd name="T35" fmla="*/ 1892 h 4777"/>
              <a:gd name="T36" fmla="*/ 1713 w 3381"/>
              <a:gd name="T37" fmla="*/ 2004 h 4777"/>
              <a:gd name="T38" fmla="*/ 1605 w 3381"/>
              <a:gd name="T39" fmla="*/ 2114 h 4777"/>
              <a:gd name="T40" fmla="*/ 1497 w 3381"/>
              <a:gd name="T41" fmla="*/ 2222 h 4777"/>
              <a:gd name="T42" fmla="*/ 1387 w 3381"/>
              <a:gd name="T43" fmla="*/ 2330 h 4777"/>
              <a:gd name="T44" fmla="*/ 1277 w 3381"/>
              <a:gd name="T45" fmla="*/ 2438 h 4777"/>
              <a:gd name="T46" fmla="*/ 1167 w 3381"/>
              <a:gd name="T47" fmla="*/ 2544 h 4777"/>
              <a:gd name="T48" fmla="*/ 1053 w 3381"/>
              <a:gd name="T49" fmla="*/ 2648 h 4777"/>
              <a:gd name="T50" fmla="*/ 941 w 3381"/>
              <a:gd name="T51" fmla="*/ 2752 h 4777"/>
              <a:gd name="T52" fmla="*/ 825 w 3381"/>
              <a:gd name="T53" fmla="*/ 2856 h 4777"/>
              <a:gd name="T54" fmla="*/ 711 w 3381"/>
              <a:gd name="T55" fmla="*/ 2958 h 4777"/>
              <a:gd name="T56" fmla="*/ 595 w 3381"/>
              <a:gd name="T57" fmla="*/ 3060 h 4777"/>
              <a:gd name="T58" fmla="*/ 477 w 3381"/>
              <a:gd name="T59" fmla="*/ 3160 h 4777"/>
              <a:gd name="T60" fmla="*/ 359 w 3381"/>
              <a:gd name="T61" fmla="*/ 3260 h 4777"/>
              <a:gd name="T62" fmla="*/ 240 w 3381"/>
              <a:gd name="T63" fmla="*/ 3358 h 4777"/>
              <a:gd name="T64" fmla="*/ 120 w 3381"/>
              <a:gd name="T65" fmla="*/ 3453 h 4777"/>
              <a:gd name="T66" fmla="*/ 0 w 3381"/>
              <a:gd name="T67" fmla="*/ 3551 h 4777"/>
              <a:gd name="T68" fmla="*/ 0 w 3381"/>
              <a:gd name="T69" fmla="*/ 3551 h 4777"/>
              <a:gd name="T70" fmla="*/ 222 w 3381"/>
              <a:gd name="T71" fmla="*/ 3611 h 4777"/>
              <a:gd name="T72" fmla="*/ 441 w 3381"/>
              <a:gd name="T73" fmla="*/ 3673 h 4777"/>
              <a:gd name="T74" fmla="*/ 659 w 3381"/>
              <a:gd name="T75" fmla="*/ 3739 h 4777"/>
              <a:gd name="T76" fmla="*/ 877 w 3381"/>
              <a:gd name="T77" fmla="*/ 3807 h 4777"/>
              <a:gd name="T78" fmla="*/ 1093 w 3381"/>
              <a:gd name="T79" fmla="*/ 3875 h 4777"/>
              <a:gd name="T80" fmla="*/ 1309 w 3381"/>
              <a:gd name="T81" fmla="*/ 3947 h 4777"/>
              <a:gd name="T82" fmla="*/ 1523 w 3381"/>
              <a:gd name="T83" fmla="*/ 4021 h 4777"/>
              <a:gd name="T84" fmla="*/ 1735 w 3381"/>
              <a:gd name="T85" fmla="*/ 4097 h 4777"/>
              <a:gd name="T86" fmla="*/ 1945 w 3381"/>
              <a:gd name="T87" fmla="*/ 4175 h 4777"/>
              <a:gd name="T88" fmla="*/ 2155 w 3381"/>
              <a:gd name="T89" fmla="*/ 4255 h 4777"/>
              <a:gd name="T90" fmla="*/ 2363 w 3381"/>
              <a:gd name="T91" fmla="*/ 4337 h 4777"/>
              <a:gd name="T92" fmla="*/ 2569 w 3381"/>
              <a:gd name="T93" fmla="*/ 4421 h 4777"/>
              <a:gd name="T94" fmla="*/ 2775 w 3381"/>
              <a:gd name="T95" fmla="*/ 4507 h 4777"/>
              <a:gd name="T96" fmla="*/ 2979 w 3381"/>
              <a:gd name="T97" fmla="*/ 4595 h 4777"/>
              <a:gd name="T98" fmla="*/ 3181 w 3381"/>
              <a:gd name="T99" fmla="*/ 4685 h 4777"/>
              <a:gd name="T100" fmla="*/ 3381 w 3381"/>
              <a:gd name="T101" fmla="*/ 4777 h 4777"/>
              <a:gd name="T102" fmla="*/ 3381 w 3381"/>
              <a:gd name="T103" fmla="*/ 0 h 4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381" h="4777">
                <a:moveTo>
                  <a:pt x="3381" y="0"/>
                </a:moveTo>
                <a:lnTo>
                  <a:pt x="3381" y="0"/>
                </a:lnTo>
                <a:lnTo>
                  <a:pt x="3291" y="124"/>
                </a:lnTo>
                <a:lnTo>
                  <a:pt x="3201" y="248"/>
                </a:lnTo>
                <a:lnTo>
                  <a:pt x="3109" y="372"/>
                </a:lnTo>
                <a:lnTo>
                  <a:pt x="3017" y="494"/>
                </a:lnTo>
                <a:lnTo>
                  <a:pt x="2923" y="614"/>
                </a:lnTo>
                <a:lnTo>
                  <a:pt x="2827" y="736"/>
                </a:lnTo>
                <a:lnTo>
                  <a:pt x="2731" y="854"/>
                </a:lnTo>
                <a:lnTo>
                  <a:pt x="2635" y="974"/>
                </a:lnTo>
                <a:lnTo>
                  <a:pt x="2537" y="1092"/>
                </a:lnTo>
                <a:lnTo>
                  <a:pt x="2437" y="1208"/>
                </a:lnTo>
                <a:lnTo>
                  <a:pt x="2337" y="1324"/>
                </a:lnTo>
                <a:lnTo>
                  <a:pt x="2235" y="1440"/>
                </a:lnTo>
                <a:lnTo>
                  <a:pt x="2133" y="1554"/>
                </a:lnTo>
                <a:lnTo>
                  <a:pt x="2029" y="1668"/>
                </a:lnTo>
                <a:lnTo>
                  <a:pt x="1925" y="1780"/>
                </a:lnTo>
                <a:lnTo>
                  <a:pt x="1819" y="1892"/>
                </a:lnTo>
                <a:lnTo>
                  <a:pt x="1713" y="2004"/>
                </a:lnTo>
                <a:lnTo>
                  <a:pt x="1605" y="2114"/>
                </a:lnTo>
                <a:lnTo>
                  <a:pt x="1497" y="2222"/>
                </a:lnTo>
                <a:lnTo>
                  <a:pt x="1387" y="2330"/>
                </a:lnTo>
                <a:lnTo>
                  <a:pt x="1277" y="2438"/>
                </a:lnTo>
                <a:lnTo>
                  <a:pt x="1167" y="2544"/>
                </a:lnTo>
                <a:lnTo>
                  <a:pt x="1053" y="2648"/>
                </a:lnTo>
                <a:lnTo>
                  <a:pt x="941" y="2752"/>
                </a:lnTo>
                <a:lnTo>
                  <a:pt x="825" y="2856"/>
                </a:lnTo>
                <a:lnTo>
                  <a:pt x="711" y="2958"/>
                </a:lnTo>
                <a:lnTo>
                  <a:pt x="595" y="3060"/>
                </a:lnTo>
                <a:lnTo>
                  <a:pt x="477" y="3160"/>
                </a:lnTo>
                <a:lnTo>
                  <a:pt x="359" y="3260"/>
                </a:lnTo>
                <a:lnTo>
                  <a:pt x="240" y="3358"/>
                </a:lnTo>
                <a:lnTo>
                  <a:pt x="120" y="3453"/>
                </a:lnTo>
                <a:lnTo>
                  <a:pt x="0" y="3551"/>
                </a:lnTo>
                <a:lnTo>
                  <a:pt x="0" y="3551"/>
                </a:lnTo>
                <a:lnTo>
                  <a:pt x="222" y="3611"/>
                </a:lnTo>
                <a:lnTo>
                  <a:pt x="441" y="3673"/>
                </a:lnTo>
                <a:lnTo>
                  <a:pt x="659" y="3739"/>
                </a:lnTo>
                <a:lnTo>
                  <a:pt x="877" y="3807"/>
                </a:lnTo>
                <a:lnTo>
                  <a:pt x="1093" y="3875"/>
                </a:lnTo>
                <a:lnTo>
                  <a:pt x="1309" y="3947"/>
                </a:lnTo>
                <a:lnTo>
                  <a:pt x="1523" y="4021"/>
                </a:lnTo>
                <a:lnTo>
                  <a:pt x="1735" y="4097"/>
                </a:lnTo>
                <a:lnTo>
                  <a:pt x="1945" y="4175"/>
                </a:lnTo>
                <a:lnTo>
                  <a:pt x="2155" y="4255"/>
                </a:lnTo>
                <a:lnTo>
                  <a:pt x="2363" y="4337"/>
                </a:lnTo>
                <a:lnTo>
                  <a:pt x="2569" y="4421"/>
                </a:lnTo>
                <a:lnTo>
                  <a:pt x="2775" y="4507"/>
                </a:lnTo>
                <a:lnTo>
                  <a:pt x="2979" y="4595"/>
                </a:lnTo>
                <a:lnTo>
                  <a:pt x="3181" y="4685"/>
                </a:lnTo>
                <a:lnTo>
                  <a:pt x="3381" y="4777"/>
                </a:lnTo>
                <a:lnTo>
                  <a:pt x="338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A149BFBD-C4AC-48E0-88C3-8DF78414964C}"/>
              </a:ext>
            </a:extLst>
          </p:cNvPr>
          <p:cNvSpPr>
            <a:spLocks/>
          </p:cNvSpPr>
          <p:nvPr/>
        </p:nvSpPr>
        <p:spPr bwMode="auto">
          <a:xfrm>
            <a:off x="1588" y="4965700"/>
            <a:ext cx="0" cy="6018213"/>
          </a:xfrm>
          <a:custGeom>
            <a:avLst/>
            <a:gdLst>
              <a:gd name="T0" fmla="*/ 0 h 3791"/>
              <a:gd name="T1" fmla="*/ 0 h 3791"/>
              <a:gd name="T2" fmla="*/ 3791 h 3791"/>
              <a:gd name="T3" fmla="*/ 0 h 379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3791">
                <a:moveTo>
                  <a:pt x="0" y="0"/>
                </a:moveTo>
                <a:lnTo>
                  <a:pt x="0" y="0"/>
                </a:lnTo>
                <a:lnTo>
                  <a:pt x="0" y="3791"/>
                </a:lnTo>
                <a:lnTo>
                  <a:pt x="0" y="0"/>
                </a:lnTo>
                <a:close/>
              </a:path>
            </a:pathLst>
          </a:custGeom>
          <a:solidFill>
            <a:srgbClr val="0072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3125A51F-05B2-4F84-9560-2794F9D107C4}"/>
              </a:ext>
            </a:extLst>
          </p:cNvPr>
          <p:cNvSpPr>
            <a:spLocks/>
          </p:cNvSpPr>
          <p:nvPr/>
        </p:nvSpPr>
        <p:spPr bwMode="auto">
          <a:xfrm>
            <a:off x="1588" y="4965700"/>
            <a:ext cx="0" cy="6018213"/>
          </a:xfrm>
          <a:custGeom>
            <a:avLst/>
            <a:gdLst>
              <a:gd name="T0" fmla="*/ 0 h 3791"/>
              <a:gd name="T1" fmla="*/ 0 h 3791"/>
              <a:gd name="T2" fmla="*/ 3791 h 3791"/>
              <a:gd name="T3" fmla="*/ 0 h 379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3791">
                <a:moveTo>
                  <a:pt x="0" y="0"/>
                </a:moveTo>
                <a:lnTo>
                  <a:pt x="0" y="0"/>
                </a:lnTo>
                <a:lnTo>
                  <a:pt x="0" y="379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Freeform 15">
            <a:extLst>
              <a:ext uri="{FF2B5EF4-FFF2-40B4-BE49-F238E27FC236}">
                <a16:creationId xmlns:a16="http://schemas.microsoft.com/office/drawing/2014/main" id="{785941A5-04B7-4E19-8148-8EA17E0EFE10}"/>
              </a:ext>
            </a:extLst>
          </p:cNvPr>
          <p:cNvSpPr>
            <a:spLocks/>
          </p:cNvSpPr>
          <p:nvPr/>
        </p:nvSpPr>
        <p:spPr bwMode="auto">
          <a:xfrm>
            <a:off x="1588" y="4585628"/>
            <a:ext cx="14130338" cy="6440488"/>
          </a:xfrm>
          <a:custGeom>
            <a:avLst/>
            <a:gdLst>
              <a:gd name="T0" fmla="*/ 3339 w 8901"/>
              <a:gd name="T1" fmla="*/ 0 h 4057"/>
              <a:gd name="T2" fmla="*/ 2916 w 8901"/>
              <a:gd name="T3" fmla="*/ 6 h 4057"/>
              <a:gd name="T4" fmla="*/ 2492 w 8901"/>
              <a:gd name="T5" fmla="*/ 18 h 4057"/>
              <a:gd name="T6" fmla="*/ 2070 w 8901"/>
              <a:gd name="T7" fmla="*/ 38 h 4057"/>
              <a:gd name="T8" fmla="*/ 1652 w 8901"/>
              <a:gd name="T9" fmla="*/ 68 h 4057"/>
              <a:gd name="T10" fmla="*/ 1236 w 8901"/>
              <a:gd name="T11" fmla="*/ 106 h 4057"/>
              <a:gd name="T12" fmla="*/ 820 w 8901"/>
              <a:gd name="T13" fmla="*/ 152 h 4057"/>
              <a:gd name="T14" fmla="*/ 410 w 8901"/>
              <a:gd name="T15" fmla="*/ 206 h 4057"/>
              <a:gd name="T16" fmla="*/ 0 w 8901"/>
              <a:gd name="T17" fmla="*/ 266 h 4057"/>
              <a:gd name="T18" fmla="*/ 1758 w 8901"/>
              <a:gd name="T19" fmla="*/ 4057 h 4057"/>
              <a:gd name="T20" fmla="*/ 2010 w 8901"/>
              <a:gd name="T21" fmla="*/ 4003 h 4057"/>
              <a:gd name="T22" fmla="*/ 2508 w 8901"/>
              <a:gd name="T23" fmla="*/ 3885 h 4057"/>
              <a:gd name="T24" fmla="*/ 3000 w 8901"/>
              <a:gd name="T25" fmla="*/ 3751 h 4057"/>
              <a:gd name="T26" fmla="*/ 3485 w 8901"/>
              <a:gd name="T27" fmla="*/ 3605 h 4057"/>
              <a:gd name="T28" fmla="*/ 3961 w 8901"/>
              <a:gd name="T29" fmla="*/ 3445 h 4057"/>
              <a:gd name="T30" fmla="*/ 4433 w 8901"/>
              <a:gd name="T31" fmla="*/ 3273 h 4057"/>
              <a:gd name="T32" fmla="*/ 4897 w 8901"/>
              <a:gd name="T33" fmla="*/ 3087 h 4057"/>
              <a:gd name="T34" fmla="*/ 5351 w 8901"/>
              <a:gd name="T35" fmla="*/ 2889 h 4057"/>
              <a:gd name="T36" fmla="*/ 5801 w 8901"/>
              <a:gd name="T37" fmla="*/ 2679 h 4057"/>
              <a:gd name="T38" fmla="*/ 6241 w 8901"/>
              <a:gd name="T39" fmla="*/ 2455 h 4057"/>
              <a:gd name="T40" fmla="*/ 6673 w 8901"/>
              <a:gd name="T41" fmla="*/ 2221 h 4057"/>
              <a:gd name="T42" fmla="*/ 7097 w 8901"/>
              <a:gd name="T43" fmla="*/ 1975 h 4057"/>
              <a:gd name="T44" fmla="*/ 7513 w 8901"/>
              <a:gd name="T45" fmla="*/ 1719 h 4057"/>
              <a:gd name="T46" fmla="*/ 7921 w 8901"/>
              <a:gd name="T47" fmla="*/ 1451 h 4057"/>
              <a:gd name="T48" fmla="*/ 8319 w 8901"/>
              <a:gd name="T49" fmla="*/ 1171 h 4057"/>
              <a:gd name="T50" fmla="*/ 8709 w 8901"/>
              <a:gd name="T51" fmla="*/ 881 h 4057"/>
              <a:gd name="T52" fmla="*/ 8901 w 8901"/>
              <a:gd name="T53" fmla="*/ 733 h 4057"/>
              <a:gd name="T54" fmla="*/ 8411 w 8901"/>
              <a:gd name="T55" fmla="*/ 607 h 4057"/>
              <a:gd name="T56" fmla="*/ 7913 w 8901"/>
              <a:gd name="T57" fmla="*/ 494 h 4057"/>
              <a:gd name="T58" fmla="*/ 7411 w 8901"/>
              <a:gd name="T59" fmla="*/ 392 h 4057"/>
              <a:gd name="T60" fmla="*/ 6901 w 8901"/>
              <a:gd name="T61" fmla="*/ 300 h 4057"/>
              <a:gd name="T62" fmla="*/ 6677 w 8901"/>
              <a:gd name="T63" fmla="*/ 262 h 4057"/>
              <a:gd name="T64" fmla="*/ 6227 w 8901"/>
              <a:gd name="T65" fmla="*/ 196 h 4057"/>
              <a:gd name="T66" fmla="*/ 5779 w 8901"/>
              <a:gd name="T67" fmla="*/ 140 h 4057"/>
              <a:gd name="T68" fmla="*/ 5333 w 8901"/>
              <a:gd name="T69" fmla="*/ 94 h 4057"/>
              <a:gd name="T70" fmla="*/ 4887 w 8901"/>
              <a:gd name="T71" fmla="*/ 58 h 4057"/>
              <a:gd name="T72" fmla="*/ 4443 w 8901"/>
              <a:gd name="T73" fmla="*/ 30 h 4057"/>
              <a:gd name="T74" fmla="*/ 4001 w 8901"/>
              <a:gd name="T75" fmla="*/ 12 h 4057"/>
              <a:gd name="T76" fmla="*/ 3559 w 8901"/>
              <a:gd name="T77" fmla="*/ 2 h 4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901" h="4057">
                <a:moveTo>
                  <a:pt x="3339" y="0"/>
                </a:moveTo>
                <a:lnTo>
                  <a:pt x="3339" y="0"/>
                </a:lnTo>
                <a:lnTo>
                  <a:pt x="3127" y="2"/>
                </a:lnTo>
                <a:lnTo>
                  <a:pt x="2916" y="6"/>
                </a:lnTo>
                <a:lnTo>
                  <a:pt x="2704" y="10"/>
                </a:lnTo>
                <a:lnTo>
                  <a:pt x="2492" y="18"/>
                </a:lnTo>
                <a:lnTo>
                  <a:pt x="2282" y="28"/>
                </a:lnTo>
                <a:lnTo>
                  <a:pt x="2070" y="38"/>
                </a:lnTo>
                <a:lnTo>
                  <a:pt x="1862" y="52"/>
                </a:lnTo>
                <a:lnTo>
                  <a:pt x="1652" y="68"/>
                </a:lnTo>
                <a:lnTo>
                  <a:pt x="1444" y="86"/>
                </a:lnTo>
                <a:lnTo>
                  <a:pt x="1236" y="106"/>
                </a:lnTo>
                <a:lnTo>
                  <a:pt x="1028" y="128"/>
                </a:lnTo>
                <a:lnTo>
                  <a:pt x="820" y="152"/>
                </a:lnTo>
                <a:lnTo>
                  <a:pt x="614" y="178"/>
                </a:lnTo>
                <a:lnTo>
                  <a:pt x="410" y="206"/>
                </a:lnTo>
                <a:lnTo>
                  <a:pt x="204" y="236"/>
                </a:lnTo>
                <a:lnTo>
                  <a:pt x="0" y="266"/>
                </a:lnTo>
                <a:lnTo>
                  <a:pt x="0" y="4057"/>
                </a:lnTo>
                <a:lnTo>
                  <a:pt x="1758" y="4057"/>
                </a:lnTo>
                <a:lnTo>
                  <a:pt x="1758" y="4057"/>
                </a:lnTo>
                <a:lnTo>
                  <a:pt x="2010" y="4003"/>
                </a:lnTo>
                <a:lnTo>
                  <a:pt x="2260" y="3945"/>
                </a:lnTo>
                <a:lnTo>
                  <a:pt x="2508" y="3885"/>
                </a:lnTo>
                <a:lnTo>
                  <a:pt x="2756" y="3819"/>
                </a:lnTo>
                <a:lnTo>
                  <a:pt x="3000" y="3751"/>
                </a:lnTo>
                <a:lnTo>
                  <a:pt x="3243" y="3679"/>
                </a:lnTo>
                <a:lnTo>
                  <a:pt x="3485" y="3605"/>
                </a:lnTo>
                <a:lnTo>
                  <a:pt x="3723" y="3527"/>
                </a:lnTo>
                <a:lnTo>
                  <a:pt x="3961" y="3445"/>
                </a:lnTo>
                <a:lnTo>
                  <a:pt x="4199" y="3361"/>
                </a:lnTo>
                <a:lnTo>
                  <a:pt x="4433" y="3273"/>
                </a:lnTo>
                <a:lnTo>
                  <a:pt x="4665" y="3181"/>
                </a:lnTo>
                <a:lnTo>
                  <a:pt x="4897" y="3087"/>
                </a:lnTo>
                <a:lnTo>
                  <a:pt x="5125" y="2989"/>
                </a:lnTo>
                <a:lnTo>
                  <a:pt x="5351" y="2889"/>
                </a:lnTo>
                <a:lnTo>
                  <a:pt x="5577" y="2785"/>
                </a:lnTo>
                <a:lnTo>
                  <a:pt x="5801" y="2679"/>
                </a:lnTo>
                <a:lnTo>
                  <a:pt x="6021" y="2569"/>
                </a:lnTo>
                <a:lnTo>
                  <a:pt x="6241" y="2455"/>
                </a:lnTo>
                <a:lnTo>
                  <a:pt x="6457" y="2341"/>
                </a:lnTo>
                <a:lnTo>
                  <a:pt x="6673" y="2221"/>
                </a:lnTo>
                <a:lnTo>
                  <a:pt x="6887" y="2101"/>
                </a:lnTo>
                <a:lnTo>
                  <a:pt x="7097" y="1975"/>
                </a:lnTo>
                <a:lnTo>
                  <a:pt x="7307" y="1849"/>
                </a:lnTo>
                <a:lnTo>
                  <a:pt x="7513" y="1719"/>
                </a:lnTo>
                <a:lnTo>
                  <a:pt x="7719" y="1585"/>
                </a:lnTo>
                <a:lnTo>
                  <a:pt x="7921" y="1451"/>
                </a:lnTo>
                <a:lnTo>
                  <a:pt x="8121" y="1313"/>
                </a:lnTo>
                <a:lnTo>
                  <a:pt x="8319" y="1171"/>
                </a:lnTo>
                <a:lnTo>
                  <a:pt x="8515" y="1027"/>
                </a:lnTo>
                <a:lnTo>
                  <a:pt x="8709" y="881"/>
                </a:lnTo>
                <a:lnTo>
                  <a:pt x="8901" y="733"/>
                </a:lnTo>
                <a:lnTo>
                  <a:pt x="8901" y="733"/>
                </a:lnTo>
                <a:lnTo>
                  <a:pt x="8657" y="669"/>
                </a:lnTo>
                <a:lnTo>
                  <a:pt x="8411" y="607"/>
                </a:lnTo>
                <a:lnTo>
                  <a:pt x="8163" y="550"/>
                </a:lnTo>
                <a:lnTo>
                  <a:pt x="7913" y="494"/>
                </a:lnTo>
                <a:lnTo>
                  <a:pt x="7663" y="442"/>
                </a:lnTo>
                <a:lnTo>
                  <a:pt x="7411" y="392"/>
                </a:lnTo>
                <a:lnTo>
                  <a:pt x="7157" y="344"/>
                </a:lnTo>
                <a:lnTo>
                  <a:pt x="6901" y="300"/>
                </a:lnTo>
                <a:lnTo>
                  <a:pt x="6901" y="300"/>
                </a:lnTo>
                <a:lnTo>
                  <a:pt x="6677" y="262"/>
                </a:lnTo>
                <a:lnTo>
                  <a:pt x="6451" y="228"/>
                </a:lnTo>
                <a:lnTo>
                  <a:pt x="6227" y="196"/>
                </a:lnTo>
                <a:lnTo>
                  <a:pt x="6003" y="168"/>
                </a:lnTo>
                <a:lnTo>
                  <a:pt x="5779" y="140"/>
                </a:lnTo>
                <a:lnTo>
                  <a:pt x="5555" y="116"/>
                </a:lnTo>
                <a:lnTo>
                  <a:pt x="5333" y="94"/>
                </a:lnTo>
                <a:lnTo>
                  <a:pt x="5109" y="74"/>
                </a:lnTo>
                <a:lnTo>
                  <a:pt x="4887" y="58"/>
                </a:lnTo>
                <a:lnTo>
                  <a:pt x="4665" y="42"/>
                </a:lnTo>
                <a:lnTo>
                  <a:pt x="4443" y="30"/>
                </a:lnTo>
                <a:lnTo>
                  <a:pt x="4221" y="20"/>
                </a:lnTo>
                <a:lnTo>
                  <a:pt x="4001" y="12"/>
                </a:lnTo>
                <a:lnTo>
                  <a:pt x="3779" y="6"/>
                </a:lnTo>
                <a:lnTo>
                  <a:pt x="3559" y="2"/>
                </a:lnTo>
                <a:lnTo>
                  <a:pt x="3339" y="0"/>
                </a:lnTo>
                <a:close/>
              </a:path>
            </a:pathLst>
          </a:custGeom>
          <a:solidFill>
            <a:srgbClr val="0072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1A79C2EE-75CC-46E6-99FB-743FC94BB657}"/>
              </a:ext>
            </a:extLst>
          </p:cNvPr>
          <p:cNvSpPr>
            <a:spLocks/>
          </p:cNvSpPr>
          <p:nvPr/>
        </p:nvSpPr>
        <p:spPr bwMode="auto">
          <a:xfrm>
            <a:off x="1588" y="4543425"/>
            <a:ext cx="14130338" cy="6440488"/>
          </a:xfrm>
          <a:custGeom>
            <a:avLst/>
            <a:gdLst>
              <a:gd name="T0" fmla="*/ 3339 w 8901"/>
              <a:gd name="T1" fmla="*/ 0 h 4057"/>
              <a:gd name="T2" fmla="*/ 2916 w 8901"/>
              <a:gd name="T3" fmla="*/ 6 h 4057"/>
              <a:gd name="T4" fmla="*/ 2492 w 8901"/>
              <a:gd name="T5" fmla="*/ 18 h 4057"/>
              <a:gd name="T6" fmla="*/ 2070 w 8901"/>
              <a:gd name="T7" fmla="*/ 38 h 4057"/>
              <a:gd name="T8" fmla="*/ 1652 w 8901"/>
              <a:gd name="T9" fmla="*/ 68 h 4057"/>
              <a:gd name="T10" fmla="*/ 1236 w 8901"/>
              <a:gd name="T11" fmla="*/ 106 h 4057"/>
              <a:gd name="T12" fmla="*/ 820 w 8901"/>
              <a:gd name="T13" fmla="*/ 152 h 4057"/>
              <a:gd name="T14" fmla="*/ 410 w 8901"/>
              <a:gd name="T15" fmla="*/ 206 h 4057"/>
              <a:gd name="T16" fmla="*/ 0 w 8901"/>
              <a:gd name="T17" fmla="*/ 266 h 4057"/>
              <a:gd name="T18" fmla="*/ 1758 w 8901"/>
              <a:gd name="T19" fmla="*/ 4057 h 4057"/>
              <a:gd name="T20" fmla="*/ 2010 w 8901"/>
              <a:gd name="T21" fmla="*/ 4003 h 4057"/>
              <a:gd name="T22" fmla="*/ 2508 w 8901"/>
              <a:gd name="T23" fmla="*/ 3885 h 4057"/>
              <a:gd name="T24" fmla="*/ 3000 w 8901"/>
              <a:gd name="T25" fmla="*/ 3751 h 4057"/>
              <a:gd name="T26" fmla="*/ 3485 w 8901"/>
              <a:gd name="T27" fmla="*/ 3605 h 4057"/>
              <a:gd name="T28" fmla="*/ 3961 w 8901"/>
              <a:gd name="T29" fmla="*/ 3445 h 4057"/>
              <a:gd name="T30" fmla="*/ 4433 w 8901"/>
              <a:gd name="T31" fmla="*/ 3273 h 4057"/>
              <a:gd name="T32" fmla="*/ 4897 w 8901"/>
              <a:gd name="T33" fmla="*/ 3087 h 4057"/>
              <a:gd name="T34" fmla="*/ 5351 w 8901"/>
              <a:gd name="T35" fmla="*/ 2889 h 4057"/>
              <a:gd name="T36" fmla="*/ 5801 w 8901"/>
              <a:gd name="T37" fmla="*/ 2679 h 4057"/>
              <a:gd name="T38" fmla="*/ 6241 w 8901"/>
              <a:gd name="T39" fmla="*/ 2455 h 4057"/>
              <a:gd name="T40" fmla="*/ 6673 w 8901"/>
              <a:gd name="T41" fmla="*/ 2221 h 4057"/>
              <a:gd name="T42" fmla="*/ 7097 w 8901"/>
              <a:gd name="T43" fmla="*/ 1975 h 4057"/>
              <a:gd name="T44" fmla="*/ 7513 w 8901"/>
              <a:gd name="T45" fmla="*/ 1719 h 4057"/>
              <a:gd name="T46" fmla="*/ 7921 w 8901"/>
              <a:gd name="T47" fmla="*/ 1451 h 4057"/>
              <a:gd name="T48" fmla="*/ 8319 w 8901"/>
              <a:gd name="T49" fmla="*/ 1171 h 4057"/>
              <a:gd name="T50" fmla="*/ 8709 w 8901"/>
              <a:gd name="T51" fmla="*/ 881 h 4057"/>
              <a:gd name="T52" fmla="*/ 8901 w 8901"/>
              <a:gd name="T53" fmla="*/ 733 h 4057"/>
              <a:gd name="T54" fmla="*/ 8411 w 8901"/>
              <a:gd name="T55" fmla="*/ 607 h 4057"/>
              <a:gd name="T56" fmla="*/ 7913 w 8901"/>
              <a:gd name="T57" fmla="*/ 494 h 4057"/>
              <a:gd name="T58" fmla="*/ 7411 w 8901"/>
              <a:gd name="T59" fmla="*/ 392 h 4057"/>
              <a:gd name="T60" fmla="*/ 6901 w 8901"/>
              <a:gd name="T61" fmla="*/ 300 h 4057"/>
              <a:gd name="T62" fmla="*/ 6677 w 8901"/>
              <a:gd name="T63" fmla="*/ 262 h 4057"/>
              <a:gd name="T64" fmla="*/ 6227 w 8901"/>
              <a:gd name="T65" fmla="*/ 196 h 4057"/>
              <a:gd name="T66" fmla="*/ 5779 w 8901"/>
              <a:gd name="T67" fmla="*/ 140 h 4057"/>
              <a:gd name="T68" fmla="*/ 5333 w 8901"/>
              <a:gd name="T69" fmla="*/ 94 h 4057"/>
              <a:gd name="T70" fmla="*/ 4887 w 8901"/>
              <a:gd name="T71" fmla="*/ 58 h 4057"/>
              <a:gd name="T72" fmla="*/ 4443 w 8901"/>
              <a:gd name="T73" fmla="*/ 30 h 4057"/>
              <a:gd name="T74" fmla="*/ 4001 w 8901"/>
              <a:gd name="T75" fmla="*/ 12 h 4057"/>
              <a:gd name="T76" fmla="*/ 3559 w 8901"/>
              <a:gd name="T77" fmla="*/ 2 h 4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901" h="4057">
                <a:moveTo>
                  <a:pt x="3339" y="0"/>
                </a:moveTo>
                <a:lnTo>
                  <a:pt x="3339" y="0"/>
                </a:lnTo>
                <a:lnTo>
                  <a:pt x="3127" y="2"/>
                </a:lnTo>
                <a:lnTo>
                  <a:pt x="2916" y="6"/>
                </a:lnTo>
                <a:lnTo>
                  <a:pt x="2704" y="10"/>
                </a:lnTo>
                <a:lnTo>
                  <a:pt x="2492" y="18"/>
                </a:lnTo>
                <a:lnTo>
                  <a:pt x="2282" y="28"/>
                </a:lnTo>
                <a:lnTo>
                  <a:pt x="2070" y="38"/>
                </a:lnTo>
                <a:lnTo>
                  <a:pt x="1862" y="52"/>
                </a:lnTo>
                <a:lnTo>
                  <a:pt x="1652" y="68"/>
                </a:lnTo>
                <a:lnTo>
                  <a:pt x="1444" y="86"/>
                </a:lnTo>
                <a:lnTo>
                  <a:pt x="1236" y="106"/>
                </a:lnTo>
                <a:lnTo>
                  <a:pt x="1028" y="128"/>
                </a:lnTo>
                <a:lnTo>
                  <a:pt x="820" y="152"/>
                </a:lnTo>
                <a:lnTo>
                  <a:pt x="614" y="178"/>
                </a:lnTo>
                <a:lnTo>
                  <a:pt x="410" y="206"/>
                </a:lnTo>
                <a:lnTo>
                  <a:pt x="204" y="236"/>
                </a:lnTo>
                <a:lnTo>
                  <a:pt x="0" y="266"/>
                </a:lnTo>
                <a:lnTo>
                  <a:pt x="0" y="4057"/>
                </a:lnTo>
                <a:lnTo>
                  <a:pt x="1758" y="4057"/>
                </a:lnTo>
                <a:lnTo>
                  <a:pt x="1758" y="4057"/>
                </a:lnTo>
                <a:lnTo>
                  <a:pt x="2010" y="4003"/>
                </a:lnTo>
                <a:lnTo>
                  <a:pt x="2260" y="3945"/>
                </a:lnTo>
                <a:lnTo>
                  <a:pt x="2508" y="3885"/>
                </a:lnTo>
                <a:lnTo>
                  <a:pt x="2756" y="3819"/>
                </a:lnTo>
                <a:lnTo>
                  <a:pt x="3000" y="3751"/>
                </a:lnTo>
                <a:lnTo>
                  <a:pt x="3243" y="3679"/>
                </a:lnTo>
                <a:lnTo>
                  <a:pt x="3485" y="3605"/>
                </a:lnTo>
                <a:lnTo>
                  <a:pt x="3723" y="3527"/>
                </a:lnTo>
                <a:lnTo>
                  <a:pt x="3961" y="3445"/>
                </a:lnTo>
                <a:lnTo>
                  <a:pt x="4199" y="3361"/>
                </a:lnTo>
                <a:lnTo>
                  <a:pt x="4433" y="3273"/>
                </a:lnTo>
                <a:lnTo>
                  <a:pt x="4665" y="3181"/>
                </a:lnTo>
                <a:lnTo>
                  <a:pt x="4897" y="3087"/>
                </a:lnTo>
                <a:lnTo>
                  <a:pt x="5125" y="2989"/>
                </a:lnTo>
                <a:lnTo>
                  <a:pt x="5351" y="2889"/>
                </a:lnTo>
                <a:lnTo>
                  <a:pt x="5577" y="2785"/>
                </a:lnTo>
                <a:lnTo>
                  <a:pt x="5801" y="2679"/>
                </a:lnTo>
                <a:lnTo>
                  <a:pt x="6021" y="2569"/>
                </a:lnTo>
                <a:lnTo>
                  <a:pt x="6241" y="2455"/>
                </a:lnTo>
                <a:lnTo>
                  <a:pt x="6457" y="2341"/>
                </a:lnTo>
                <a:lnTo>
                  <a:pt x="6673" y="2221"/>
                </a:lnTo>
                <a:lnTo>
                  <a:pt x="6887" y="2101"/>
                </a:lnTo>
                <a:lnTo>
                  <a:pt x="7097" y="1975"/>
                </a:lnTo>
                <a:lnTo>
                  <a:pt x="7307" y="1849"/>
                </a:lnTo>
                <a:lnTo>
                  <a:pt x="7513" y="1719"/>
                </a:lnTo>
                <a:lnTo>
                  <a:pt x="7719" y="1585"/>
                </a:lnTo>
                <a:lnTo>
                  <a:pt x="7921" y="1451"/>
                </a:lnTo>
                <a:lnTo>
                  <a:pt x="8121" y="1313"/>
                </a:lnTo>
                <a:lnTo>
                  <a:pt x="8319" y="1171"/>
                </a:lnTo>
                <a:lnTo>
                  <a:pt x="8515" y="1027"/>
                </a:lnTo>
                <a:lnTo>
                  <a:pt x="8709" y="881"/>
                </a:lnTo>
                <a:lnTo>
                  <a:pt x="8901" y="733"/>
                </a:lnTo>
                <a:lnTo>
                  <a:pt x="8901" y="733"/>
                </a:lnTo>
                <a:lnTo>
                  <a:pt x="8657" y="669"/>
                </a:lnTo>
                <a:lnTo>
                  <a:pt x="8411" y="607"/>
                </a:lnTo>
                <a:lnTo>
                  <a:pt x="8163" y="550"/>
                </a:lnTo>
                <a:lnTo>
                  <a:pt x="7913" y="494"/>
                </a:lnTo>
                <a:lnTo>
                  <a:pt x="7663" y="442"/>
                </a:lnTo>
                <a:lnTo>
                  <a:pt x="7411" y="392"/>
                </a:lnTo>
                <a:lnTo>
                  <a:pt x="7157" y="344"/>
                </a:lnTo>
                <a:lnTo>
                  <a:pt x="6901" y="300"/>
                </a:lnTo>
                <a:lnTo>
                  <a:pt x="6901" y="300"/>
                </a:lnTo>
                <a:lnTo>
                  <a:pt x="6677" y="262"/>
                </a:lnTo>
                <a:lnTo>
                  <a:pt x="6451" y="228"/>
                </a:lnTo>
                <a:lnTo>
                  <a:pt x="6227" y="196"/>
                </a:lnTo>
                <a:lnTo>
                  <a:pt x="6003" y="168"/>
                </a:lnTo>
                <a:lnTo>
                  <a:pt x="5779" y="140"/>
                </a:lnTo>
                <a:lnTo>
                  <a:pt x="5555" y="116"/>
                </a:lnTo>
                <a:lnTo>
                  <a:pt x="5333" y="94"/>
                </a:lnTo>
                <a:lnTo>
                  <a:pt x="5109" y="74"/>
                </a:lnTo>
                <a:lnTo>
                  <a:pt x="4887" y="58"/>
                </a:lnTo>
                <a:lnTo>
                  <a:pt x="4665" y="42"/>
                </a:lnTo>
                <a:lnTo>
                  <a:pt x="4443" y="30"/>
                </a:lnTo>
                <a:lnTo>
                  <a:pt x="4221" y="20"/>
                </a:lnTo>
                <a:lnTo>
                  <a:pt x="4001" y="12"/>
                </a:lnTo>
                <a:lnTo>
                  <a:pt x="3779" y="6"/>
                </a:lnTo>
                <a:lnTo>
                  <a:pt x="3559" y="2"/>
                </a:lnTo>
                <a:lnTo>
                  <a:pt x="333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Freeform 17">
            <a:extLst>
              <a:ext uri="{FF2B5EF4-FFF2-40B4-BE49-F238E27FC236}">
                <a16:creationId xmlns:a16="http://schemas.microsoft.com/office/drawing/2014/main" id="{836219FF-9FFB-4932-9D9B-F79AB594E24E}"/>
              </a:ext>
            </a:extLst>
          </p:cNvPr>
          <p:cNvSpPr>
            <a:spLocks/>
          </p:cNvSpPr>
          <p:nvPr/>
        </p:nvSpPr>
        <p:spPr bwMode="auto">
          <a:xfrm>
            <a:off x="2792413" y="5707063"/>
            <a:ext cx="11349038" cy="5276850"/>
          </a:xfrm>
          <a:custGeom>
            <a:avLst/>
            <a:gdLst>
              <a:gd name="T0" fmla="*/ 7143 w 7149"/>
              <a:gd name="T1" fmla="*/ 0 h 3324"/>
              <a:gd name="T2" fmla="*/ 6757 w 7149"/>
              <a:gd name="T3" fmla="*/ 294 h 3324"/>
              <a:gd name="T4" fmla="*/ 6363 w 7149"/>
              <a:gd name="T5" fmla="*/ 580 h 3324"/>
              <a:gd name="T6" fmla="*/ 5961 w 7149"/>
              <a:gd name="T7" fmla="*/ 852 h 3324"/>
              <a:gd name="T8" fmla="*/ 5549 w 7149"/>
              <a:gd name="T9" fmla="*/ 1116 h 3324"/>
              <a:gd name="T10" fmla="*/ 5129 w 7149"/>
              <a:gd name="T11" fmla="*/ 1368 h 3324"/>
              <a:gd name="T12" fmla="*/ 4699 w 7149"/>
              <a:gd name="T13" fmla="*/ 1608 h 3324"/>
              <a:gd name="T14" fmla="*/ 4263 w 7149"/>
              <a:gd name="T15" fmla="*/ 1836 h 3324"/>
              <a:gd name="T16" fmla="*/ 3819 w 7149"/>
              <a:gd name="T17" fmla="*/ 2052 h 3324"/>
              <a:gd name="T18" fmla="*/ 3367 w 7149"/>
              <a:gd name="T19" fmla="*/ 2256 h 3324"/>
              <a:gd name="T20" fmla="*/ 2907 w 7149"/>
              <a:gd name="T21" fmla="*/ 2448 h 3324"/>
              <a:gd name="T22" fmla="*/ 2441 w 7149"/>
              <a:gd name="T23" fmla="*/ 2628 h 3324"/>
              <a:gd name="T24" fmla="*/ 1965 w 7149"/>
              <a:gd name="T25" fmla="*/ 2794 h 3324"/>
              <a:gd name="T26" fmla="*/ 1485 w 7149"/>
              <a:gd name="T27" fmla="*/ 2946 h 3324"/>
              <a:gd name="T28" fmla="*/ 998 w 7149"/>
              <a:gd name="T29" fmla="*/ 3086 h 3324"/>
              <a:gd name="T30" fmla="*/ 502 w 7149"/>
              <a:gd name="T31" fmla="*/ 3212 h 3324"/>
              <a:gd name="T32" fmla="*/ 0 w 7149"/>
              <a:gd name="T33" fmla="*/ 3324 h 3324"/>
              <a:gd name="T34" fmla="*/ 28 w 7149"/>
              <a:gd name="T35" fmla="*/ 3324 h 3324"/>
              <a:gd name="T36" fmla="*/ 528 w 7149"/>
              <a:gd name="T37" fmla="*/ 3212 h 3324"/>
              <a:gd name="T38" fmla="*/ 1022 w 7149"/>
              <a:gd name="T39" fmla="*/ 3086 h 3324"/>
              <a:gd name="T40" fmla="*/ 1507 w 7149"/>
              <a:gd name="T41" fmla="*/ 2946 h 3324"/>
              <a:gd name="T42" fmla="*/ 1987 w 7149"/>
              <a:gd name="T43" fmla="*/ 2792 h 3324"/>
              <a:gd name="T44" fmla="*/ 2459 w 7149"/>
              <a:gd name="T45" fmla="*/ 2626 h 3324"/>
              <a:gd name="T46" fmla="*/ 2925 w 7149"/>
              <a:gd name="T47" fmla="*/ 2446 h 3324"/>
              <a:gd name="T48" fmla="*/ 3383 w 7149"/>
              <a:gd name="T49" fmla="*/ 2254 h 3324"/>
              <a:gd name="T50" fmla="*/ 3835 w 7149"/>
              <a:gd name="T51" fmla="*/ 2050 h 3324"/>
              <a:gd name="T52" fmla="*/ 4277 w 7149"/>
              <a:gd name="T53" fmla="*/ 1834 h 3324"/>
              <a:gd name="T54" fmla="*/ 4713 w 7149"/>
              <a:gd name="T55" fmla="*/ 1606 h 3324"/>
              <a:gd name="T56" fmla="*/ 5139 w 7149"/>
              <a:gd name="T57" fmla="*/ 1366 h 3324"/>
              <a:gd name="T58" fmla="*/ 5559 w 7149"/>
              <a:gd name="T59" fmla="*/ 1114 h 3324"/>
              <a:gd name="T60" fmla="*/ 5969 w 7149"/>
              <a:gd name="T61" fmla="*/ 852 h 3324"/>
              <a:gd name="T62" fmla="*/ 6371 w 7149"/>
              <a:gd name="T63" fmla="*/ 580 h 3324"/>
              <a:gd name="T64" fmla="*/ 6765 w 7149"/>
              <a:gd name="T65" fmla="*/ 296 h 3324"/>
              <a:gd name="T66" fmla="*/ 7149 w 7149"/>
              <a:gd name="T67" fmla="*/ 2 h 3324"/>
              <a:gd name="T68" fmla="*/ 7143 w 7149"/>
              <a:gd name="T69" fmla="*/ 0 h 3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149" h="3324">
                <a:moveTo>
                  <a:pt x="7143" y="0"/>
                </a:moveTo>
                <a:lnTo>
                  <a:pt x="7143" y="0"/>
                </a:lnTo>
                <a:lnTo>
                  <a:pt x="6951" y="148"/>
                </a:lnTo>
                <a:lnTo>
                  <a:pt x="6757" y="294"/>
                </a:lnTo>
                <a:lnTo>
                  <a:pt x="6561" y="438"/>
                </a:lnTo>
                <a:lnTo>
                  <a:pt x="6363" y="580"/>
                </a:lnTo>
                <a:lnTo>
                  <a:pt x="6163" y="718"/>
                </a:lnTo>
                <a:lnTo>
                  <a:pt x="5961" y="852"/>
                </a:lnTo>
                <a:lnTo>
                  <a:pt x="5755" y="986"/>
                </a:lnTo>
                <a:lnTo>
                  <a:pt x="5549" y="1116"/>
                </a:lnTo>
                <a:lnTo>
                  <a:pt x="5339" y="1242"/>
                </a:lnTo>
                <a:lnTo>
                  <a:pt x="5129" y="1368"/>
                </a:lnTo>
                <a:lnTo>
                  <a:pt x="4915" y="1488"/>
                </a:lnTo>
                <a:lnTo>
                  <a:pt x="4699" y="1608"/>
                </a:lnTo>
                <a:lnTo>
                  <a:pt x="4483" y="1722"/>
                </a:lnTo>
                <a:lnTo>
                  <a:pt x="4263" y="1836"/>
                </a:lnTo>
                <a:lnTo>
                  <a:pt x="4043" y="1946"/>
                </a:lnTo>
                <a:lnTo>
                  <a:pt x="3819" y="2052"/>
                </a:lnTo>
                <a:lnTo>
                  <a:pt x="3593" y="2156"/>
                </a:lnTo>
                <a:lnTo>
                  <a:pt x="3367" y="2256"/>
                </a:lnTo>
                <a:lnTo>
                  <a:pt x="3139" y="2354"/>
                </a:lnTo>
                <a:lnTo>
                  <a:pt x="2907" y="2448"/>
                </a:lnTo>
                <a:lnTo>
                  <a:pt x="2675" y="2540"/>
                </a:lnTo>
                <a:lnTo>
                  <a:pt x="2441" y="2628"/>
                </a:lnTo>
                <a:lnTo>
                  <a:pt x="2203" y="2712"/>
                </a:lnTo>
                <a:lnTo>
                  <a:pt x="1965" y="2794"/>
                </a:lnTo>
                <a:lnTo>
                  <a:pt x="1727" y="2872"/>
                </a:lnTo>
                <a:lnTo>
                  <a:pt x="1485" y="2946"/>
                </a:lnTo>
                <a:lnTo>
                  <a:pt x="1242" y="3018"/>
                </a:lnTo>
                <a:lnTo>
                  <a:pt x="998" y="3086"/>
                </a:lnTo>
                <a:lnTo>
                  <a:pt x="750" y="3152"/>
                </a:lnTo>
                <a:lnTo>
                  <a:pt x="502" y="3212"/>
                </a:lnTo>
                <a:lnTo>
                  <a:pt x="252" y="3270"/>
                </a:lnTo>
                <a:lnTo>
                  <a:pt x="0" y="3324"/>
                </a:lnTo>
                <a:lnTo>
                  <a:pt x="28" y="3324"/>
                </a:lnTo>
                <a:lnTo>
                  <a:pt x="28" y="3324"/>
                </a:lnTo>
                <a:lnTo>
                  <a:pt x="278" y="3270"/>
                </a:lnTo>
                <a:lnTo>
                  <a:pt x="528" y="3212"/>
                </a:lnTo>
                <a:lnTo>
                  <a:pt x="776" y="3150"/>
                </a:lnTo>
                <a:lnTo>
                  <a:pt x="1022" y="3086"/>
                </a:lnTo>
                <a:lnTo>
                  <a:pt x="1266" y="3018"/>
                </a:lnTo>
                <a:lnTo>
                  <a:pt x="1507" y="2946"/>
                </a:lnTo>
                <a:lnTo>
                  <a:pt x="1747" y="2870"/>
                </a:lnTo>
                <a:lnTo>
                  <a:pt x="1987" y="2792"/>
                </a:lnTo>
                <a:lnTo>
                  <a:pt x="2225" y="2710"/>
                </a:lnTo>
                <a:lnTo>
                  <a:pt x="2459" y="2626"/>
                </a:lnTo>
                <a:lnTo>
                  <a:pt x="2693" y="2538"/>
                </a:lnTo>
                <a:lnTo>
                  <a:pt x="2925" y="2446"/>
                </a:lnTo>
                <a:lnTo>
                  <a:pt x="3155" y="2352"/>
                </a:lnTo>
                <a:lnTo>
                  <a:pt x="3383" y="2254"/>
                </a:lnTo>
                <a:lnTo>
                  <a:pt x="3609" y="2154"/>
                </a:lnTo>
                <a:lnTo>
                  <a:pt x="3835" y="2050"/>
                </a:lnTo>
                <a:lnTo>
                  <a:pt x="4057" y="1944"/>
                </a:lnTo>
                <a:lnTo>
                  <a:pt x="4277" y="1834"/>
                </a:lnTo>
                <a:lnTo>
                  <a:pt x="4495" y="1722"/>
                </a:lnTo>
                <a:lnTo>
                  <a:pt x="4713" y="1606"/>
                </a:lnTo>
                <a:lnTo>
                  <a:pt x="4927" y="1488"/>
                </a:lnTo>
                <a:lnTo>
                  <a:pt x="5139" y="1366"/>
                </a:lnTo>
                <a:lnTo>
                  <a:pt x="5351" y="1242"/>
                </a:lnTo>
                <a:lnTo>
                  <a:pt x="5559" y="1114"/>
                </a:lnTo>
                <a:lnTo>
                  <a:pt x="5765" y="986"/>
                </a:lnTo>
                <a:lnTo>
                  <a:pt x="5969" y="852"/>
                </a:lnTo>
                <a:lnTo>
                  <a:pt x="6171" y="718"/>
                </a:lnTo>
                <a:lnTo>
                  <a:pt x="6371" y="580"/>
                </a:lnTo>
                <a:lnTo>
                  <a:pt x="6569" y="438"/>
                </a:lnTo>
                <a:lnTo>
                  <a:pt x="6765" y="296"/>
                </a:lnTo>
                <a:lnTo>
                  <a:pt x="6957" y="150"/>
                </a:lnTo>
                <a:lnTo>
                  <a:pt x="7149" y="2"/>
                </a:lnTo>
                <a:lnTo>
                  <a:pt x="7149" y="2"/>
                </a:lnTo>
                <a:lnTo>
                  <a:pt x="7143" y="0"/>
                </a:lnTo>
                <a:close/>
              </a:path>
            </a:pathLst>
          </a:custGeom>
          <a:solidFill>
            <a:srgbClr val="0072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Freeform 18">
            <a:extLst>
              <a:ext uri="{FF2B5EF4-FFF2-40B4-BE49-F238E27FC236}">
                <a16:creationId xmlns:a16="http://schemas.microsoft.com/office/drawing/2014/main" id="{2ABAFC32-F15B-4CE2-B36A-9B48914DE341}"/>
              </a:ext>
            </a:extLst>
          </p:cNvPr>
          <p:cNvSpPr>
            <a:spLocks/>
          </p:cNvSpPr>
          <p:nvPr/>
        </p:nvSpPr>
        <p:spPr bwMode="auto">
          <a:xfrm>
            <a:off x="2792413" y="5707063"/>
            <a:ext cx="11349038" cy="5276850"/>
          </a:xfrm>
          <a:custGeom>
            <a:avLst/>
            <a:gdLst>
              <a:gd name="T0" fmla="*/ 7143 w 7149"/>
              <a:gd name="T1" fmla="*/ 0 h 3324"/>
              <a:gd name="T2" fmla="*/ 6757 w 7149"/>
              <a:gd name="T3" fmla="*/ 294 h 3324"/>
              <a:gd name="T4" fmla="*/ 6363 w 7149"/>
              <a:gd name="T5" fmla="*/ 580 h 3324"/>
              <a:gd name="T6" fmla="*/ 5961 w 7149"/>
              <a:gd name="T7" fmla="*/ 852 h 3324"/>
              <a:gd name="T8" fmla="*/ 5549 w 7149"/>
              <a:gd name="T9" fmla="*/ 1116 h 3324"/>
              <a:gd name="T10" fmla="*/ 5129 w 7149"/>
              <a:gd name="T11" fmla="*/ 1368 h 3324"/>
              <a:gd name="T12" fmla="*/ 4699 w 7149"/>
              <a:gd name="T13" fmla="*/ 1608 h 3324"/>
              <a:gd name="T14" fmla="*/ 4263 w 7149"/>
              <a:gd name="T15" fmla="*/ 1836 h 3324"/>
              <a:gd name="T16" fmla="*/ 3819 w 7149"/>
              <a:gd name="T17" fmla="*/ 2052 h 3324"/>
              <a:gd name="T18" fmla="*/ 3367 w 7149"/>
              <a:gd name="T19" fmla="*/ 2256 h 3324"/>
              <a:gd name="T20" fmla="*/ 2907 w 7149"/>
              <a:gd name="T21" fmla="*/ 2448 h 3324"/>
              <a:gd name="T22" fmla="*/ 2441 w 7149"/>
              <a:gd name="T23" fmla="*/ 2628 h 3324"/>
              <a:gd name="T24" fmla="*/ 1965 w 7149"/>
              <a:gd name="T25" fmla="*/ 2794 h 3324"/>
              <a:gd name="T26" fmla="*/ 1485 w 7149"/>
              <a:gd name="T27" fmla="*/ 2946 h 3324"/>
              <a:gd name="T28" fmla="*/ 998 w 7149"/>
              <a:gd name="T29" fmla="*/ 3086 h 3324"/>
              <a:gd name="T30" fmla="*/ 502 w 7149"/>
              <a:gd name="T31" fmla="*/ 3212 h 3324"/>
              <a:gd name="T32" fmla="*/ 0 w 7149"/>
              <a:gd name="T33" fmla="*/ 3324 h 3324"/>
              <a:gd name="T34" fmla="*/ 28 w 7149"/>
              <a:gd name="T35" fmla="*/ 3324 h 3324"/>
              <a:gd name="T36" fmla="*/ 528 w 7149"/>
              <a:gd name="T37" fmla="*/ 3212 h 3324"/>
              <a:gd name="T38" fmla="*/ 1022 w 7149"/>
              <a:gd name="T39" fmla="*/ 3086 h 3324"/>
              <a:gd name="T40" fmla="*/ 1507 w 7149"/>
              <a:gd name="T41" fmla="*/ 2946 h 3324"/>
              <a:gd name="T42" fmla="*/ 1987 w 7149"/>
              <a:gd name="T43" fmla="*/ 2792 h 3324"/>
              <a:gd name="T44" fmla="*/ 2459 w 7149"/>
              <a:gd name="T45" fmla="*/ 2626 h 3324"/>
              <a:gd name="T46" fmla="*/ 2925 w 7149"/>
              <a:gd name="T47" fmla="*/ 2446 h 3324"/>
              <a:gd name="T48" fmla="*/ 3383 w 7149"/>
              <a:gd name="T49" fmla="*/ 2254 h 3324"/>
              <a:gd name="T50" fmla="*/ 3835 w 7149"/>
              <a:gd name="T51" fmla="*/ 2050 h 3324"/>
              <a:gd name="T52" fmla="*/ 4277 w 7149"/>
              <a:gd name="T53" fmla="*/ 1834 h 3324"/>
              <a:gd name="T54" fmla="*/ 4713 w 7149"/>
              <a:gd name="T55" fmla="*/ 1606 h 3324"/>
              <a:gd name="T56" fmla="*/ 5139 w 7149"/>
              <a:gd name="T57" fmla="*/ 1366 h 3324"/>
              <a:gd name="T58" fmla="*/ 5559 w 7149"/>
              <a:gd name="T59" fmla="*/ 1114 h 3324"/>
              <a:gd name="T60" fmla="*/ 5969 w 7149"/>
              <a:gd name="T61" fmla="*/ 852 h 3324"/>
              <a:gd name="T62" fmla="*/ 6371 w 7149"/>
              <a:gd name="T63" fmla="*/ 580 h 3324"/>
              <a:gd name="T64" fmla="*/ 6765 w 7149"/>
              <a:gd name="T65" fmla="*/ 296 h 3324"/>
              <a:gd name="T66" fmla="*/ 7149 w 7149"/>
              <a:gd name="T67" fmla="*/ 2 h 3324"/>
              <a:gd name="T68" fmla="*/ 7143 w 7149"/>
              <a:gd name="T69" fmla="*/ 0 h 3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149" h="3324">
                <a:moveTo>
                  <a:pt x="7143" y="0"/>
                </a:moveTo>
                <a:lnTo>
                  <a:pt x="7143" y="0"/>
                </a:lnTo>
                <a:lnTo>
                  <a:pt x="6951" y="148"/>
                </a:lnTo>
                <a:lnTo>
                  <a:pt x="6757" y="294"/>
                </a:lnTo>
                <a:lnTo>
                  <a:pt x="6561" y="438"/>
                </a:lnTo>
                <a:lnTo>
                  <a:pt x="6363" y="580"/>
                </a:lnTo>
                <a:lnTo>
                  <a:pt x="6163" y="718"/>
                </a:lnTo>
                <a:lnTo>
                  <a:pt x="5961" y="852"/>
                </a:lnTo>
                <a:lnTo>
                  <a:pt x="5755" y="986"/>
                </a:lnTo>
                <a:lnTo>
                  <a:pt x="5549" y="1116"/>
                </a:lnTo>
                <a:lnTo>
                  <a:pt x="5339" y="1242"/>
                </a:lnTo>
                <a:lnTo>
                  <a:pt x="5129" y="1368"/>
                </a:lnTo>
                <a:lnTo>
                  <a:pt x="4915" y="1488"/>
                </a:lnTo>
                <a:lnTo>
                  <a:pt x="4699" y="1608"/>
                </a:lnTo>
                <a:lnTo>
                  <a:pt x="4483" y="1722"/>
                </a:lnTo>
                <a:lnTo>
                  <a:pt x="4263" y="1836"/>
                </a:lnTo>
                <a:lnTo>
                  <a:pt x="4043" y="1946"/>
                </a:lnTo>
                <a:lnTo>
                  <a:pt x="3819" y="2052"/>
                </a:lnTo>
                <a:lnTo>
                  <a:pt x="3593" y="2156"/>
                </a:lnTo>
                <a:lnTo>
                  <a:pt x="3367" y="2256"/>
                </a:lnTo>
                <a:lnTo>
                  <a:pt x="3139" y="2354"/>
                </a:lnTo>
                <a:lnTo>
                  <a:pt x="2907" y="2448"/>
                </a:lnTo>
                <a:lnTo>
                  <a:pt x="2675" y="2540"/>
                </a:lnTo>
                <a:lnTo>
                  <a:pt x="2441" y="2628"/>
                </a:lnTo>
                <a:lnTo>
                  <a:pt x="2203" y="2712"/>
                </a:lnTo>
                <a:lnTo>
                  <a:pt x="1965" y="2794"/>
                </a:lnTo>
                <a:lnTo>
                  <a:pt x="1727" y="2872"/>
                </a:lnTo>
                <a:lnTo>
                  <a:pt x="1485" y="2946"/>
                </a:lnTo>
                <a:lnTo>
                  <a:pt x="1242" y="3018"/>
                </a:lnTo>
                <a:lnTo>
                  <a:pt x="998" y="3086"/>
                </a:lnTo>
                <a:lnTo>
                  <a:pt x="750" y="3152"/>
                </a:lnTo>
                <a:lnTo>
                  <a:pt x="502" y="3212"/>
                </a:lnTo>
                <a:lnTo>
                  <a:pt x="252" y="3270"/>
                </a:lnTo>
                <a:lnTo>
                  <a:pt x="0" y="3324"/>
                </a:lnTo>
                <a:lnTo>
                  <a:pt x="28" y="3324"/>
                </a:lnTo>
                <a:lnTo>
                  <a:pt x="28" y="3324"/>
                </a:lnTo>
                <a:lnTo>
                  <a:pt x="278" y="3270"/>
                </a:lnTo>
                <a:lnTo>
                  <a:pt x="528" y="3212"/>
                </a:lnTo>
                <a:lnTo>
                  <a:pt x="776" y="3150"/>
                </a:lnTo>
                <a:lnTo>
                  <a:pt x="1022" y="3086"/>
                </a:lnTo>
                <a:lnTo>
                  <a:pt x="1266" y="3018"/>
                </a:lnTo>
                <a:lnTo>
                  <a:pt x="1507" y="2946"/>
                </a:lnTo>
                <a:lnTo>
                  <a:pt x="1747" y="2870"/>
                </a:lnTo>
                <a:lnTo>
                  <a:pt x="1987" y="2792"/>
                </a:lnTo>
                <a:lnTo>
                  <a:pt x="2225" y="2710"/>
                </a:lnTo>
                <a:lnTo>
                  <a:pt x="2459" y="2626"/>
                </a:lnTo>
                <a:lnTo>
                  <a:pt x="2693" y="2538"/>
                </a:lnTo>
                <a:lnTo>
                  <a:pt x="2925" y="2446"/>
                </a:lnTo>
                <a:lnTo>
                  <a:pt x="3155" y="2352"/>
                </a:lnTo>
                <a:lnTo>
                  <a:pt x="3383" y="2254"/>
                </a:lnTo>
                <a:lnTo>
                  <a:pt x="3609" y="2154"/>
                </a:lnTo>
                <a:lnTo>
                  <a:pt x="3835" y="2050"/>
                </a:lnTo>
                <a:lnTo>
                  <a:pt x="4057" y="1944"/>
                </a:lnTo>
                <a:lnTo>
                  <a:pt x="4277" y="1834"/>
                </a:lnTo>
                <a:lnTo>
                  <a:pt x="4495" y="1722"/>
                </a:lnTo>
                <a:lnTo>
                  <a:pt x="4713" y="1606"/>
                </a:lnTo>
                <a:lnTo>
                  <a:pt x="4927" y="1488"/>
                </a:lnTo>
                <a:lnTo>
                  <a:pt x="5139" y="1366"/>
                </a:lnTo>
                <a:lnTo>
                  <a:pt x="5351" y="1242"/>
                </a:lnTo>
                <a:lnTo>
                  <a:pt x="5559" y="1114"/>
                </a:lnTo>
                <a:lnTo>
                  <a:pt x="5765" y="986"/>
                </a:lnTo>
                <a:lnTo>
                  <a:pt x="5969" y="852"/>
                </a:lnTo>
                <a:lnTo>
                  <a:pt x="6171" y="718"/>
                </a:lnTo>
                <a:lnTo>
                  <a:pt x="6371" y="580"/>
                </a:lnTo>
                <a:lnTo>
                  <a:pt x="6569" y="438"/>
                </a:lnTo>
                <a:lnTo>
                  <a:pt x="6765" y="296"/>
                </a:lnTo>
                <a:lnTo>
                  <a:pt x="6957" y="150"/>
                </a:lnTo>
                <a:lnTo>
                  <a:pt x="7149" y="2"/>
                </a:lnTo>
                <a:lnTo>
                  <a:pt x="7149" y="2"/>
                </a:lnTo>
                <a:lnTo>
                  <a:pt x="714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Freeform 19">
            <a:extLst>
              <a:ext uri="{FF2B5EF4-FFF2-40B4-BE49-F238E27FC236}">
                <a16:creationId xmlns:a16="http://schemas.microsoft.com/office/drawing/2014/main" id="{58FA3BB8-0CE8-48FE-A988-404685C14192}"/>
              </a:ext>
            </a:extLst>
          </p:cNvPr>
          <p:cNvSpPr>
            <a:spLocks/>
          </p:cNvSpPr>
          <p:nvPr/>
        </p:nvSpPr>
        <p:spPr bwMode="auto">
          <a:xfrm>
            <a:off x="2836863" y="5710238"/>
            <a:ext cx="16671925" cy="5273675"/>
          </a:xfrm>
          <a:custGeom>
            <a:avLst/>
            <a:gdLst>
              <a:gd name="T0" fmla="*/ 7121 w 10502"/>
              <a:gd name="T1" fmla="*/ 0 h 3322"/>
              <a:gd name="T2" fmla="*/ 7121 w 10502"/>
              <a:gd name="T3" fmla="*/ 0 h 3322"/>
              <a:gd name="T4" fmla="*/ 6929 w 10502"/>
              <a:gd name="T5" fmla="*/ 148 h 3322"/>
              <a:gd name="T6" fmla="*/ 6737 w 10502"/>
              <a:gd name="T7" fmla="*/ 294 h 3322"/>
              <a:gd name="T8" fmla="*/ 6541 w 10502"/>
              <a:gd name="T9" fmla="*/ 436 h 3322"/>
              <a:gd name="T10" fmla="*/ 6343 w 10502"/>
              <a:gd name="T11" fmla="*/ 578 h 3322"/>
              <a:gd name="T12" fmla="*/ 6143 w 10502"/>
              <a:gd name="T13" fmla="*/ 716 h 3322"/>
              <a:gd name="T14" fmla="*/ 5941 w 10502"/>
              <a:gd name="T15" fmla="*/ 850 h 3322"/>
              <a:gd name="T16" fmla="*/ 5737 w 10502"/>
              <a:gd name="T17" fmla="*/ 984 h 3322"/>
              <a:gd name="T18" fmla="*/ 5531 w 10502"/>
              <a:gd name="T19" fmla="*/ 1112 h 3322"/>
              <a:gd name="T20" fmla="*/ 5323 w 10502"/>
              <a:gd name="T21" fmla="*/ 1240 h 3322"/>
              <a:gd name="T22" fmla="*/ 5111 w 10502"/>
              <a:gd name="T23" fmla="*/ 1364 h 3322"/>
              <a:gd name="T24" fmla="*/ 4899 w 10502"/>
              <a:gd name="T25" fmla="*/ 1486 h 3322"/>
              <a:gd name="T26" fmla="*/ 4685 w 10502"/>
              <a:gd name="T27" fmla="*/ 1604 h 3322"/>
              <a:gd name="T28" fmla="*/ 4467 w 10502"/>
              <a:gd name="T29" fmla="*/ 1720 h 3322"/>
              <a:gd name="T30" fmla="*/ 4249 w 10502"/>
              <a:gd name="T31" fmla="*/ 1832 h 3322"/>
              <a:gd name="T32" fmla="*/ 4029 w 10502"/>
              <a:gd name="T33" fmla="*/ 1942 h 3322"/>
              <a:gd name="T34" fmla="*/ 3807 w 10502"/>
              <a:gd name="T35" fmla="*/ 2048 h 3322"/>
              <a:gd name="T36" fmla="*/ 3581 w 10502"/>
              <a:gd name="T37" fmla="*/ 2152 h 3322"/>
              <a:gd name="T38" fmla="*/ 3355 w 10502"/>
              <a:gd name="T39" fmla="*/ 2252 h 3322"/>
              <a:gd name="T40" fmla="*/ 3127 w 10502"/>
              <a:gd name="T41" fmla="*/ 2350 h 3322"/>
              <a:gd name="T42" fmla="*/ 2897 w 10502"/>
              <a:gd name="T43" fmla="*/ 2444 h 3322"/>
              <a:gd name="T44" fmla="*/ 2665 w 10502"/>
              <a:gd name="T45" fmla="*/ 2536 h 3322"/>
              <a:gd name="T46" fmla="*/ 2431 w 10502"/>
              <a:gd name="T47" fmla="*/ 2624 h 3322"/>
              <a:gd name="T48" fmla="*/ 2197 w 10502"/>
              <a:gd name="T49" fmla="*/ 2708 h 3322"/>
              <a:gd name="T50" fmla="*/ 1959 w 10502"/>
              <a:gd name="T51" fmla="*/ 2790 h 3322"/>
              <a:gd name="T52" fmla="*/ 1719 w 10502"/>
              <a:gd name="T53" fmla="*/ 2868 h 3322"/>
              <a:gd name="T54" fmla="*/ 1479 w 10502"/>
              <a:gd name="T55" fmla="*/ 2944 h 3322"/>
              <a:gd name="T56" fmla="*/ 1238 w 10502"/>
              <a:gd name="T57" fmla="*/ 3016 h 3322"/>
              <a:gd name="T58" fmla="*/ 994 w 10502"/>
              <a:gd name="T59" fmla="*/ 3084 h 3322"/>
              <a:gd name="T60" fmla="*/ 748 w 10502"/>
              <a:gd name="T61" fmla="*/ 3148 h 3322"/>
              <a:gd name="T62" fmla="*/ 500 w 10502"/>
              <a:gd name="T63" fmla="*/ 3210 h 3322"/>
              <a:gd name="T64" fmla="*/ 250 w 10502"/>
              <a:gd name="T65" fmla="*/ 3268 h 3322"/>
              <a:gd name="T66" fmla="*/ 0 w 10502"/>
              <a:gd name="T67" fmla="*/ 3322 h 3322"/>
              <a:gd name="T68" fmla="*/ 10502 w 10502"/>
              <a:gd name="T69" fmla="*/ 3322 h 3322"/>
              <a:gd name="T70" fmla="*/ 10502 w 10502"/>
              <a:gd name="T71" fmla="*/ 1570 h 3322"/>
              <a:gd name="T72" fmla="*/ 10502 w 10502"/>
              <a:gd name="T73" fmla="*/ 1226 h 3322"/>
              <a:gd name="T74" fmla="*/ 10502 w 10502"/>
              <a:gd name="T75" fmla="*/ 1226 h 3322"/>
              <a:gd name="T76" fmla="*/ 10302 w 10502"/>
              <a:gd name="T77" fmla="*/ 1134 h 3322"/>
              <a:gd name="T78" fmla="*/ 10100 w 10502"/>
              <a:gd name="T79" fmla="*/ 1044 h 3322"/>
              <a:gd name="T80" fmla="*/ 9896 w 10502"/>
              <a:gd name="T81" fmla="*/ 956 h 3322"/>
              <a:gd name="T82" fmla="*/ 9690 w 10502"/>
              <a:gd name="T83" fmla="*/ 870 h 3322"/>
              <a:gd name="T84" fmla="*/ 9484 w 10502"/>
              <a:gd name="T85" fmla="*/ 786 h 3322"/>
              <a:gd name="T86" fmla="*/ 9276 w 10502"/>
              <a:gd name="T87" fmla="*/ 704 h 3322"/>
              <a:gd name="T88" fmla="*/ 9066 w 10502"/>
              <a:gd name="T89" fmla="*/ 624 h 3322"/>
              <a:gd name="T90" fmla="*/ 8856 w 10502"/>
              <a:gd name="T91" fmla="*/ 546 h 3322"/>
              <a:gd name="T92" fmla="*/ 8644 w 10502"/>
              <a:gd name="T93" fmla="*/ 470 h 3322"/>
              <a:gd name="T94" fmla="*/ 8430 w 10502"/>
              <a:gd name="T95" fmla="*/ 396 h 3322"/>
              <a:gd name="T96" fmla="*/ 8214 w 10502"/>
              <a:gd name="T97" fmla="*/ 324 h 3322"/>
              <a:gd name="T98" fmla="*/ 7998 w 10502"/>
              <a:gd name="T99" fmla="*/ 256 h 3322"/>
              <a:gd name="T100" fmla="*/ 7780 w 10502"/>
              <a:gd name="T101" fmla="*/ 188 h 3322"/>
              <a:gd name="T102" fmla="*/ 7562 w 10502"/>
              <a:gd name="T103" fmla="*/ 122 h 3322"/>
              <a:gd name="T104" fmla="*/ 7343 w 10502"/>
              <a:gd name="T105" fmla="*/ 60 h 3322"/>
              <a:gd name="T106" fmla="*/ 7121 w 10502"/>
              <a:gd name="T107" fmla="*/ 0 h 3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502" h="3322">
                <a:moveTo>
                  <a:pt x="7121" y="0"/>
                </a:moveTo>
                <a:lnTo>
                  <a:pt x="7121" y="0"/>
                </a:lnTo>
                <a:lnTo>
                  <a:pt x="6929" y="148"/>
                </a:lnTo>
                <a:lnTo>
                  <a:pt x="6737" y="294"/>
                </a:lnTo>
                <a:lnTo>
                  <a:pt x="6541" y="436"/>
                </a:lnTo>
                <a:lnTo>
                  <a:pt x="6343" y="578"/>
                </a:lnTo>
                <a:lnTo>
                  <a:pt x="6143" y="716"/>
                </a:lnTo>
                <a:lnTo>
                  <a:pt x="5941" y="850"/>
                </a:lnTo>
                <a:lnTo>
                  <a:pt x="5737" y="984"/>
                </a:lnTo>
                <a:lnTo>
                  <a:pt x="5531" y="1112"/>
                </a:lnTo>
                <a:lnTo>
                  <a:pt x="5323" y="1240"/>
                </a:lnTo>
                <a:lnTo>
                  <a:pt x="5111" y="1364"/>
                </a:lnTo>
                <a:lnTo>
                  <a:pt x="4899" y="1486"/>
                </a:lnTo>
                <a:lnTo>
                  <a:pt x="4685" y="1604"/>
                </a:lnTo>
                <a:lnTo>
                  <a:pt x="4467" y="1720"/>
                </a:lnTo>
                <a:lnTo>
                  <a:pt x="4249" y="1832"/>
                </a:lnTo>
                <a:lnTo>
                  <a:pt x="4029" y="1942"/>
                </a:lnTo>
                <a:lnTo>
                  <a:pt x="3807" y="2048"/>
                </a:lnTo>
                <a:lnTo>
                  <a:pt x="3581" y="2152"/>
                </a:lnTo>
                <a:lnTo>
                  <a:pt x="3355" y="2252"/>
                </a:lnTo>
                <a:lnTo>
                  <a:pt x="3127" y="2350"/>
                </a:lnTo>
                <a:lnTo>
                  <a:pt x="2897" y="2444"/>
                </a:lnTo>
                <a:lnTo>
                  <a:pt x="2665" y="2536"/>
                </a:lnTo>
                <a:lnTo>
                  <a:pt x="2431" y="2624"/>
                </a:lnTo>
                <a:lnTo>
                  <a:pt x="2197" y="2708"/>
                </a:lnTo>
                <a:lnTo>
                  <a:pt x="1959" y="2790"/>
                </a:lnTo>
                <a:lnTo>
                  <a:pt x="1719" y="2868"/>
                </a:lnTo>
                <a:lnTo>
                  <a:pt x="1479" y="2944"/>
                </a:lnTo>
                <a:lnTo>
                  <a:pt x="1238" y="3016"/>
                </a:lnTo>
                <a:lnTo>
                  <a:pt x="994" y="3084"/>
                </a:lnTo>
                <a:lnTo>
                  <a:pt x="748" y="3148"/>
                </a:lnTo>
                <a:lnTo>
                  <a:pt x="500" y="3210"/>
                </a:lnTo>
                <a:lnTo>
                  <a:pt x="250" y="3268"/>
                </a:lnTo>
                <a:lnTo>
                  <a:pt x="0" y="3322"/>
                </a:lnTo>
                <a:lnTo>
                  <a:pt x="10502" y="3322"/>
                </a:lnTo>
                <a:lnTo>
                  <a:pt x="10502" y="1570"/>
                </a:lnTo>
                <a:lnTo>
                  <a:pt x="10502" y="1226"/>
                </a:lnTo>
                <a:lnTo>
                  <a:pt x="10502" y="1226"/>
                </a:lnTo>
                <a:lnTo>
                  <a:pt x="10302" y="1134"/>
                </a:lnTo>
                <a:lnTo>
                  <a:pt x="10100" y="1044"/>
                </a:lnTo>
                <a:lnTo>
                  <a:pt x="9896" y="956"/>
                </a:lnTo>
                <a:lnTo>
                  <a:pt x="9690" y="870"/>
                </a:lnTo>
                <a:lnTo>
                  <a:pt x="9484" y="786"/>
                </a:lnTo>
                <a:lnTo>
                  <a:pt x="9276" y="704"/>
                </a:lnTo>
                <a:lnTo>
                  <a:pt x="9066" y="624"/>
                </a:lnTo>
                <a:lnTo>
                  <a:pt x="8856" y="546"/>
                </a:lnTo>
                <a:lnTo>
                  <a:pt x="8644" y="470"/>
                </a:lnTo>
                <a:lnTo>
                  <a:pt x="8430" y="396"/>
                </a:lnTo>
                <a:lnTo>
                  <a:pt x="8214" y="324"/>
                </a:lnTo>
                <a:lnTo>
                  <a:pt x="7998" y="256"/>
                </a:lnTo>
                <a:lnTo>
                  <a:pt x="7780" y="188"/>
                </a:lnTo>
                <a:lnTo>
                  <a:pt x="7562" y="122"/>
                </a:lnTo>
                <a:lnTo>
                  <a:pt x="7343" y="60"/>
                </a:lnTo>
                <a:lnTo>
                  <a:pt x="7121" y="0"/>
                </a:lnTo>
                <a:close/>
              </a:path>
            </a:pathLst>
          </a:custGeom>
          <a:solidFill>
            <a:srgbClr val="0054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Freeform 20">
            <a:extLst>
              <a:ext uri="{FF2B5EF4-FFF2-40B4-BE49-F238E27FC236}">
                <a16:creationId xmlns:a16="http://schemas.microsoft.com/office/drawing/2014/main" id="{4562DFA7-C88E-4DDF-87F3-67A97FB979A3}"/>
              </a:ext>
            </a:extLst>
          </p:cNvPr>
          <p:cNvSpPr>
            <a:spLocks/>
          </p:cNvSpPr>
          <p:nvPr/>
        </p:nvSpPr>
        <p:spPr bwMode="auto">
          <a:xfrm>
            <a:off x="2836863" y="5710238"/>
            <a:ext cx="16671925" cy="5273675"/>
          </a:xfrm>
          <a:custGeom>
            <a:avLst/>
            <a:gdLst>
              <a:gd name="T0" fmla="*/ 7121 w 10502"/>
              <a:gd name="T1" fmla="*/ 0 h 3322"/>
              <a:gd name="T2" fmla="*/ 7121 w 10502"/>
              <a:gd name="T3" fmla="*/ 0 h 3322"/>
              <a:gd name="T4" fmla="*/ 6929 w 10502"/>
              <a:gd name="T5" fmla="*/ 148 h 3322"/>
              <a:gd name="T6" fmla="*/ 6737 w 10502"/>
              <a:gd name="T7" fmla="*/ 294 h 3322"/>
              <a:gd name="T8" fmla="*/ 6541 w 10502"/>
              <a:gd name="T9" fmla="*/ 436 h 3322"/>
              <a:gd name="T10" fmla="*/ 6343 w 10502"/>
              <a:gd name="T11" fmla="*/ 578 h 3322"/>
              <a:gd name="T12" fmla="*/ 6143 w 10502"/>
              <a:gd name="T13" fmla="*/ 716 h 3322"/>
              <a:gd name="T14" fmla="*/ 5941 w 10502"/>
              <a:gd name="T15" fmla="*/ 850 h 3322"/>
              <a:gd name="T16" fmla="*/ 5737 w 10502"/>
              <a:gd name="T17" fmla="*/ 984 h 3322"/>
              <a:gd name="T18" fmla="*/ 5531 w 10502"/>
              <a:gd name="T19" fmla="*/ 1112 h 3322"/>
              <a:gd name="T20" fmla="*/ 5323 w 10502"/>
              <a:gd name="T21" fmla="*/ 1240 h 3322"/>
              <a:gd name="T22" fmla="*/ 5111 w 10502"/>
              <a:gd name="T23" fmla="*/ 1364 h 3322"/>
              <a:gd name="T24" fmla="*/ 4899 w 10502"/>
              <a:gd name="T25" fmla="*/ 1486 h 3322"/>
              <a:gd name="T26" fmla="*/ 4685 w 10502"/>
              <a:gd name="T27" fmla="*/ 1604 h 3322"/>
              <a:gd name="T28" fmla="*/ 4467 w 10502"/>
              <a:gd name="T29" fmla="*/ 1720 h 3322"/>
              <a:gd name="T30" fmla="*/ 4249 w 10502"/>
              <a:gd name="T31" fmla="*/ 1832 h 3322"/>
              <a:gd name="T32" fmla="*/ 4029 w 10502"/>
              <a:gd name="T33" fmla="*/ 1942 h 3322"/>
              <a:gd name="T34" fmla="*/ 3807 w 10502"/>
              <a:gd name="T35" fmla="*/ 2048 h 3322"/>
              <a:gd name="T36" fmla="*/ 3581 w 10502"/>
              <a:gd name="T37" fmla="*/ 2152 h 3322"/>
              <a:gd name="T38" fmla="*/ 3355 w 10502"/>
              <a:gd name="T39" fmla="*/ 2252 h 3322"/>
              <a:gd name="T40" fmla="*/ 3127 w 10502"/>
              <a:gd name="T41" fmla="*/ 2350 h 3322"/>
              <a:gd name="T42" fmla="*/ 2897 w 10502"/>
              <a:gd name="T43" fmla="*/ 2444 h 3322"/>
              <a:gd name="T44" fmla="*/ 2665 w 10502"/>
              <a:gd name="T45" fmla="*/ 2536 h 3322"/>
              <a:gd name="T46" fmla="*/ 2431 w 10502"/>
              <a:gd name="T47" fmla="*/ 2624 h 3322"/>
              <a:gd name="T48" fmla="*/ 2197 w 10502"/>
              <a:gd name="T49" fmla="*/ 2708 h 3322"/>
              <a:gd name="T50" fmla="*/ 1959 w 10502"/>
              <a:gd name="T51" fmla="*/ 2790 h 3322"/>
              <a:gd name="T52" fmla="*/ 1719 w 10502"/>
              <a:gd name="T53" fmla="*/ 2868 h 3322"/>
              <a:gd name="T54" fmla="*/ 1479 w 10502"/>
              <a:gd name="T55" fmla="*/ 2944 h 3322"/>
              <a:gd name="T56" fmla="*/ 1238 w 10502"/>
              <a:gd name="T57" fmla="*/ 3016 h 3322"/>
              <a:gd name="T58" fmla="*/ 994 w 10502"/>
              <a:gd name="T59" fmla="*/ 3084 h 3322"/>
              <a:gd name="T60" fmla="*/ 748 w 10502"/>
              <a:gd name="T61" fmla="*/ 3148 h 3322"/>
              <a:gd name="T62" fmla="*/ 500 w 10502"/>
              <a:gd name="T63" fmla="*/ 3210 h 3322"/>
              <a:gd name="T64" fmla="*/ 250 w 10502"/>
              <a:gd name="T65" fmla="*/ 3268 h 3322"/>
              <a:gd name="T66" fmla="*/ 0 w 10502"/>
              <a:gd name="T67" fmla="*/ 3322 h 3322"/>
              <a:gd name="T68" fmla="*/ 10502 w 10502"/>
              <a:gd name="T69" fmla="*/ 3322 h 3322"/>
              <a:gd name="T70" fmla="*/ 10502 w 10502"/>
              <a:gd name="T71" fmla="*/ 1570 h 3322"/>
              <a:gd name="T72" fmla="*/ 10502 w 10502"/>
              <a:gd name="T73" fmla="*/ 1226 h 3322"/>
              <a:gd name="T74" fmla="*/ 10502 w 10502"/>
              <a:gd name="T75" fmla="*/ 1226 h 3322"/>
              <a:gd name="T76" fmla="*/ 10302 w 10502"/>
              <a:gd name="T77" fmla="*/ 1134 h 3322"/>
              <a:gd name="T78" fmla="*/ 10100 w 10502"/>
              <a:gd name="T79" fmla="*/ 1044 h 3322"/>
              <a:gd name="T80" fmla="*/ 9896 w 10502"/>
              <a:gd name="T81" fmla="*/ 956 h 3322"/>
              <a:gd name="T82" fmla="*/ 9690 w 10502"/>
              <a:gd name="T83" fmla="*/ 870 h 3322"/>
              <a:gd name="T84" fmla="*/ 9484 w 10502"/>
              <a:gd name="T85" fmla="*/ 786 h 3322"/>
              <a:gd name="T86" fmla="*/ 9276 w 10502"/>
              <a:gd name="T87" fmla="*/ 704 h 3322"/>
              <a:gd name="T88" fmla="*/ 9066 w 10502"/>
              <a:gd name="T89" fmla="*/ 624 h 3322"/>
              <a:gd name="T90" fmla="*/ 8856 w 10502"/>
              <a:gd name="T91" fmla="*/ 546 h 3322"/>
              <a:gd name="T92" fmla="*/ 8644 w 10502"/>
              <a:gd name="T93" fmla="*/ 470 h 3322"/>
              <a:gd name="T94" fmla="*/ 8430 w 10502"/>
              <a:gd name="T95" fmla="*/ 396 h 3322"/>
              <a:gd name="T96" fmla="*/ 8214 w 10502"/>
              <a:gd name="T97" fmla="*/ 324 h 3322"/>
              <a:gd name="T98" fmla="*/ 7998 w 10502"/>
              <a:gd name="T99" fmla="*/ 256 h 3322"/>
              <a:gd name="T100" fmla="*/ 7780 w 10502"/>
              <a:gd name="T101" fmla="*/ 188 h 3322"/>
              <a:gd name="T102" fmla="*/ 7562 w 10502"/>
              <a:gd name="T103" fmla="*/ 122 h 3322"/>
              <a:gd name="T104" fmla="*/ 7343 w 10502"/>
              <a:gd name="T105" fmla="*/ 60 h 3322"/>
              <a:gd name="T106" fmla="*/ 7121 w 10502"/>
              <a:gd name="T107" fmla="*/ 0 h 3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502" h="3322">
                <a:moveTo>
                  <a:pt x="7121" y="0"/>
                </a:moveTo>
                <a:lnTo>
                  <a:pt x="7121" y="0"/>
                </a:lnTo>
                <a:lnTo>
                  <a:pt x="6929" y="148"/>
                </a:lnTo>
                <a:lnTo>
                  <a:pt x="6737" y="294"/>
                </a:lnTo>
                <a:lnTo>
                  <a:pt x="6541" y="436"/>
                </a:lnTo>
                <a:lnTo>
                  <a:pt x="6343" y="578"/>
                </a:lnTo>
                <a:lnTo>
                  <a:pt x="6143" y="716"/>
                </a:lnTo>
                <a:lnTo>
                  <a:pt x="5941" y="850"/>
                </a:lnTo>
                <a:lnTo>
                  <a:pt x="5737" y="984"/>
                </a:lnTo>
                <a:lnTo>
                  <a:pt x="5531" y="1112"/>
                </a:lnTo>
                <a:lnTo>
                  <a:pt x="5323" y="1240"/>
                </a:lnTo>
                <a:lnTo>
                  <a:pt x="5111" y="1364"/>
                </a:lnTo>
                <a:lnTo>
                  <a:pt x="4899" y="1486"/>
                </a:lnTo>
                <a:lnTo>
                  <a:pt x="4685" y="1604"/>
                </a:lnTo>
                <a:lnTo>
                  <a:pt x="4467" y="1720"/>
                </a:lnTo>
                <a:lnTo>
                  <a:pt x="4249" y="1832"/>
                </a:lnTo>
                <a:lnTo>
                  <a:pt x="4029" y="1942"/>
                </a:lnTo>
                <a:lnTo>
                  <a:pt x="3807" y="2048"/>
                </a:lnTo>
                <a:lnTo>
                  <a:pt x="3581" y="2152"/>
                </a:lnTo>
                <a:lnTo>
                  <a:pt x="3355" y="2252"/>
                </a:lnTo>
                <a:lnTo>
                  <a:pt x="3127" y="2350"/>
                </a:lnTo>
                <a:lnTo>
                  <a:pt x="2897" y="2444"/>
                </a:lnTo>
                <a:lnTo>
                  <a:pt x="2665" y="2536"/>
                </a:lnTo>
                <a:lnTo>
                  <a:pt x="2431" y="2624"/>
                </a:lnTo>
                <a:lnTo>
                  <a:pt x="2197" y="2708"/>
                </a:lnTo>
                <a:lnTo>
                  <a:pt x="1959" y="2790"/>
                </a:lnTo>
                <a:lnTo>
                  <a:pt x="1719" y="2868"/>
                </a:lnTo>
                <a:lnTo>
                  <a:pt x="1479" y="2944"/>
                </a:lnTo>
                <a:lnTo>
                  <a:pt x="1238" y="3016"/>
                </a:lnTo>
                <a:lnTo>
                  <a:pt x="994" y="3084"/>
                </a:lnTo>
                <a:lnTo>
                  <a:pt x="748" y="3148"/>
                </a:lnTo>
                <a:lnTo>
                  <a:pt x="500" y="3210"/>
                </a:lnTo>
                <a:lnTo>
                  <a:pt x="250" y="3268"/>
                </a:lnTo>
                <a:lnTo>
                  <a:pt x="0" y="3322"/>
                </a:lnTo>
                <a:lnTo>
                  <a:pt x="10502" y="3322"/>
                </a:lnTo>
                <a:lnTo>
                  <a:pt x="10502" y="1570"/>
                </a:lnTo>
                <a:lnTo>
                  <a:pt x="10502" y="1226"/>
                </a:lnTo>
                <a:lnTo>
                  <a:pt x="10502" y="1226"/>
                </a:lnTo>
                <a:lnTo>
                  <a:pt x="10302" y="1134"/>
                </a:lnTo>
                <a:lnTo>
                  <a:pt x="10100" y="1044"/>
                </a:lnTo>
                <a:lnTo>
                  <a:pt x="9896" y="956"/>
                </a:lnTo>
                <a:lnTo>
                  <a:pt x="9690" y="870"/>
                </a:lnTo>
                <a:lnTo>
                  <a:pt x="9484" y="786"/>
                </a:lnTo>
                <a:lnTo>
                  <a:pt x="9276" y="704"/>
                </a:lnTo>
                <a:lnTo>
                  <a:pt x="9066" y="624"/>
                </a:lnTo>
                <a:lnTo>
                  <a:pt x="8856" y="546"/>
                </a:lnTo>
                <a:lnTo>
                  <a:pt x="8644" y="470"/>
                </a:lnTo>
                <a:lnTo>
                  <a:pt x="8430" y="396"/>
                </a:lnTo>
                <a:lnTo>
                  <a:pt x="8214" y="324"/>
                </a:lnTo>
                <a:lnTo>
                  <a:pt x="7998" y="256"/>
                </a:lnTo>
                <a:lnTo>
                  <a:pt x="7780" y="188"/>
                </a:lnTo>
                <a:lnTo>
                  <a:pt x="7562" y="122"/>
                </a:lnTo>
                <a:lnTo>
                  <a:pt x="7343" y="60"/>
                </a:lnTo>
                <a:lnTo>
                  <a:pt x="712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7B057870-0030-41ED-B0DE-3E3CDADC7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7493" y="1607979"/>
            <a:ext cx="738663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경북직훈서점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024C06A0-438D-424F-8649-A2F770D3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3163" y="3065522"/>
            <a:ext cx="73064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5400" b="1" i="0" u="none" strike="noStrike" cap="none" normalizeH="0" baseline="0" dirty="0" smtClean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서점 데이터베이스 구축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2" name="Rectangle 48">
            <a:extLst>
              <a:ext uri="{FF2B5EF4-FFF2-40B4-BE49-F238E27FC236}">
                <a16:creationId xmlns:a16="http://schemas.microsoft.com/office/drawing/2014/main" id="{C55C723E-6D2D-40C6-87FA-78C5E978E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60" y="9460726"/>
            <a:ext cx="360675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r>
              <a:rPr lang="ko-KR" altLang="en-US" sz="360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팀</a:t>
            </a:r>
            <a:r>
              <a:rPr kumimoji="0" lang="ko-KR" altLang="en-US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경북직훈</a:t>
            </a:r>
            <a:r>
              <a:rPr lang="ko-KR" altLang="en-US" sz="360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서점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9" name="Rectangle 55">
            <a:extLst>
              <a:ext uri="{FF2B5EF4-FFF2-40B4-BE49-F238E27FC236}">
                <a16:creationId xmlns:a16="http://schemas.microsoft.com/office/drawing/2014/main" id="{DCD4060F-FE3B-4CF4-B351-AB7FC5F9C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8" y="9339263"/>
            <a:ext cx="22225" cy="796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29">
            <a:extLst>
              <a:ext uri="{FF2B5EF4-FFF2-40B4-BE49-F238E27FC236}">
                <a16:creationId xmlns:a16="http://schemas.microsoft.com/office/drawing/2014/main" id="{9FD01C6A-723C-4970-A2EA-80EC63CC1C68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35">
            <a:extLst>
              <a:ext uri="{FF2B5EF4-FFF2-40B4-BE49-F238E27FC236}">
                <a16:creationId xmlns:a16="http://schemas.microsoft.com/office/drawing/2014/main" id="{52A597B0-3AE6-49DA-832D-702C2E1638AD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68" name="Freeform 58">
            <a:extLst>
              <a:ext uri="{FF2B5EF4-FFF2-40B4-BE49-F238E27FC236}">
                <a16:creationId xmlns:a16="http://schemas.microsoft.com/office/drawing/2014/main" id="{C04BC216-79F1-43D3-8AD5-B2AC64A9CD2C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83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920284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프로젝트에 활용된 테이블들의 모델</a:t>
            </a:r>
            <a:endParaRPr lang="en-US" altLang="ko-KR" sz="4000" b="1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CUSTOMER</a:t>
            </a:r>
            <a:r>
              <a:rPr kumimoji="0" lang="en-US" altLang="ko-KR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: </a:t>
            </a:r>
            <a:r>
              <a:rPr kumimoji="0" lang="ko-KR" altLang="en-US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고객 테이블</a:t>
            </a:r>
            <a:endParaRPr kumimoji="0" lang="en-US" altLang="ko-KR" sz="4000" b="1" i="0" u="none" strike="noStrike" cap="none" normalizeH="0" dirty="0" smtClean="0">
              <a:ln>
                <a:noFill/>
              </a:ln>
              <a:solidFill>
                <a:srgbClr val="FFFFF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baseline="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1. CUSTID : </a:t>
            </a:r>
            <a:r>
              <a:rPr lang="ko-KR" altLang="en-US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고객의 고유 코드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4000" b="1" baseline="0" dirty="0" err="1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기본키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 2. NAME :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고객</a:t>
            </a:r>
            <a:r>
              <a:rPr kumimoji="0" lang="ko-KR" altLang="en-US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이름</a:t>
            </a:r>
            <a:endParaRPr kumimoji="0" lang="en-US" altLang="ko-KR" sz="4000" b="1" i="0" u="none" strike="noStrike" cap="none" normalizeH="0" dirty="0" smtClean="0">
              <a:ln>
                <a:noFill/>
              </a:ln>
              <a:solidFill>
                <a:srgbClr val="FFFFF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baseline="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3.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ADDRESS :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고객 주소</a:t>
            </a:r>
            <a:endParaRPr lang="en-US" altLang="ko-KR" sz="4000" b="1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 4. 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PHONE :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고객 연락처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03" name="Rectangle 132">
            <a:extLst>
              <a:ext uri="{FF2B5EF4-FFF2-40B4-BE49-F238E27FC236}">
                <a16:creationId xmlns:a16="http://schemas.microsoft.com/office/drawing/2014/main" id="{902550F4-4F17-44C8-8DAB-75CC78CF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" name="Rectangle 45">
            <a:extLst>
              <a:ext uri="{FF2B5EF4-FFF2-40B4-BE49-F238E27FC236}">
                <a16:creationId xmlns:a16="http://schemas.microsoft.com/office/drawing/2014/main" id="{5E0FBDF8-CC94-4618-B2F2-CD1677BA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3.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kumimoji="0" lang="ko-KR" altLang="en-US" sz="7400" b="1" i="0" u="none" strike="noStrike" cap="none" normalizeH="0" baseline="0" dirty="0" err="1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수행절차</a:t>
            </a:r>
            <a:r>
              <a:rPr kumimoji="0" lang="en-US" altLang="ko-KR" sz="74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(6/16)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8" name="Rectangle 293">
            <a:extLst>
              <a:ext uri="{FF2B5EF4-FFF2-40B4-BE49-F238E27FC236}">
                <a16:creationId xmlns:a16="http://schemas.microsoft.com/office/drawing/2014/main" id="{859F4B7B-11C9-4B55-B9B8-F202A21E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87" y="4429919"/>
            <a:ext cx="7920000" cy="1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7E5B1FD-30F6-4743-B91A-3DDF0A0B09F8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B773E51-EA27-4C20-9E32-7CE97F473628}"/>
              </a:ext>
            </a:extLst>
          </p:cNvPr>
          <p:cNvSpPr>
            <a:spLocks noEditPoints="1"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16 h 32"/>
              <a:gd name="T2" fmla="*/ 18 w 32"/>
              <a:gd name="T3" fmla="*/ 16 h 32"/>
              <a:gd name="T4" fmla="*/ 16 w 32"/>
              <a:gd name="T5" fmla="*/ 16 h 32"/>
              <a:gd name="T6" fmla="*/ 16 w 32"/>
              <a:gd name="T7" fmla="*/ 16 h 32"/>
              <a:gd name="T8" fmla="*/ 16 w 32"/>
              <a:gd name="T9" fmla="*/ 16 h 32"/>
              <a:gd name="T10" fmla="*/ 16 w 32"/>
              <a:gd name="T11" fmla="*/ 0 h 32"/>
              <a:gd name="T12" fmla="*/ 16 w 32"/>
              <a:gd name="T13" fmla="*/ 0 h 32"/>
              <a:gd name="T14" fmla="*/ 10 w 32"/>
              <a:gd name="T15" fmla="*/ 2 h 32"/>
              <a:gd name="T16" fmla="*/ 6 w 32"/>
              <a:gd name="T17" fmla="*/ 4 h 32"/>
              <a:gd name="T18" fmla="*/ 2 w 32"/>
              <a:gd name="T19" fmla="*/ 10 h 32"/>
              <a:gd name="T20" fmla="*/ 0 w 32"/>
              <a:gd name="T21" fmla="*/ 16 h 32"/>
              <a:gd name="T22" fmla="*/ 0 w 32"/>
              <a:gd name="T23" fmla="*/ 16 h 32"/>
              <a:gd name="T24" fmla="*/ 2 w 32"/>
              <a:gd name="T25" fmla="*/ 22 h 32"/>
              <a:gd name="T26" fmla="*/ 6 w 32"/>
              <a:gd name="T27" fmla="*/ 28 h 32"/>
              <a:gd name="T28" fmla="*/ 10 w 32"/>
              <a:gd name="T29" fmla="*/ 30 h 32"/>
              <a:gd name="T30" fmla="*/ 16 w 32"/>
              <a:gd name="T31" fmla="*/ 32 h 32"/>
              <a:gd name="T32" fmla="*/ 16 w 32"/>
              <a:gd name="T33" fmla="*/ 32 h 32"/>
              <a:gd name="T34" fmla="*/ 22 w 32"/>
              <a:gd name="T35" fmla="*/ 30 h 32"/>
              <a:gd name="T36" fmla="*/ 28 w 32"/>
              <a:gd name="T37" fmla="*/ 28 h 32"/>
              <a:gd name="T38" fmla="*/ 32 w 32"/>
              <a:gd name="T39" fmla="*/ 22 h 32"/>
              <a:gd name="T40" fmla="*/ 32 w 32"/>
              <a:gd name="T41" fmla="*/ 16 h 32"/>
              <a:gd name="T42" fmla="*/ 32 w 32"/>
              <a:gd name="T43" fmla="*/ 16 h 32"/>
              <a:gd name="T44" fmla="*/ 32 w 32"/>
              <a:gd name="T45" fmla="*/ 10 h 32"/>
              <a:gd name="T46" fmla="*/ 28 w 32"/>
              <a:gd name="T47" fmla="*/ 4 h 32"/>
              <a:gd name="T48" fmla="*/ 22 w 32"/>
              <a:gd name="T49" fmla="*/ 2 h 32"/>
              <a:gd name="T50" fmla="*/ 16 w 32"/>
              <a:gd name="T51" fmla="*/ 0 h 32"/>
              <a:gd name="T52" fmla="*/ 16 w 32"/>
              <a:gd name="T5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" h="32">
                <a:moveTo>
                  <a:pt x="16" y="16"/>
                </a:moveTo>
                <a:lnTo>
                  <a:pt x="18" y="16"/>
                </a:lnTo>
                <a:lnTo>
                  <a:pt x="16" y="16"/>
                </a:lnTo>
                <a:lnTo>
                  <a:pt x="16" y="16"/>
                </a:lnTo>
                <a:lnTo>
                  <a:pt x="16" y="16"/>
                </a:lnTo>
                <a:close/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67A3700-87FA-4346-B7E5-D69A31A51BDE}"/>
              </a:ext>
            </a:extLst>
          </p:cNvPr>
          <p:cNvSpPr>
            <a:spLocks/>
          </p:cNvSpPr>
          <p:nvPr/>
        </p:nvSpPr>
        <p:spPr bwMode="auto">
          <a:xfrm>
            <a:off x="3844924" y="2529681"/>
            <a:ext cx="3175" cy="0"/>
          </a:xfrm>
          <a:custGeom>
            <a:avLst/>
            <a:gdLst>
              <a:gd name="T0" fmla="*/ 0 w 2"/>
              <a:gd name="T1" fmla="*/ 2 w 2"/>
              <a:gd name="T2" fmla="*/ 0 w 2"/>
              <a:gd name="T3" fmla="*/ 0 w 2"/>
              <a:gd name="T4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F2B7EF8-8A1A-4C08-9ADE-2C1FB253184E}"/>
              </a:ext>
            </a:extLst>
          </p:cNvPr>
          <p:cNvSpPr>
            <a:spLocks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0 h 32"/>
              <a:gd name="T2" fmla="*/ 16 w 32"/>
              <a:gd name="T3" fmla="*/ 0 h 32"/>
              <a:gd name="T4" fmla="*/ 10 w 32"/>
              <a:gd name="T5" fmla="*/ 2 h 32"/>
              <a:gd name="T6" fmla="*/ 6 w 32"/>
              <a:gd name="T7" fmla="*/ 4 h 32"/>
              <a:gd name="T8" fmla="*/ 2 w 32"/>
              <a:gd name="T9" fmla="*/ 10 h 32"/>
              <a:gd name="T10" fmla="*/ 0 w 32"/>
              <a:gd name="T11" fmla="*/ 16 h 32"/>
              <a:gd name="T12" fmla="*/ 0 w 32"/>
              <a:gd name="T13" fmla="*/ 16 h 32"/>
              <a:gd name="T14" fmla="*/ 2 w 32"/>
              <a:gd name="T15" fmla="*/ 22 h 32"/>
              <a:gd name="T16" fmla="*/ 6 w 32"/>
              <a:gd name="T17" fmla="*/ 28 h 32"/>
              <a:gd name="T18" fmla="*/ 10 w 32"/>
              <a:gd name="T19" fmla="*/ 30 h 32"/>
              <a:gd name="T20" fmla="*/ 16 w 32"/>
              <a:gd name="T21" fmla="*/ 32 h 32"/>
              <a:gd name="T22" fmla="*/ 16 w 32"/>
              <a:gd name="T23" fmla="*/ 32 h 32"/>
              <a:gd name="T24" fmla="*/ 22 w 32"/>
              <a:gd name="T25" fmla="*/ 30 h 32"/>
              <a:gd name="T26" fmla="*/ 28 w 32"/>
              <a:gd name="T27" fmla="*/ 28 h 32"/>
              <a:gd name="T28" fmla="*/ 32 w 32"/>
              <a:gd name="T29" fmla="*/ 22 h 32"/>
              <a:gd name="T30" fmla="*/ 32 w 32"/>
              <a:gd name="T31" fmla="*/ 16 h 32"/>
              <a:gd name="T32" fmla="*/ 32 w 32"/>
              <a:gd name="T33" fmla="*/ 16 h 32"/>
              <a:gd name="T34" fmla="*/ 32 w 32"/>
              <a:gd name="T35" fmla="*/ 10 h 32"/>
              <a:gd name="T36" fmla="*/ 28 w 32"/>
              <a:gd name="T37" fmla="*/ 4 h 32"/>
              <a:gd name="T38" fmla="*/ 22 w 32"/>
              <a:gd name="T39" fmla="*/ 2 h 32"/>
              <a:gd name="T40" fmla="*/ 16 w 32"/>
              <a:gd name="T41" fmla="*/ 0 h 32"/>
              <a:gd name="T42" fmla="*/ 16 w 32"/>
              <a:gd name="T4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Freeform 52">
            <a:extLst>
              <a:ext uri="{FF2B5EF4-FFF2-40B4-BE49-F238E27FC236}">
                <a16:creationId xmlns:a16="http://schemas.microsoft.com/office/drawing/2014/main" id="{E1D8D3A5-E8E0-4DF3-A926-E3B7B51C1E4B}"/>
              </a:ext>
            </a:extLst>
          </p:cNvPr>
          <p:cNvSpPr>
            <a:spLocks/>
          </p:cNvSpPr>
          <p:nvPr/>
        </p:nvSpPr>
        <p:spPr bwMode="auto">
          <a:xfrm>
            <a:off x="1949449" y="9491663"/>
            <a:ext cx="3417888" cy="1165225"/>
          </a:xfrm>
          <a:custGeom>
            <a:avLst/>
            <a:gdLst>
              <a:gd name="T0" fmla="*/ 2153 w 2153"/>
              <a:gd name="T1" fmla="*/ 734 h 734"/>
              <a:gd name="T2" fmla="*/ 2153 w 2153"/>
              <a:gd name="T3" fmla="*/ 176 h 734"/>
              <a:gd name="T4" fmla="*/ 2153 w 2153"/>
              <a:gd name="T5" fmla="*/ 176 h 734"/>
              <a:gd name="T6" fmla="*/ 2151 w 2153"/>
              <a:gd name="T7" fmla="*/ 158 h 734"/>
              <a:gd name="T8" fmla="*/ 2149 w 2153"/>
              <a:gd name="T9" fmla="*/ 140 h 734"/>
              <a:gd name="T10" fmla="*/ 2145 w 2153"/>
              <a:gd name="T11" fmla="*/ 124 h 734"/>
              <a:gd name="T12" fmla="*/ 2139 w 2153"/>
              <a:gd name="T13" fmla="*/ 108 h 734"/>
              <a:gd name="T14" fmla="*/ 2133 w 2153"/>
              <a:gd name="T15" fmla="*/ 92 h 734"/>
              <a:gd name="T16" fmla="*/ 2125 w 2153"/>
              <a:gd name="T17" fmla="*/ 78 h 734"/>
              <a:gd name="T18" fmla="*/ 2115 w 2153"/>
              <a:gd name="T19" fmla="*/ 64 h 734"/>
              <a:gd name="T20" fmla="*/ 2103 w 2153"/>
              <a:gd name="T21" fmla="*/ 52 h 734"/>
              <a:gd name="T22" fmla="*/ 2091 w 2153"/>
              <a:gd name="T23" fmla="*/ 40 h 734"/>
              <a:gd name="T24" fmla="*/ 2079 w 2153"/>
              <a:gd name="T25" fmla="*/ 30 h 734"/>
              <a:gd name="T26" fmla="*/ 2065 w 2153"/>
              <a:gd name="T27" fmla="*/ 22 h 734"/>
              <a:gd name="T28" fmla="*/ 2051 w 2153"/>
              <a:gd name="T29" fmla="*/ 14 h 734"/>
              <a:gd name="T30" fmla="*/ 2035 w 2153"/>
              <a:gd name="T31" fmla="*/ 8 h 734"/>
              <a:gd name="T32" fmla="*/ 2019 w 2153"/>
              <a:gd name="T33" fmla="*/ 4 h 734"/>
              <a:gd name="T34" fmla="*/ 2003 w 2153"/>
              <a:gd name="T35" fmla="*/ 0 h 734"/>
              <a:gd name="T36" fmla="*/ 1985 w 2153"/>
              <a:gd name="T37" fmla="*/ 0 h 734"/>
              <a:gd name="T38" fmla="*/ 166 w 2153"/>
              <a:gd name="T39" fmla="*/ 0 h 734"/>
              <a:gd name="T40" fmla="*/ 166 w 2153"/>
              <a:gd name="T41" fmla="*/ 0 h 734"/>
              <a:gd name="T42" fmla="*/ 150 w 2153"/>
              <a:gd name="T43" fmla="*/ 0 h 734"/>
              <a:gd name="T44" fmla="*/ 134 w 2153"/>
              <a:gd name="T45" fmla="*/ 4 h 734"/>
              <a:gd name="T46" fmla="*/ 118 w 2153"/>
              <a:gd name="T47" fmla="*/ 8 h 734"/>
              <a:gd name="T48" fmla="*/ 102 w 2153"/>
              <a:gd name="T49" fmla="*/ 14 h 734"/>
              <a:gd name="T50" fmla="*/ 88 w 2153"/>
              <a:gd name="T51" fmla="*/ 22 h 734"/>
              <a:gd name="T52" fmla="*/ 74 w 2153"/>
              <a:gd name="T53" fmla="*/ 30 h 734"/>
              <a:gd name="T54" fmla="*/ 60 w 2153"/>
              <a:gd name="T55" fmla="*/ 40 h 734"/>
              <a:gd name="T56" fmla="*/ 48 w 2153"/>
              <a:gd name="T57" fmla="*/ 52 h 734"/>
              <a:gd name="T58" fmla="*/ 38 w 2153"/>
              <a:gd name="T59" fmla="*/ 64 h 734"/>
              <a:gd name="T60" fmla="*/ 28 w 2153"/>
              <a:gd name="T61" fmla="*/ 78 h 734"/>
              <a:gd name="T62" fmla="*/ 20 w 2153"/>
              <a:gd name="T63" fmla="*/ 92 h 734"/>
              <a:gd name="T64" fmla="*/ 12 w 2153"/>
              <a:gd name="T65" fmla="*/ 108 h 734"/>
              <a:gd name="T66" fmla="*/ 8 w 2153"/>
              <a:gd name="T67" fmla="*/ 124 h 734"/>
              <a:gd name="T68" fmla="*/ 4 w 2153"/>
              <a:gd name="T69" fmla="*/ 140 h 734"/>
              <a:gd name="T70" fmla="*/ 0 w 2153"/>
              <a:gd name="T71" fmla="*/ 158 h 734"/>
              <a:gd name="T72" fmla="*/ 0 w 2153"/>
              <a:gd name="T73" fmla="*/ 176 h 734"/>
              <a:gd name="T74" fmla="*/ 0 w 2153"/>
              <a:gd name="T75" fmla="*/ 734 h 734"/>
              <a:gd name="T76" fmla="*/ 2153 w 2153"/>
              <a:gd name="T77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53" h="734">
                <a:moveTo>
                  <a:pt x="2153" y="734"/>
                </a:moveTo>
                <a:lnTo>
                  <a:pt x="2153" y="176"/>
                </a:lnTo>
                <a:lnTo>
                  <a:pt x="2153" y="176"/>
                </a:lnTo>
                <a:lnTo>
                  <a:pt x="2151" y="158"/>
                </a:lnTo>
                <a:lnTo>
                  <a:pt x="2149" y="140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2"/>
                </a:lnTo>
                <a:lnTo>
                  <a:pt x="2125" y="78"/>
                </a:lnTo>
                <a:lnTo>
                  <a:pt x="2115" y="64"/>
                </a:lnTo>
                <a:lnTo>
                  <a:pt x="2103" y="52"/>
                </a:lnTo>
                <a:lnTo>
                  <a:pt x="2091" y="40"/>
                </a:lnTo>
                <a:lnTo>
                  <a:pt x="2079" y="30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0"/>
                </a:lnTo>
                <a:lnTo>
                  <a:pt x="1985" y="0"/>
                </a:lnTo>
                <a:lnTo>
                  <a:pt x="166" y="0"/>
                </a:lnTo>
                <a:lnTo>
                  <a:pt x="166" y="0"/>
                </a:lnTo>
                <a:lnTo>
                  <a:pt x="150" y="0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0"/>
                </a:lnTo>
                <a:lnTo>
                  <a:pt x="60" y="40"/>
                </a:lnTo>
                <a:lnTo>
                  <a:pt x="48" y="52"/>
                </a:lnTo>
                <a:lnTo>
                  <a:pt x="38" y="64"/>
                </a:lnTo>
                <a:lnTo>
                  <a:pt x="28" y="78"/>
                </a:lnTo>
                <a:lnTo>
                  <a:pt x="20" y="92"/>
                </a:lnTo>
                <a:lnTo>
                  <a:pt x="12" y="108"/>
                </a:lnTo>
                <a:lnTo>
                  <a:pt x="8" y="124"/>
                </a:lnTo>
                <a:lnTo>
                  <a:pt x="4" y="140"/>
                </a:lnTo>
                <a:lnTo>
                  <a:pt x="0" y="158"/>
                </a:lnTo>
                <a:lnTo>
                  <a:pt x="0" y="176"/>
                </a:lnTo>
                <a:lnTo>
                  <a:pt x="0" y="734"/>
                </a:lnTo>
                <a:lnTo>
                  <a:pt x="2153" y="7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" name="Freeform 58">
            <a:extLst>
              <a:ext uri="{FF2B5EF4-FFF2-40B4-BE49-F238E27FC236}">
                <a16:creationId xmlns:a16="http://schemas.microsoft.com/office/drawing/2014/main" id="{DF39D83F-D531-4F3A-8CD2-9CB65F166F22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4" name="Rectangle 133">
            <a:extLst>
              <a:ext uri="{FF2B5EF4-FFF2-40B4-BE49-F238E27FC236}">
                <a16:creationId xmlns:a16="http://schemas.microsoft.com/office/drawing/2014/main" id="{15D84F4C-0884-4BE0-8DAB-9B9BCD29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616" y="3937273"/>
            <a:ext cx="7214895" cy="34585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8/25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2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29">
            <a:extLst>
              <a:ext uri="{FF2B5EF4-FFF2-40B4-BE49-F238E27FC236}">
                <a16:creationId xmlns:a16="http://schemas.microsoft.com/office/drawing/2014/main" id="{9FD01C6A-723C-4970-A2EA-80EC63CC1C68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35">
            <a:extLst>
              <a:ext uri="{FF2B5EF4-FFF2-40B4-BE49-F238E27FC236}">
                <a16:creationId xmlns:a16="http://schemas.microsoft.com/office/drawing/2014/main" id="{52A597B0-3AE6-49DA-832D-702C2E1638AD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68" name="Freeform 58">
            <a:extLst>
              <a:ext uri="{FF2B5EF4-FFF2-40B4-BE49-F238E27FC236}">
                <a16:creationId xmlns:a16="http://schemas.microsoft.com/office/drawing/2014/main" id="{C04BC216-79F1-43D3-8AD5-B2AC64A9CD2C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83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920284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프로젝트에 활용된 테이블들의 모델</a:t>
            </a:r>
            <a:endParaRPr lang="en-US" altLang="ko-KR" sz="4000" b="1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ORDERS</a:t>
            </a:r>
            <a:r>
              <a:rPr kumimoji="0" lang="en-US" altLang="ko-KR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: </a:t>
            </a:r>
            <a:r>
              <a:rPr kumimoji="0" lang="ko-KR" altLang="en-US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주문 테이블</a:t>
            </a:r>
            <a:endParaRPr kumimoji="0" lang="en-US" altLang="ko-KR" sz="4000" b="1" i="0" u="none" strike="noStrike" cap="none" normalizeH="0" dirty="0" smtClean="0">
              <a:ln>
                <a:noFill/>
              </a:ln>
              <a:solidFill>
                <a:srgbClr val="FFFFF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baseline="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1.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ORDERID :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ID(</a:t>
            </a:r>
            <a:r>
              <a:rPr lang="ko-KR" altLang="en-US" sz="4000" b="1" dirty="0" err="1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기본키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endParaRPr lang="en-US" altLang="ko-KR" sz="4000" b="1" baseline="0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 2. 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CUSTID :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고객의 고유 코드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4000" b="1" dirty="0" err="1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외래키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endParaRPr kumimoji="0" lang="en-US" altLang="ko-KR" sz="4000" b="1" i="0" u="none" strike="noStrike" cap="none" normalizeH="0" dirty="0" smtClean="0">
              <a:ln>
                <a:noFill/>
              </a:ln>
              <a:solidFill>
                <a:srgbClr val="FFFFF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/>
            <a:r>
              <a:rPr lang="en-US" altLang="ko-KR" sz="4000" b="1" baseline="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3.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BOOKID :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책의 고유 코드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4000" b="1" dirty="0" err="1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외래키</a:t>
            </a:r>
            <a:r>
              <a:rPr lang="en-US" altLang="ko-KR" sz="4000" b="1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endParaRPr lang="en-US" altLang="ko-KR" sz="4000" b="1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 4. ORDERDATE : </a:t>
            </a:r>
            <a:r>
              <a:rPr kumimoji="0" lang="ko-KR" altLang="en-US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주문 날짜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03" name="Rectangle 132">
            <a:extLst>
              <a:ext uri="{FF2B5EF4-FFF2-40B4-BE49-F238E27FC236}">
                <a16:creationId xmlns:a16="http://schemas.microsoft.com/office/drawing/2014/main" id="{902550F4-4F17-44C8-8DAB-75CC78CF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" name="Rectangle 45">
            <a:extLst>
              <a:ext uri="{FF2B5EF4-FFF2-40B4-BE49-F238E27FC236}">
                <a16:creationId xmlns:a16="http://schemas.microsoft.com/office/drawing/2014/main" id="{5E0FBDF8-CC94-4618-B2F2-CD1677BA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3.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kumimoji="0" lang="ko-KR" altLang="en-US" sz="7400" b="1" i="0" u="none" strike="noStrike" cap="none" normalizeH="0" baseline="0" dirty="0" err="1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수행절차</a:t>
            </a:r>
            <a:r>
              <a:rPr kumimoji="0" lang="en-US" altLang="ko-KR" sz="74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(7/16)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8" name="Rectangle 293">
            <a:extLst>
              <a:ext uri="{FF2B5EF4-FFF2-40B4-BE49-F238E27FC236}">
                <a16:creationId xmlns:a16="http://schemas.microsoft.com/office/drawing/2014/main" id="{859F4B7B-11C9-4B55-B9B8-F202A21E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87" y="4429919"/>
            <a:ext cx="7920000" cy="1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7E5B1FD-30F6-4743-B91A-3DDF0A0B09F8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B773E51-EA27-4C20-9E32-7CE97F473628}"/>
              </a:ext>
            </a:extLst>
          </p:cNvPr>
          <p:cNvSpPr>
            <a:spLocks noEditPoints="1"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16 h 32"/>
              <a:gd name="T2" fmla="*/ 18 w 32"/>
              <a:gd name="T3" fmla="*/ 16 h 32"/>
              <a:gd name="T4" fmla="*/ 16 w 32"/>
              <a:gd name="T5" fmla="*/ 16 h 32"/>
              <a:gd name="T6" fmla="*/ 16 w 32"/>
              <a:gd name="T7" fmla="*/ 16 h 32"/>
              <a:gd name="T8" fmla="*/ 16 w 32"/>
              <a:gd name="T9" fmla="*/ 16 h 32"/>
              <a:gd name="T10" fmla="*/ 16 w 32"/>
              <a:gd name="T11" fmla="*/ 0 h 32"/>
              <a:gd name="T12" fmla="*/ 16 w 32"/>
              <a:gd name="T13" fmla="*/ 0 h 32"/>
              <a:gd name="T14" fmla="*/ 10 w 32"/>
              <a:gd name="T15" fmla="*/ 2 h 32"/>
              <a:gd name="T16" fmla="*/ 6 w 32"/>
              <a:gd name="T17" fmla="*/ 4 h 32"/>
              <a:gd name="T18" fmla="*/ 2 w 32"/>
              <a:gd name="T19" fmla="*/ 10 h 32"/>
              <a:gd name="T20" fmla="*/ 0 w 32"/>
              <a:gd name="T21" fmla="*/ 16 h 32"/>
              <a:gd name="T22" fmla="*/ 0 w 32"/>
              <a:gd name="T23" fmla="*/ 16 h 32"/>
              <a:gd name="T24" fmla="*/ 2 w 32"/>
              <a:gd name="T25" fmla="*/ 22 h 32"/>
              <a:gd name="T26" fmla="*/ 6 w 32"/>
              <a:gd name="T27" fmla="*/ 28 h 32"/>
              <a:gd name="T28" fmla="*/ 10 w 32"/>
              <a:gd name="T29" fmla="*/ 30 h 32"/>
              <a:gd name="T30" fmla="*/ 16 w 32"/>
              <a:gd name="T31" fmla="*/ 32 h 32"/>
              <a:gd name="T32" fmla="*/ 16 w 32"/>
              <a:gd name="T33" fmla="*/ 32 h 32"/>
              <a:gd name="T34" fmla="*/ 22 w 32"/>
              <a:gd name="T35" fmla="*/ 30 h 32"/>
              <a:gd name="T36" fmla="*/ 28 w 32"/>
              <a:gd name="T37" fmla="*/ 28 h 32"/>
              <a:gd name="T38" fmla="*/ 32 w 32"/>
              <a:gd name="T39" fmla="*/ 22 h 32"/>
              <a:gd name="T40" fmla="*/ 32 w 32"/>
              <a:gd name="T41" fmla="*/ 16 h 32"/>
              <a:gd name="T42" fmla="*/ 32 w 32"/>
              <a:gd name="T43" fmla="*/ 16 h 32"/>
              <a:gd name="T44" fmla="*/ 32 w 32"/>
              <a:gd name="T45" fmla="*/ 10 h 32"/>
              <a:gd name="T46" fmla="*/ 28 w 32"/>
              <a:gd name="T47" fmla="*/ 4 h 32"/>
              <a:gd name="T48" fmla="*/ 22 w 32"/>
              <a:gd name="T49" fmla="*/ 2 h 32"/>
              <a:gd name="T50" fmla="*/ 16 w 32"/>
              <a:gd name="T51" fmla="*/ 0 h 32"/>
              <a:gd name="T52" fmla="*/ 16 w 32"/>
              <a:gd name="T5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" h="32">
                <a:moveTo>
                  <a:pt x="16" y="16"/>
                </a:moveTo>
                <a:lnTo>
                  <a:pt x="18" y="16"/>
                </a:lnTo>
                <a:lnTo>
                  <a:pt x="16" y="16"/>
                </a:lnTo>
                <a:lnTo>
                  <a:pt x="16" y="16"/>
                </a:lnTo>
                <a:lnTo>
                  <a:pt x="16" y="16"/>
                </a:lnTo>
                <a:close/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67A3700-87FA-4346-B7E5-D69A31A51BDE}"/>
              </a:ext>
            </a:extLst>
          </p:cNvPr>
          <p:cNvSpPr>
            <a:spLocks/>
          </p:cNvSpPr>
          <p:nvPr/>
        </p:nvSpPr>
        <p:spPr bwMode="auto">
          <a:xfrm>
            <a:off x="3844924" y="2529681"/>
            <a:ext cx="3175" cy="0"/>
          </a:xfrm>
          <a:custGeom>
            <a:avLst/>
            <a:gdLst>
              <a:gd name="T0" fmla="*/ 0 w 2"/>
              <a:gd name="T1" fmla="*/ 2 w 2"/>
              <a:gd name="T2" fmla="*/ 0 w 2"/>
              <a:gd name="T3" fmla="*/ 0 w 2"/>
              <a:gd name="T4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F2B7EF8-8A1A-4C08-9ADE-2C1FB253184E}"/>
              </a:ext>
            </a:extLst>
          </p:cNvPr>
          <p:cNvSpPr>
            <a:spLocks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0 h 32"/>
              <a:gd name="T2" fmla="*/ 16 w 32"/>
              <a:gd name="T3" fmla="*/ 0 h 32"/>
              <a:gd name="T4" fmla="*/ 10 w 32"/>
              <a:gd name="T5" fmla="*/ 2 h 32"/>
              <a:gd name="T6" fmla="*/ 6 w 32"/>
              <a:gd name="T7" fmla="*/ 4 h 32"/>
              <a:gd name="T8" fmla="*/ 2 w 32"/>
              <a:gd name="T9" fmla="*/ 10 h 32"/>
              <a:gd name="T10" fmla="*/ 0 w 32"/>
              <a:gd name="T11" fmla="*/ 16 h 32"/>
              <a:gd name="T12" fmla="*/ 0 w 32"/>
              <a:gd name="T13" fmla="*/ 16 h 32"/>
              <a:gd name="T14" fmla="*/ 2 w 32"/>
              <a:gd name="T15" fmla="*/ 22 h 32"/>
              <a:gd name="T16" fmla="*/ 6 w 32"/>
              <a:gd name="T17" fmla="*/ 28 h 32"/>
              <a:gd name="T18" fmla="*/ 10 w 32"/>
              <a:gd name="T19" fmla="*/ 30 h 32"/>
              <a:gd name="T20" fmla="*/ 16 w 32"/>
              <a:gd name="T21" fmla="*/ 32 h 32"/>
              <a:gd name="T22" fmla="*/ 16 w 32"/>
              <a:gd name="T23" fmla="*/ 32 h 32"/>
              <a:gd name="T24" fmla="*/ 22 w 32"/>
              <a:gd name="T25" fmla="*/ 30 h 32"/>
              <a:gd name="T26" fmla="*/ 28 w 32"/>
              <a:gd name="T27" fmla="*/ 28 h 32"/>
              <a:gd name="T28" fmla="*/ 32 w 32"/>
              <a:gd name="T29" fmla="*/ 22 h 32"/>
              <a:gd name="T30" fmla="*/ 32 w 32"/>
              <a:gd name="T31" fmla="*/ 16 h 32"/>
              <a:gd name="T32" fmla="*/ 32 w 32"/>
              <a:gd name="T33" fmla="*/ 16 h 32"/>
              <a:gd name="T34" fmla="*/ 32 w 32"/>
              <a:gd name="T35" fmla="*/ 10 h 32"/>
              <a:gd name="T36" fmla="*/ 28 w 32"/>
              <a:gd name="T37" fmla="*/ 4 h 32"/>
              <a:gd name="T38" fmla="*/ 22 w 32"/>
              <a:gd name="T39" fmla="*/ 2 h 32"/>
              <a:gd name="T40" fmla="*/ 16 w 32"/>
              <a:gd name="T41" fmla="*/ 0 h 32"/>
              <a:gd name="T42" fmla="*/ 16 w 32"/>
              <a:gd name="T4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Freeform 52">
            <a:extLst>
              <a:ext uri="{FF2B5EF4-FFF2-40B4-BE49-F238E27FC236}">
                <a16:creationId xmlns:a16="http://schemas.microsoft.com/office/drawing/2014/main" id="{E1D8D3A5-E8E0-4DF3-A926-E3B7B51C1E4B}"/>
              </a:ext>
            </a:extLst>
          </p:cNvPr>
          <p:cNvSpPr>
            <a:spLocks/>
          </p:cNvSpPr>
          <p:nvPr/>
        </p:nvSpPr>
        <p:spPr bwMode="auto">
          <a:xfrm>
            <a:off x="1949449" y="9491663"/>
            <a:ext cx="3417888" cy="1165225"/>
          </a:xfrm>
          <a:custGeom>
            <a:avLst/>
            <a:gdLst>
              <a:gd name="T0" fmla="*/ 2153 w 2153"/>
              <a:gd name="T1" fmla="*/ 734 h 734"/>
              <a:gd name="T2" fmla="*/ 2153 w 2153"/>
              <a:gd name="T3" fmla="*/ 176 h 734"/>
              <a:gd name="T4" fmla="*/ 2153 w 2153"/>
              <a:gd name="T5" fmla="*/ 176 h 734"/>
              <a:gd name="T6" fmla="*/ 2151 w 2153"/>
              <a:gd name="T7" fmla="*/ 158 h 734"/>
              <a:gd name="T8" fmla="*/ 2149 w 2153"/>
              <a:gd name="T9" fmla="*/ 140 h 734"/>
              <a:gd name="T10" fmla="*/ 2145 w 2153"/>
              <a:gd name="T11" fmla="*/ 124 h 734"/>
              <a:gd name="T12" fmla="*/ 2139 w 2153"/>
              <a:gd name="T13" fmla="*/ 108 h 734"/>
              <a:gd name="T14" fmla="*/ 2133 w 2153"/>
              <a:gd name="T15" fmla="*/ 92 h 734"/>
              <a:gd name="T16" fmla="*/ 2125 w 2153"/>
              <a:gd name="T17" fmla="*/ 78 h 734"/>
              <a:gd name="T18" fmla="*/ 2115 w 2153"/>
              <a:gd name="T19" fmla="*/ 64 h 734"/>
              <a:gd name="T20" fmla="*/ 2103 w 2153"/>
              <a:gd name="T21" fmla="*/ 52 h 734"/>
              <a:gd name="T22" fmla="*/ 2091 w 2153"/>
              <a:gd name="T23" fmla="*/ 40 h 734"/>
              <a:gd name="T24" fmla="*/ 2079 w 2153"/>
              <a:gd name="T25" fmla="*/ 30 h 734"/>
              <a:gd name="T26" fmla="*/ 2065 w 2153"/>
              <a:gd name="T27" fmla="*/ 22 h 734"/>
              <a:gd name="T28" fmla="*/ 2051 w 2153"/>
              <a:gd name="T29" fmla="*/ 14 h 734"/>
              <a:gd name="T30" fmla="*/ 2035 w 2153"/>
              <a:gd name="T31" fmla="*/ 8 h 734"/>
              <a:gd name="T32" fmla="*/ 2019 w 2153"/>
              <a:gd name="T33" fmla="*/ 4 h 734"/>
              <a:gd name="T34" fmla="*/ 2003 w 2153"/>
              <a:gd name="T35" fmla="*/ 0 h 734"/>
              <a:gd name="T36" fmla="*/ 1985 w 2153"/>
              <a:gd name="T37" fmla="*/ 0 h 734"/>
              <a:gd name="T38" fmla="*/ 166 w 2153"/>
              <a:gd name="T39" fmla="*/ 0 h 734"/>
              <a:gd name="T40" fmla="*/ 166 w 2153"/>
              <a:gd name="T41" fmla="*/ 0 h 734"/>
              <a:gd name="T42" fmla="*/ 150 w 2153"/>
              <a:gd name="T43" fmla="*/ 0 h 734"/>
              <a:gd name="T44" fmla="*/ 134 w 2153"/>
              <a:gd name="T45" fmla="*/ 4 h 734"/>
              <a:gd name="T46" fmla="*/ 118 w 2153"/>
              <a:gd name="T47" fmla="*/ 8 h 734"/>
              <a:gd name="T48" fmla="*/ 102 w 2153"/>
              <a:gd name="T49" fmla="*/ 14 h 734"/>
              <a:gd name="T50" fmla="*/ 88 w 2153"/>
              <a:gd name="T51" fmla="*/ 22 h 734"/>
              <a:gd name="T52" fmla="*/ 74 w 2153"/>
              <a:gd name="T53" fmla="*/ 30 h 734"/>
              <a:gd name="T54" fmla="*/ 60 w 2153"/>
              <a:gd name="T55" fmla="*/ 40 h 734"/>
              <a:gd name="T56" fmla="*/ 48 w 2153"/>
              <a:gd name="T57" fmla="*/ 52 h 734"/>
              <a:gd name="T58" fmla="*/ 38 w 2153"/>
              <a:gd name="T59" fmla="*/ 64 h 734"/>
              <a:gd name="T60" fmla="*/ 28 w 2153"/>
              <a:gd name="T61" fmla="*/ 78 h 734"/>
              <a:gd name="T62" fmla="*/ 20 w 2153"/>
              <a:gd name="T63" fmla="*/ 92 h 734"/>
              <a:gd name="T64" fmla="*/ 12 w 2153"/>
              <a:gd name="T65" fmla="*/ 108 h 734"/>
              <a:gd name="T66" fmla="*/ 8 w 2153"/>
              <a:gd name="T67" fmla="*/ 124 h 734"/>
              <a:gd name="T68" fmla="*/ 4 w 2153"/>
              <a:gd name="T69" fmla="*/ 140 h 734"/>
              <a:gd name="T70" fmla="*/ 0 w 2153"/>
              <a:gd name="T71" fmla="*/ 158 h 734"/>
              <a:gd name="T72" fmla="*/ 0 w 2153"/>
              <a:gd name="T73" fmla="*/ 176 h 734"/>
              <a:gd name="T74" fmla="*/ 0 w 2153"/>
              <a:gd name="T75" fmla="*/ 734 h 734"/>
              <a:gd name="T76" fmla="*/ 2153 w 2153"/>
              <a:gd name="T77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53" h="734">
                <a:moveTo>
                  <a:pt x="2153" y="734"/>
                </a:moveTo>
                <a:lnTo>
                  <a:pt x="2153" y="176"/>
                </a:lnTo>
                <a:lnTo>
                  <a:pt x="2153" y="176"/>
                </a:lnTo>
                <a:lnTo>
                  <a:pt x="2151" y="158"/>
                </a:lnTo>
                <a:lnTo>
                  <a:pt x="2149" y="140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2"/>
                </a:lnTo>
                <a:lnTo>
                  <a:pt x="2125" y="78"/>
                </a:lnTo>
                <a:lnTo>
                  <a:pt x="2115" y="64"/>
                </a:lnTo>
                <a:lnTo>
                  <a:pt x="2103" y="52"/>
                </a:lnTo>
                <a:lnTo>
                  <a:pt x="2091" y="40"/>
                </a:lnTo>
                <a:lnTo>
                  <a:pt x="2079" y="30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0"/>
                </a:lnTo>
                <a:lnTo>
                  <a:pt x="1985" y="0"/>
                </a:lnTo>
                <a:lnTo>
                  <a:pt x="166" y="0"/>
                </a:lnTo>
                <a:lnTo>
                  <a:pt x="166" y="0"/>
                </a:lnTo>
                <a:lnTo>
                  <a:pt x="150" y="0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0"/>
                </a:lnTo>
                <a:lnTo>
                  <a:pt x="60" y="40"/>
                </a:lnTo>
                <a:lnTo>
                  <a:pt x="48" y="52"/>
                </a:lnTo>
                <a:lnTo>
                  <a:pt x="38" y="64"/>
                </a:lnTo>
                <a:lnTo>
                  <a:pt x="28" y="78"/>
                </a:lnTo>
                <a:lnTo>
                  <a:pt x="20" y="92"/>
                </a:lnTo>
                <a:lnTo>
                  <a:pt x="12" y="108"/>
                </a:lnTo>
                <a:lnTo>
                  <a:pt x="8" y="124"/>
                </a:lnTo>
                <a:lnTo>
                  <a:pt x="4" y="140"/>
                </a:lnTo>
                <a:lnTo>
                  <a:pt x="0" y="158"/>
                </a:lnTo>
                <a:lnTo>
                  <a:pt x="0" y="176"/>
                </a:lnTo>
                <a:lnTo>
                  <a:pt x="0" y="734"/>
                </a:lnTo>
                <a:lnTo>
                  <a:pt x="2153" y="7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" name="Freeform 58">
            <a:extLst>
              <a:ext uri="{FF2B5EF4-FFF2-40B4-BE49-F238E27FC236}">
                <a16:creationId xmlns:a16="http://schemas.microsoft.com/office/drawing/2014/main" id="{DF39D83F-D531-4F3A-8CD2-9CB65F166F22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4" name="Rectangle 133">
            <a:extLst>
              <a:ext uri="{FF2B5EF4-FFF2-40B4-BE49-F238E27FC236}">
                <a16:creationId xmlns:a16="http://schemas.microsoft.com/office/drawing/2014/main" id="{15D84F4C-0884-4BE0-8DAB-9B9BCD29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879" y="2670657"/>
            <a:ext cx="9719408" cy="67936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9/25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2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29">
            <a:extLst>
              <a:ext uri="{FF2B5EF4-FFF2-40B4-BE49-F238E27FC236}">
                <a16:creationId xmlns:a16="http://schemas.microsoft.com/office/drawing/2014/main" id="{9FD01C6A-723C-4970-A2EA-80EC63CC1C68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35">
            <a:extLst>
              <a:ext uri="{FF2B5EF4-FFF2-40B4-BE49-F238E27FC236}">
                <a16:creationId xmlns:a16="http://schemas.microsoft.com/office/drawing/2014/main" id="{52A597B0-3AE6-49DA-832D-702C2E1638AD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68" name="Freeform 58">
            <a:extLst>
              <a:ext uri="{FF2B5EF4-FFF2-40B4-BE49-F238E27FC236}">
                <a16:creationId xmlns:a16="http://schemas.microsoft.com/office/drawing/2014/main" id="{C04BC216-79F1-43D3-8AD5-B2AC64A9CD2C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83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920284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프로젝트에 활용된 테이블들의 모델</a:t>
            </a:r>
            <a:endParaRPr lang="en-US" altLang="ko-KR" sz="4000" b="1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ORDERS</a:t>
            </a:r>
            <a:r>
              <a:rPr kumimoji="0" lang="en-US" altLang="ko-KR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: </a:t>
            </a:r>
            <a:r>
              <a:rPr kumimoji="0" lang="ko-KR" altLang="en-US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주문 테이블</a:t>
            </a:r>
            <a:endParaRPr kumimoji="0" lang="en-US" altLang="ko-KR" sz="4000" b="1" i="0" u="none" strike="noStrike" cap="none" normalizeH="0" dirty="0" smtClean="0">
              <a:ln>
                <a:noFill/>
              </a:ln>
              <a:solidFill>
                <a:srgbClr val="FFFFF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baseline="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1.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ORDERID :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ID(</a:t>
            </a:r>
            <a:r>
              <a:rPr lang="ko-KR" altLang="en-US" sz="4000" b="1" dirty="0" err="1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기본키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endParaRPr lang="en-US" altLang="ko-KR" sz="4000" b="1" baseline="0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 2. 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CUSTID :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고객의 고유 코드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4000" b="1" dirty="0" err="1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외래키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endParaRPr kumimoji="0" lang="en-US" altLang="ko-KR" sz="4000" b="1" i="0" u="none" strike="noStrike" cap="none" normalizeH="0" dirty="0" smtClean="0">
              <a:ln>
                <a:noFill/>
              </a:ln>
              <a:solidFill>
                <a:srgbClr val="FFFFF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baseline="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3.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BOOKID :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책의 고유 코드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4000" b="1" dirty="0" err="1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외래키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 4. ORDERDATE : </a:t>
            </a:r>
            <a:r>
              <a:rPr kumimoji="0" lang="ko-KR" altLang="en-US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주문 날짜</a:t>
            </a:r>
            <a:endParaRPr kumimoji="0" lang="en-US" altLang="ko-KR" sz="4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4000" b="1" dirty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※ SALEPRICE </a:t>
            </a:r>
            <a:r>
              <a:rPr kumimoji="0" lang="ko-KR" altLang="en-US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추가 보류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03" name="Rectangle 132">
            <a:extLst>
              <a:ext uri="{FF2B5EF4-FFF2-40B4-BE49-F238E27FC236}">
                <a16:creationId xmlns:a16="http://schemas.microsoft.com/office/drawing/2014/main" id="{902550F4-4F17-44C8-8DAB-75CC78CF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" name="Rectangle 45">
            <a:extLst>
              <a:ext uri="{FF2B5EF4-FFF2-40B4-BE49-F238E27FC236}">
                <a16:creationId xmlns:a16="http://schemas.microsoft.com/office/drawing/2014/main" id="{5E0FBDF8-CC94-4618-B2F2-CD1677BA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3.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kumimoji="0" lang="ko-KR" altLang="en-US" sz="7400" b="1" i="0" u="none" strike="noStrike" cap="none" normalizeH="0" baseline="0" dirty="0" err="1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수행절차</a:t>
            </a:r>
            <a:r>
              <a:rPr kumimoji="0" lang="en-US" altLang="ko-KR" sz="74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(8/16)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8" name="Rectangle 293">
            <a:extLst>
              <a:ext uri="{FF2B5EF4-FFF2-40B4-BE49-F238E27FC236}">
                <a16:creationId xmlns:a16="http://schemas.microsoft.com/office/drawing/2014/main" id="{859F4B7B-11C9-4B55-B9B8-F202A21E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87" y="4429919"/>
            <a:ext cx="7920000" cy="1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7E5B1FD-30F6-4743-B91A-3DDF0A0B09F8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B773E51-EA27-4C20-9E32-7CE97F473628}"/>
              </a:ext>
            </a:extLst>
          </p:cNvPr>
          <p:cNvSpPr>
            <a:spLocks noEditPoints="1"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16 h 32"/>
              <a:gd name="T2" fmla="*/ 18 w 32"/>
              <a:gd name="T3" fmla="*/ 16 h 32"/>
              <a:gd name="T4" fmla="*/ 16 w 32"/>
              <a:gd name="T5" fmla="*/ 16 h 32"/>
              <a:gd name="T6" fmla="*/ 16 w 32"/>
              <a:gd name="T7" fmla="*/ 16 h 32"/>
              <a:gd name="T8" fmla="*/ 16 w 32"/>
              <a:gd name="T9" fmla="*/ 16 h 32"/>
              <a:gd name="T10" fmla="*/ 16 w 32"/>
              <a:gd name="T11" fmla="*/ 0 h 32"/>
              <a:gd name="T12" fmla="*/ 16 w 32"/>
              <a:gd name="T13" fmla="*/ 0 h 32"/>
              <a:gd name="T14" fmla="*/ 10 w 32"/>
              <a:gd name="T15" fmla="*/ 2 h 32"/>
              <a:gd name="T16" fmla="*/ 6 w 32"/>
              <a:gd name="T17" fmla="*/ 4 h 32"/>
              <a:gd name="T18" fmla="*/ 2 w 32"/>
              <a:gd name="T19" fmla="*/ 10 h 32"/>
              <a:gd name="T20" fmla="*/ 0 w 32"/>
              <a:gd name="T21" fmla="*/ 16 h 32"/>
              <a:gd name="T22" fmla="*/ 0 w 32"/>
              <a:gd name="T23" fmla="*/ 16 h 32"/>
              <a:gd name="T24" fmla="*/ 2 w 32"/>
              <a:gd name="T25" fmla="*/ 22 h 32"/>
              <a:gd name="T26" fmla="*/ 6 w 32"/>
              <a:gd name="T27" fmla="*/ 28 h 32"/>
              <a:gd name="T28" fmla="*/ 10 w 32"/>
              <a:gd name="T29" fmla="*/ 30 h 32"/>
              <a:gd name="T30" fmla="*/ 16 w 32"/>
              <a:gd name="T31" fmla="*/ 32 h 32"/>
              <a:gd name="T32" fmla="*/ 16 w 32"/>
              <a:gd name="T33" fmla="*/ 32 h 32"/>
              <a:gd name="T34" fmla="*/ 22 w 32"/>
              <a:gd name="T35" fmla="*/ 30 h 32"/>
              <a:gd name="T36" fmla="*/ 28 w 32"/>
              <a:gd name="T37" fmla="*/ 28 h 32"/>
              <a:gd name="T38" fmla="*/ 32 w 32"/>
              <a:gd name="T39" fmla="*/ 22 h 32"/>
              <a:gd name="T40" fmla="*/ 32 w 32"/>
              <a:gd name="T41" fmla="*/ 16 h 32"/>
              <a:gd name="T42" fmla="*/ 32 w 32"/>
              <a:gd name="T43" fmla="*/ 16 h 32"/>
              <a:gd name="T44" fmla="*/ 32 w 32"/>
              <a:gd name="T45" fmla="*/ 10 h 32"/>
              <a:gd name="T46" fmla="*/ 28 w 32"/>
              <a:gd name="T47" fmla="*/ 4 h 32"/>
              <a:gd name="T48" fmla="*/ 22 w 32"/>
              <a:gd name="T49" fmla="*/ 2 h 32"/>
              <a:gd name="T50" fmla="*/ 16 w 32"/>
              <a:gd name="T51" fmla="*/ 0 h 32"/>
              <a:gd name="T52" fmla="*/ 16 w 32"/>
              <a:gd name="T5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" h="32">
                <a:moveTo>
                  <a:pt x="16" y="16"/>
                </a:moveTo>
                <a:lnTo>
                  <a:pt x="18" y="16"/>
                </a:lnTo>
                <a:lnTo>
                  <a:pt x="16" y="16"/>
                </a:lnTo>
                <a:lnTo>
                  <a:pt x="16" y="16"/>
                </a:lnTo>
                <a:lnTo>
                  <a:pt x="16" y="16"/>
                </a:lnTo>
                <a:close/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67A3700-87FA-4346-B7E5-D69A31A51BDE}"/>
              </a:ext>
            </a:extLst>
          </p:cNvPr>
          <p:cNvSpPr>
            <a:spLocks/>
          </p:cNvSpPr>
          <p:nvPr/>
        </p:nvSpPr>
        <p:spPr bwMode="auto">
          <a:xfrm>
            <a:off x="3844924" y="2529681"/>
            <a:ext cx="3175" cy="0"/>
          </a:xfrm>
          <a:custGeom>
            <a:avLst/>
            <a:gdLst>
              <a:gd name="T0" fmla="*/ 0 w 2"/>
              <a:gd name="T1" fmla="*/ 2 w 2"/>
              <a:gd name="T2" fmla="*/ 0 w 2"/>
              <a:gd name="T3" fmla="*/ 0 w 2"/>
              <a:gd name="T4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F2B7EF8-8A1A-4C08-9ADE-2C1FB253184E}"/>
              </a:ext>
            </a:extLst>
          </p:cNvPr>
          <p:cNvSpPr>
            <a:spLocks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0 h 32"/>
              <a:gd name="T2" fmla="*/ 16 w 32"/>
              <a:gd name="T3" fmla="*/ 0 h 32"/>
              <a:gd name="T4" fmla="*/ 10 w 32"/>
              <a:gd name="T5" fmla="*/ 2 h 32"/>
              <a:gd name="T6" fmla="*/ 6 w 32"/>
              <a:gd name="T7" fmla="*/ 4 h 32"/>
              <a:gd name="T8" fmla="*/ 2 w 32"/>
              <a:gd name="T9" fmla="*/ 10 h 32"/>
              <a:gd name="T10" fmla="*/ 0 w 32"/>
              <a:gd name="T11" fmla="*/ 16 h 32"/>
              <a:gd name="T12" fmla="*/ 0 w 32"/>
              <a:gd name="T13" fmla="*/ 16 h 32"/>
              <a:gd name="T14" fmla="*/ 2 w 32"/>
              <a:gd name="T15" fmla="*/ 22 h 32"/>
              <a:gd name="T16" fmla="*/ 6 w 32"/>
              <a:gd name="T17" fmla="*/ 28 h 32"/>
              <a:gd name="T18" fmla="*/ 10 w 32"/>
              <a:gd name="T19" fmla="*/ 30 h 32"/>
              <a:gd name="T20" fmla="*/ 16 w 32"/>
              <a:gd name="T21" fmla="*/ 32 h 32"/>
              <a:gd name="T22" fmla="*/ 16 w 32"/>
              <a:gd name="T23" fmla="*/ 32 h 32"/>
              <a:gd name="T24" fmla="*/ 22 w 32"/>
              <a:gd name="T25" fmla="*/ 30 h 32"/>
              <a:gd name="T26" fmla="*/ 28 w 32"/>
              <a:gd name="T27" fmla="*/ 28 h 32"/>
              <a:gd name="T28" fmla="*/ 32 w 32"/>
              <a:gd name="T29" fmla="*/ 22 h 32"/>
              <a:gd name="T30" fmla="*/ 32 w 32"/>
              <a:gd name="T31" fmla="*/ 16 h 32"/>
              <a:gd name="T32" fmla="*/ 32 w 32"/>
              <a:gd name="T33" fmla="*/ 16 h 32"/>
              <a:gd name="T34" fmla="*/ 32 w 32"/>
              <a:gd name="T35" fmla="*/ 10 h 32"/>
              <a:gd name="T36" fmla="*/ 28 w 32"/>
              <a:gd name="T37" fmla="*/ 4 h 32"/>
              <a:gd name="T38" fmla="*/ 22 w 32"/>
              <a:gd name="T39" fmla="*/ 2 h 32"/>
              <a:gd name="T40" fmla="*/ 16 w 32"/>
              <a:gd name="T41" fmla="*/ 0 h 32"/>
              <a:gd name="T42" fmla="*/ 16 w 32"/>
              <a:gd name="T4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Freeform 52">
            <a:extLst>
              <a:ext uri="{FF2B5EF4-FFF2-40B4-BE49-F238E27FC236}">
                <a16:creationId xmlns:a16="http://schemas.microsoft.com/office/drawing/2014/main" id="{E1D8D3A5-E8E0-4DF3-A926-E3B7B51C1E4B}"/>
              </a:ext>
            </a:extLst>
          </p:cNvPr>
          <p:cNvSpPr>
            <a:spLocks/>
          </p:cNvSpPr>
          <p:nvPr/>
        </p:nvSpPr>
        <p:spPr bwMode="auto">
          <a:xfrm>
            <a:off x="1949449" y="9491663"/>
            <a:ext cx="3417888" cy="1165225"/>
          </a:xfrm>
          <a:custGeom>
            <a:avLst/>
            <a:gdLst>
              <a:gd name="T0" fmla="*/ 2153 w 2153"/>
              <a:gd name="T1" fmla="*/ 734 h 734"/>
              <a:gd name="T2" fmla="*/ 2153 w 2153"/>
              <a:gd name="T3" fmla="*/ 176 h 734"/>
              <a:gd name="T4" fmla="*/ 2153 w 2153"/>
              <a:gd name="T5" fmla="*/ 176 h 734"/>
              <a:gd name="T6" fmla="*/ 2151 w 2153"/>
              <a:gd name="T7" fmla="*/ 158 h 734"/>
              <a:gd name="T8" fmla="*/ 2149 w 2153"/>
              <a:gd name="T9" fmla="*/ 140 h 734"/>
              <a:gd name="T10" fmla="*/ 2145 w 2153"/>
              <a:gd name="T11" fmla="*/ 124 h 734"/>
              <a:gd name="T12" fmla="*/ 2139 w 2153"/>
              <a:gd name="T13" fmla="*/ 108 h 734"/>
              <a:gd name="T14" fmla="*/ 2133 w 2153"/>
              <a:gd name="T15" fmla="*/ 92 h 734"/>
              <a:gd name="T16" fmla="*/ 2125 w 2153"/>
              <a:gd name="T17" fmla="*/ 78 h 734"/>
              <a:gd name="T18" fmla="*/ 2115 w 2153"/>
              <a:gd name="T19" fmla="*/ 64 h 734"/>
              <a:gd name="T20" fmla="*/ 2103 w 2153"/>
              <a:gd name="T21" fmla="*/ 52 h 734"/>
              <a:gd name="T22" fmla="*/ 2091 w 2153"/>
              <a:gd name="T23" fmla="*/ 40 h 734"/>
              <a:gd name="T24" fmla="*/ 2079 w 2153"/>
              <a:gd name="T25" fmla="*/ 30 h 734"/>
              <a:gd name="T26" fmla="*/ 2065 w 2153"/>
              <a:gd name="T27" fmla="*/ 22 h 734"/>
              <a:gd name="T28" fmla="*/ 2051 w 2153"/>
              <a:gd name="T29" fmla="*/ 14 h 734"/>
              <a:gd name="T30" fmla="*/ 2035 w 2153"/>
              <a:gd name="T31" fmla="*/ 8 h 734"/>
              <a:gd name="T32" fmla="*/ 2019 w 2153"/>
              <a:gd name="T33" fmla="*/ 4 h 734"/>
              <a:gd name="T34" fmla="*/ 2003 w 2153"/>
              <a:gd name="T35" fmla="*/ 0 h 734"/>
              <a:gd name="T36" fmla="*/ 1985 w 2153"/>
              <a:gd name="T37" fmla="*/ 0 h 734"/>
              <a:gd name="T38" fmla="*/ 166 w 2153"/>
              <a:gd name="T39" fmla="*/ 0 h 734"/>
              <a:gd name="T40" fmla="*/ 166 w 2153"/>
              <a:gd name="T41" fmla="*/ 0 h 734"/>
              <a:gd name="T42" fmla="*/ 150 w 2153"/>
              <a:gd name="T43" fmla="*/ 0 h 734"/>
              <a:gd name="T44" fmla="*/ 134 w 2153"/>
              <a:gd name="T45" fmla="*/ 4 h 734"/>
              <a:gd name="T46" fmla="*/ 118 w 2153"/>
              <a:gd name="T47" fmla="*/ 8 h 734"/>
              <a:gd name="T48" fmla="*/ 102 w 2153"/>
              <a:gd name="T49" fmla="*/ 14 h 734"/>
              <a:gd name="T50" fmla="*/ 88 w 2153"/>
              <a:gd name="T51" fmla="*/ 22 h 734"/>
              <a:gd name="T52" fmla="*/ 74 w 2153"/>
              <a:gd name="T53" fmla="*/ 30 h 734"/>
              <a:gd name="T54" fmla="*/ 60 w 2153"/>
              <a:gd name="T55" fmla="*/ 40 h 734"/>
              <a:gd name="T56" fmla="*/ 48 w 2153"/>
              <a:gd name="T57" fmla="*/ 52 h 734"/>
              <a:gd name="T58" fmla="*/ 38 w 2153"/>
              <a:gd name="T59" fmla="*/ 64 h 734"/>
              <a:gd name="T60" fmla="*/ 28 w 2153"/>
              <a:gd name="T61" fmla="*/ 78 h 734"/>
              <a:gd name="T62" fmla="*/ 20 w 2153"/>
              <a:gd name="T63" fmla="*/ 92 h 734"/>
              <a:gd name="T64" fmla="*/ 12 w 2153"/>
              <a:gd name="T65" fmla="*/ 108 h 734"/>
              <a:gd name="T66" fmla="*/ 8 w 2153"/>
              <a:gd name="T67" fmla="*/ 124 h 734"/>
              <a:gd name="T68" fmla="*/ 4 w 2153"/>
              <a:gd name="T69" fmla="*/ 140 h 734"/>
              <a:gd name="T70" fmla="*/ 0 w 2153"/>
              <a:gd name="T71" fmla="*/ 158 h 734"/>
              <a:gd name="T72" fmla="*/ 0 w 2153"/>
              <a:gd name="T73" fmla="*/ 176 h 734"/>
              <a:gd name="T74" fmla="*/ 0 w 2153"/>
              <a:gd name="T75" fmla="*/ 734 h 734"/>
              <a:gd name="T76" fmla="*/ 2153 w 2153"/>
              <a:gd name="T77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53" h="734">
                <a:moveTo>
                  <a:pt x="2153" y="734"/>
                </a:moveTo>
                <a:lnTo>
                  <a:pt x="2153" y="176"/>
                </a:lnTo>
                <a:lnTo>
                  <a:pt x="2153" y="176"/>
                </a:lnTo>
                <a:lnTo>
                  <a:pt x="2151" y="158"/>
                </a:lnTo>
                <a:lnTo>
                  <a:pt x="2149" y="140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2"/>
                </a:lnTo>
                <a:lnTo>
                  <a:pt x="2125" y="78"/>
                </a:lnTo>
                <a:lnTo>
                  <a:pt x="2115" y="64"/>
                </a:lnTo>
                <a:lnTo>
                  <a:pt x="2103" y="52"/>
                </a:lnTo>
                <a:lnTo>
                  <a:pt x="2091" y="40"/>
                </a:lnTo>
                <a:lnTo>
                  <a:pt x="2079" y="30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0"/>
                </a:lnTo>
                <a:lnTo>
                  <a:pt x="1985" y="0"/>
                </a:lnTo>
                <a:lnTo>
                  <a:pt x="166" y="0"/>
                </a:lnTo>
                <a:lnTo>
                  <a:pt x="166" y="0"/>
                </a:lnTo>
                <a:lnTo>
                  <a:pt x="150" y="0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0"/>
                </a:lnTo>
                <a:lnTo>
                  <a:pt x="60" y="40"/>
                </a:lnTo>
                <a:lnTo>
                  <a:pt x="48" y="52"/>
                </a:lnTo>
                <a:lnTo>
                  <a:pt x="38" y="64"/>
                </a:lnTo>
                <a:lnTo>
                  <a:pt x="28" y="78"/>
                </a:lnTo>
                <a:lnTo>
                  <a:pt x="20" y="92"/>
                </a:lnTo>
                <a:lnTo>
                  <a:pt x="12" y="108"/>
                </a:lnTo>
                <a:lnTo>
                  <a:pt x="8" y="124"/>
                </a:lnTo>
                <a:lnTo>
                  <a:pt x="4" y="140"/>
                </a:lnTo>
                <a:lnTo>
                  <a:pt x="0" y="158"/>
                </a:lnTo>
                <a:lnTo>
                  <a:pt x="0" y="176"/>
                </a:lnTo>
                <a:lnTo>
                  <a:pt x="0" y="734"/>
                </a:lnTo>
                <a:lnTo>
                  <a:pt x="2153" y="7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" name="Freeform 58">
            <a:extLst>
              <a:ext uri="{FF2B5EF4-FFF2-40B4-BE49-F238E27FC236}">
                <a16:creationId xmlns:a16="http://schemas.microsoft.com/office/drawing/2014/main" id="{DF39D83F-D531-4F3A-8CD2-9CB65F166F22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4" name="Rectangle 133">
            <a:extLst>
              <a:ext uri="{FF2B5EF4-FFF2-40B4-BE49-F238E27FC236}">
                <a16:creationId xmlns:a16="http://schemas.microsoft.com/office/drawing/2014/main" id="{15D84F4C-0884-4BE0-8DAB-9B9BCD29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924" y="2555081"/>
            <a:ext cx="9104263" cy="69365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r>
              <a:rPr lang="en-US" altLang="ko-KR" dirty="0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5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29">
            <a:extLst>
              <a:ext uri="{FF2B5EF4-FFF2-40B4-BE49-F238E27FC236}">
                <a16:creationId xmlns:a16="http://schemas.microsoft.com/office/drawing/2014/main" id="{9FD01C6A-723C-4970-A2EA-80EC63CC1C68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35">
            <a:extLst>
              <a:ext uri="{FF2B5EF4-FFF2-40B4-BE49-F238E27FC236}">
                <a16:creationId xmlns:a16="http://schemas.microsoft.com/office/drawing/2014/main" id="{52A597B0-3AE6-49DA-832D-702C2E1638AD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68" name="Freeform 58">
            <a:extLst>
              <a:ext uri="{FF2B5EF4-FFF2-40B4-BE49-F238E27FC236}">
                <a16:creationId xmlns:a16="http://schemas.microsoft.com/office/drawing/2014/main" id="{C04BC216-79F1-43D3-8AD5-B2AC64A9CD2C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83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14616181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프로젝트에 활용된 테이블들의 모델</a:t>
            </a:r>
            <a:endParaRPr lang="en-US" altLang="ko-KR" sz="4000" b="1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	</a:t>
            </a:r>
            <a:r>
              <a:rPr kumimoji="0" lang="ko-KR" altLang="en-US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트리거 </a:t>
            </a:r>
            <a:r>
              <a:rPr kumimoji="0" lang="ko-KR" altLang="en-US" sz="40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수행용</a:t>
            </a:r>
            <a:r>
              <a:rPr kumimoji="0" lang="ko-KR" altLang="en-US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로그 테이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블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책이 추가될 때 마다 내용 추가됨</a:t>
            </a:r>
            <a:endParaRPr kumimoji="0" lang="en-US" altLang="ko-KR" sz="4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03" name="Rectangle 132">
            <a:extLst>
              <a:ext uri="{FF2B5EF4-FFF2-40B4-BE49-F238E27FC236}">
                <a16:creationId xmlns:a16="http://schemas.microsoft.com/office/drawing/2014/main" id="{902550F4-4F17-44C8-8DAB-75CC78CF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" name="Rectangle 45">
            <a:extLst>
              <a:ext uri="{FF2B5EF4-FFF2-40B4-BE49-F238E27FC236}">
                <a16:creationId xmlns:a16="http://schemas.microsoft.com/office/drawing/2014/main" id="{5E0FBDF8-CC94-4618-B2F2-CD1677BA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3.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kumimoji="0" lang="ko-KR" altLang="en-US" sz="7400" b="1" i="0" u="none" strike="noStrike" cap="none" normalizeH="0" baseline="0" dirty="0" err="1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수행절차</a:t>
            </a:r>
            <a:r>
              <a:rPr lang="en-US" altLang="ko-KR" sz="74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(9/16)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8" name="Rectangle 293">
            <a:extLst>
              <a:ext uri="{FF2B5EF4-FFF2-40B4-BE49-F238E27FC236}">
                <a16:creationId xmlns:a16="http://schemas.microsoft.com/office/drawing/2014/main" id="{859F4B7B-11C9-4B55-B9B8-F202A21E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87" y="4429919"/>
            <a:ext cx="7920000" cy="1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7E5B1FD-30F6-4743-B91A-3DDF0A0B09F8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B773E51-EA27-4C20-9E32-7CE97F473628}"/>
              </a:ext>
            </a:extLst>
          </p:cNvPr>
          <p:cNvSpPr>
            <a:spLocks noEditPoints="1"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16 h 32"/>
              <a:gd name="T2" fmla="*/ 18 w 32"/>
              <a:gd name="T3" fmla="*/ 16 h 32"/>
              <a:gd name="T4" fmla="*/ 16 w 32"/>
              <a:gd name="T5" fmla="*/ 16 h 32"/>
              <a:gd name="T6" fmla="*/ 16 w 32"/>
              <a:gd name="T7" fmla="*/ 16 h 32"/>
              <a:gd name="T8" fmla="*/ 16 w 32"/>
              <a:gd name="T9" fmla="*/ 16 h 32"/>
              <a:gd name="T10" fmla="*/ 16 w 32"/>
              <a:gd name="T11" fmla="*/ 0 h 32"/>
              <a:gd name="T12" fmla="*/ 16 w 32"/>
              <a:gd name="T13" fmla="*/ 0 h 32"/>
              <a:gd name="T14" fmla="*/ 10 w 32"/>
              <a:gd name="T15" fmla="*/ 2 h 32"/>
              <a:gd name="T16" fmla="*/ 6 w 32"/>
              <a:gd name="T17" fmla="*/ 4 h 32"/>
              <a:gd name="T18" fmla="*/ 2 w 32"/>
              <a:gd name="T19" fmla="*/ 10 h 32"/>
              <a:gd name="T20" fmla="*/ 0 w 32"/>
              <a:gd name="T21" fmla="*/ 16 h 32"/>
              <a:gd name="T22" fmla="*/ 0 w 32"/>
              <a:gd name="T23" fmla="*/ 16 h 32"/>
              <a:gd name="T24" fmla="*/ 2 w 32"/>
              <a:gd name="T25" fmla="*/ 22 h 32"/>
              <a:gd name="T26" fmla="*/ 6 w 32"/>
              <a:gd name="T27" fmla="*/ 28 h 32"/>
              <a:gd name="T28" fmla="*/ 10 w 32"/>
              <a:gd name="T29" fmla="*/ 30 h 32"/>
              <a:gd name="T30" fmla="*/ 16 w 32"/>
              <a:gd name="T31" fmla="*/ 32 h 32"/>
              <a:gd name="T32" fmla="*/ 16 w 32"/>
              <a:gd name="T33" fmla="*/ 32 h 32"/>
              <a:gd name="T34" fmla="*/ 22 w 32"/>
              <a:gd name="T35" fmla="*/ 30 h 32"/>
              <a:gd name="T36" fmla="*/ 28 w 32"/>
              <a:gd name="T37" fmla="*/ 28 h 32"/>
              <a:gd name="T38" fmla="*/ 32 w 32"/>
              <a:gd name="T39" fmla="*/ 22 h 32"/>
              <a:gd name="T40" fmla="*/ 32 w 32"/>
              <a:gd name="T41" fmla="*/ 16 h 32"/>
              <a:gd name="T42" fmla="*/ 32 w 32"/>
              <a:gd name="T43" fmla="*/ 16 h 32"/>
              <a:gd name="T44" fmla="*/ 32 w 32"/>
              <a:gd name="T45" fmla="*/ 10 h 32"/>
              <a:gd name="T46" fmla="*/ 28 w 32"/>
              <a:gd name="T47" fmla="*/ 4 h 32"/>
              <a:gd name="T48" fmla="*/ 22 w 32"/>
              <a:gd name="T49" fmla="*/ 2 h 32"/>
              <a:gd name="T50" fmla="*/ 16 w 32"/>
              <a:gd name="T51" fmla="*/ 0 h 32"/>
              <a:gd name="T52" fmla="*/ 16 w 32"/>
              <a:gd name="T5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" h="32">
                <a:moveTo>
                  <a:pt x="16" y="16"/>
                </a:moveTo>
                <a:lnTo>
                  <a:pt x="18" y="16"/>
                </a:lnTo>
                <a:lnTo>
                  <a:pt x="16" y="16"/>
                </a:lnTo>
                <a:lnTo>
                  <a:pt x="16" y="16"/>
                </a:lnTo>
                <a:lnTo>
                  <a:pt x="16" y="16"/>
                </a:lnTo>
                <a:close/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67A3700-87FA-4346-B7E5-D69A31A51BDE}"/>
              </a:ext>
            </a:extLst>
          </p:cNvPr>
          <p:cNvSpPr>
            <a:spLocks/>
          </p:cNvSpPr>
          <p:nvPr/>
        </p:nvSpPr>
        <p:spPr bwMode="auto">
          <a:xfrm>
            <a:off x="3844924" y="2529681"/>
            <a:ext cx="3175" cy="0"/>
          </a:xfrm>
          <a:custGeom>
            <a:avLst/>
            <a:gdLst>
              <a:gd name="T0" fmla="*/ 0 w 2"/>
              <a:gd name="T1" fmla="*/ 2 w 2"/>
              <a:gd name="T2" fmla="*/ 0 w 2"/>
              <a:gd name="T3" fmla="*/ 0 w 2"/>
              <a:gd name="T4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F2B7EF8-8A1A-4C08-9ADE-2C1FB253184E}"/>
              </a:ext>
            </a:extLst>
          </p:cNvPr>
          <p:cNvSpPr>
            <a:spLocks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0 h 32"/>
              <a:gd name="T2" fmla="*/ 16 w 32"/>
              <a:gd name="T3" fmla="*/ 0 h 32"/>
              <a:gd name="T4" fmla="*/ 10 w 32"/>
              <a:gd name="T5" fmla="*/ 2 h 32"/>
              <a:gd name="T6" fmla="*/ 6 w 32"/>
              <a:gd name="T7" fmla="*/ 4 h 32"/>
              <a:gd name="T8" fmla="*/ 2 w 32"/>
              <a:gd name="T9" fmla="*/ 10 h 32"/>
              <a:gd name="T10" fmla="*/ 0 w 32"/>
              <a:gd name="T11" fmla="*/ 16 h 32"/>
              <a:gd name="T12" fmla="*/ 0 w 32"/>
              <a:gd name="T13" fmla="*/ 16 h 32"/>
              <a:gd name="T14" fmla="*/ 2 w 32"/>
              <a:gd name="T15" fmla="*/ 22 h 32"/>
              <a:gd name="T16" fmla="*/ 6 w 32"/>
              <a:gd name="T17" fmla="*/ 28 h 32"/>
              <a:gd name="T18" fmla="*/ 10 w 32"/>
              <a:gd name="T19" fmla="*/ 30 h 32"/>
              <a:gd name="T20" fmla="*/ 16 w 32"/>
              <a:gd name="T21" fmla="*/ 32 h 32"/>
              <a:gd name="T22" fmla="*/ 16 w 32"/>
              <a:gd name="T23" fmla="*/ 32 h 32"/>
              <a:gd name="T24" fmla="*/ 22 w 32"/>
              <a:gd name="T25" fmla="*/ 30 h 32"/>
              <a:gd name="T26" fmla="*/ 28 w 32"/>
              <a:gd name="T27" fmla="*/ 28 h 32"/>
              <a:gd name="T28" fmla="*/ 32 w 32"/>
              <a:gd name="T29" fmla="*/ 22 h 32"/>
              <a:gd name="T30" fmla="*/ 32 w 32"/>
              <a:gd name="T31" fmla="*/ 16 h 32"/>
              <a:gd name="T32" fmla="*/ 32 w 32"/>
              <a:gd name="T33" fmla="*/ 16 h 32"/>
              <a:gd name="T34" fmla="*/ 32 w 32"/>
              <a:gd name="T35" fmla="*/ 10 h 32"/>
              <a:gd name="T36" fmla="*/ 28 w 32"/>
              <a:gd name="T37" fmla="*/ 4 h 32"/>
              <a:gd name="T38" fmla="*/ 22 w 32"/>
              <a:gd name="T39" fmla="*/ 2 h 32"/>
              <a:gd name="T40" fmla="*/ 16 w 32"/>
              <a:gd name="T41" fmla="*/ 0 h 32"/>
              <a:gd name="T42" fmla="*/ 16 w 32"/>
              <a:gd name="T4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Freeform 52">
            <a:extLst>
              <a:ext uri="{FF2B5EF4-FFF2-40B4-BE49-F238E27FC236}">
                <a16:creationId xmlns:a16="http://schemas.microsoft.com/office/drawing/2014/main" id="{E1D8D3A5-E8E0-4DF3-A926-E3B7B51C1E4B}"/>
              </a:ext>
            </a:extLst>
          </p:cNvPr>
          <p:cNvSpPr>
            <a:spLocks/>
          </p:cNvSpPr>
          <p:nvPr/>
        </p:nvSpPr>
        <p:spPr bwMode="auto">
          <a:xfrm>
            <a:off x="1949449" y="9491663"/>
            <a:ext cx="3417888" cy="1165225"/>
          </a:xfrm>
          <a:custGeom>
            <a:avLst/>
            <a:gdLst>
              <a:gd name="T0" fmla="*/ 2153 w 2153"/>
              <a:gd name="T1" fmla="*/ 734 h 734"/>
              <a:gd name="T2" fmla="*/ 2153 w 2153"/>
              <a:gd name="T3" fmla="*/ 176 h 734"/>
              <a:gd name="T4" fmla="*/ 2153 w 2153"/>
              <a:gd name="T5" fmla="*/ 176 h 734"/>
              <a:gd name="T6" fmla="*/ 2151 w 2153"/>
              <a:gd name="T7" fmla="*/ 158 h 734"/>
              <a:gd name="T8" fmla="*/ 2149 w 2153"/>
              <a:gd name="T9" fmla="*/ 140 h 734"/>
              <a:gd name="T10" fmla="*/ 2145 w 2153"/>
              <a:gd name="T11" fmla="*/ 124 h 734"/>
              <a:gd name="T12" fmla="*/ 2139 w 2153"/>
              <a:gd name="T13" fmla="*/ 108 h 734"/>
              <a:gd name="T14" fmla="*/ 2133 w 2153"/>
              <a:gd name="T15" fmla="*/ 92 h 734"/>
              <a:gd name="T16" fmla="*/ 2125 w 2153"/>
              <a:gd name="T17" fmla="*/ 78 h 734"/>
              <a:gd name="T18" fmla="*/ 2115 w 2153"/>
              <a:gd name="T19" fmla="*/ 64 h 734"/>
              <a:gd name="T20" fmla="*/ 2103 w 2153"/>
              <a:gd name="T21" fmla="*/ 52 h 734"/>
              <a:gd name="T22" fmla="*/ 2091 w 2153"/>
              <a:gd name="T23" fmla="*/ 40 h 734"/>
              <a:gd name="T24" fmla="*/ 2079 w 2153"/>
              <a:gd name="T25" fmla="*/ 30 h 734"/>
              <a:gd name="T26" fmla="*/ 2065 w 2153"/>
              <a:gd name="T27" fmla="*/ 22 h 734"/>
              <a:gd name="T28" fmla="*/ 2051 w 2153"/>
              <a:gd name="T29" fmla="*/ 14 h 734"/>
              <a:gd name="T30" fmla="*/ 2035 w 2153"/>
              <a:gd name="T31" fmla="*/ 8 h 734"/>
              <a:gd name="T32" fmla="*/ 2019 w 2153"/>
              <a:gd name="T33" fmla="*/ 4 h 734"/>
              <a:gd name="T34" fmla="*/ 2003 w 2153"/>
              <a:gd name="T35" fmla="*/ 0 h 734"/>
              <a:gd name="T36" fmla="*/ 1985 w 2153"/>
              <a:gd name="T37" fmla="*/ 0 h 734"/>
              <a:gd name="T38" fmla="*/ 166 w 2153"/>
              <a:gd name="T39" fmla="*/ 0 h 734"/>
              <a:gd name="T40" fmla="*/ 166 w 2153"/>
              <a:gd name="T41" fmla="*/ 0 h 734"/>
              <a:gd name="T42" fmla="*/ 150 w 2153"/>
              <a:gd name="T43" fmla="*/ 0 h 734"/>
              <a:gd name="T44" fmla="*/ 134 w 2153"/>
              <a:gd name="T45" fmla="*/ 4 h 734"/>
              <a:gd name="T46" fmla="*/ 118 w 2153"/>
              <a:gd name="T47" fmla="*/ 8 h 734"/>
              <a:gd name="T48" fmla="*/ 102 w 2153"/>
              <a:gd name="T49" fmla="*/ 14 h 734"/>
              <a:gd name="T50" fmla="*/ 88 w 2153"/>
              <a:gd name="T51" fmla="*/ 22 h 734"/>
              <a:gd name="T52" fmla="*/ 74 w 2153"/>
              <a:gd name="T53" fmla="*/ 30 h 734"/>
              <a:gd name="T54" fmla="*/ 60 w 2153"/>
              <a:gd name="T55" fmla="*/ 40 h 734"/>
              <a:gd name="T56" fmla="*/ 48 w 2153"/>
              <a:gd name="T57" fmla="*/ 52 h 734"/>
              <a:gd name="T58" fmla="*/ 38 w 2153"/>
              <a:gd name="T59" fmla="*/ 64 h 734"/>
              <a:gd name="T60" fmla="*/ 28 w 2153"/>
              <a:gd name="T61" fmla="*/ 78 h 734"/>
              <a:gd name="T62" fmla="*/ 20 w 2153"/>
              <a:gd name="T63" fmla="*/ 92 h 734"/>
              <a:gd name="T64" fmla="*/ 12 w 2153"/>
              <a:gd name="T65" fmla="*/ 108 h 734"/>
              <a:gd name="T66" fmla="*/ 8 w 2153"/>
              <a:gd name="T67" fmla="*/ 124 h 734"/>
              <a:gd name="T68" fmla="*/ 4 w 2153"/>
              <a:gd name="T69" fmla="*/ 140 h 734"/>
              <a:gd name="T70" fmla="*/ 0 w 2153"/>
              <a:gd name="T71" fmla="*/ 158 h 734"/>
              <a:gd name="T72" fmla="*/ 0 w 2153"/>
              <a:gd name="T73" fmla="*/ 176 h 734"/>
              <a:gd name="T74" fmla="*/ 0 w 2153"/>
              <a:gd name="T75" fmla="*/ 734 h 734"/>
              <a:gd name="T76" fmla="*/ 2153 w 2153"/>
              <a:gd name="T77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53" h="734">
                <a:moveTo>
                  <a:pt x="2153" y="734"/>
                </a:moveTo>
                <a:lnTo>
                  <a:pt x="2153" y="176"/>
                </a:lnTo>
                <a:lnTo>
                  <a:pt x="2153" y="176"/>
                </a:lnTo>
                <a:lnTo>
                  <a:pt x="2151" y="158"/>
                </a:lnTo>
                <a:lnTo>
                  <a:pt x="2149" y="140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2"/>
                </a:lnTo>
                <a:lnTo>
                  <a:pt x="2125" y="78"/>
                </a:lnTo>
                <a:lnTo>
                  <a:pt x="2115" y="64"/>
                </a:lnTo>
                <a:lnTo>
                  <a:pt x="2103" y="52"/>
                </a:lnTo>
                <a:lnTo>
                  <a:pt x="2091" y="40"/>
                </a:lnTo>
                <a:lnTo>
                  <a:pt x="2079" y="30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0"/>
                </a:lnTo>
                <a:lnTo>
                  <a:pt x="1985" y="0"/>
                </a:lnTo>
                <a:lnTo>
                  <a:pt x="166" y="0"/>
                </a:lnTo>
                <a:lnTo>
                  <a:pt x="166" y="0"/>
                </a:lnTo>
                <a:lnTo>
                  <a:pt x="150" y="0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0"/>
                </a:lnTo>
                <a:lnTo>
                  <a:pt x="60" y="40"/>
                </a:lnTo>
                <a:lnTo>
                  <a:pt x="48" y="52"/>
                </a:lnTo>
                <a:lnTo>
                  <a:pt x="38" y="64"/>
                </a:lnTo>
                <a:lnTo>
                  <a:pt x="28" y="78"/>
                </a:lnTo>
                <a:lnTo>
                  <a:pt x="20" y="92"/>
                </a:lnTo>
                <a:lnTo>
                  <a:pt x="12" y="108"/>
                </a:lnTo>
                <a:lnTo>
                  <a:pt x="8" y="124"/>
                </a:lnTo>
                <a:lnTo>
                  <a:pt x="4" y="140"/>
                </a:lnTo>
                <a:lnTo>
                  <a:pt x="0" y="158"/>
                </a:lnTo>
                <a:lnTo>
                  <a:pt x="0" y="176"/>
                </a:lnTo>
                <a:lnTo>
                  <a:pt x="0" y="734"/>
                </a:lnTo>
                <a:lnTo>
                  <a:pt x="2153" y="7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" name="Freeform 58">
            <a:extLst>
              <a:ext uri="{FF2B5EF4-FFF2-40B4-BE49-F238E27FC236}">
                <a16:creationId xmlns:a16="http://schemas.microsoft.com/office/drawing/2014/main" id="{DF39D83F-D531-4F3A-8CD2-9CB65F166F22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4" name="Rectangle 133">
            <a:extLst>
              <a:ext uri="{FF2B5EF4-FFF2-40B4-BE49-F238E27FC236}">
                <a16:creationId xmlns:a16="http://schemas.microsoft.com/office/drawing/2014/main" id="{15D84F4C-0884-4BE0-8DAB-9B9BCD29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42" y="5113187"/>
            <a:ext cx="6537793" cy="23647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73" y="6652328"/>
            <a:ext cx="9247110" cy="10335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6786" y="5034014"/>
            <a:ext cx="11042347" cy="12540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11/25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0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41379"/>
            <a:ext cx="19280187" cy="6935290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29">
            <a:extLst>
              <a:ext uri="{FF2B5EF4-FFF2-40B4-BE49-F238E27FC236}">
                <a16:creationId xmlns:a16="http://schemas.microsoft.com/office/drawing/2014/main" id="{9FD01C6A-723C-4970-A2EA-80EC63CC1C68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35">
            <a:extLst>
              <a:ext uri="{FF2B5EF4-FFF2-40B4-BE49-F238E27FC236}">
                <a16:creationId xmlns:a16="http://schemas.microsoft.com/office/drawing/2014/main" id="{52A597B0-3AE6-49DA-832D-702C2E1638AD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68" name="Freeform 58">
            <a:extLst>
              <a:ext uri="{FF2B5EF4-FFF2-40B4-BE49-F238E27FC236}">
                <a16:creationId xmlns:a16="http://schemas.microsoft.com/office/drawing/2014/main" id="{C04BC216-79F1-43D3-8AD5-B2AC64A9CD2C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83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1076269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CRUD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코드들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(INSERT, UPDATE, DELETE, SELECT)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03" name="Rectangle 132">
            <a:extLst>
              <a:ext uri="{FF2B5EF4-FFF2-40B4-BE49-F238E27FC236}">
                <a16:creationId xmlns:a16="http://schemas.microsoft.com/office/drawing/2014/main" id="{902550F4-4F17-44C8-8DAB-75CC78CF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" name="Rectangle 45">
            <a:extLst>
              <a:ext uri="{FF2B5EF4-FFF2-40B4-BE49-F238E27FC236}">
                <a16:creationId xmlns:a16="http://schemas.microsoft.com/office/drawing/2014/main" id="{5E0FBDF8-CC94-4618-B2F2-CD1677BA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3.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kumimoji="0" lang="ko-KR" altLang="en-US" sz="7400" b="1" i="0" u="none" strike="noStrike" cap="none" normalizeH="0" baseline="0" dirty="0" err="1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수행절차</a:t>
            </a:r>
            <a:r>
              <a:rPr kumimoji="0" lang="en-US" altLang="ko-KR" sz="74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(10/16)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8" name="Rectangle 293">
            <a:extLst>
              <a:ext uri="{FF2B5EF4-FFF2-40B4-BE49-F238E27FC236}">
                <a16:creationId xmlns:a16="http://schemas.microsoft.com/office/drawing/2014/main" id="{859F4B7B-11C9-4B55-B9B8-F202A21E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87" y="4429919"/>
            <a:ext cx="7920000" cy="1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7E5B1FD-30F6-4743-B91A-3DDF0A0B09F8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B773E51-EA27-4C20-9E32-7CE97F473628}"/>
              </a:ext>
            </a:extLst>
          </p:cNvPr>
          <p:cNvSpPr>
            <a:spLocks noEditPoints="1"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16 h 32"/>
              <a:gd name="T2" fmla="*/ 18 w 32"/>
              <a:gd name="T3" fmla="*/ 16 h 32"/>
              <a:gd name="T4" fmla="*/ 16 w 32"/>
              <a:gd name="T5" fmla="*/ 16 h 32"/>
              <a:gd name="T6" fmla="*/ 16 w 32"/>
              <a:gd name="T7" fmla="*/ 16 h 32"/>
              <a:gd name="T8" fmla="*/ 16 w 32"/>
              <a:gd name="T9" fmla="*/ 16 h 32"/>
              <a:gd name="T10" fmla="*/ 16 w 32"/>
              <a:gd name="T11" fmla="*/ 0 h 32"/>
              <a:gd name="T12" fmla="*/ 16 w 32"/>
              <a:gd name="T13" fmla="*/ 0 h 32"/>
              <a:gd name="T14" fmla="*/ 10 w 32"/>
              <a:gd name="T15" fmla="*/ 2 h 32"/>
              <a:gd name="T16" fmla="*/ 6 w 32"/>
              <a:gd name="T17" fmla="*/ 4 h 32"/>
              <a:gd name="T18" fmla="*/ 2 w 32"/>
              <a:gd name="T19" fmla="*/ 10 h 32"/>
              <a:gd name="T20" fmla="*/ 0 w 32"/>
              <a:gd name="T21" fmla="*/ 16 h 32"/>
              <a:gd name="T22" fmla="*/ 0 w 32"/>
              <a:gd name="T23" fmla="*/ 16 h 32"/>
              <a:gd name="T24" fmla="*/ 2 w 32"/>
              <a:gd name="T25" fmla="*/ 22 h 32"/>
              <a:gd name="T26" fmla="*/ 6 w 32"/>
              <a:gd name="T27" fmla="*/ 28 h 32"/>
              <a:gd name="T28" fmla="*/ 10 w 32"/>
              <a:gd name="T29" fmla="*/ 30 h 32"/>
              <a:gd name="T30" fmla="*/ 16 w 32"/>
              <a:gd name="T31" fmla="*/ 32 h 32"/>
              <a:gd name="T32" fmla="*/ 16 w 32"/>
              <a:gd name="T33" fmla="*/ 32 h 32"/>
              <a:gd name="T34" fmla="*/ 22 w 32"/>
              <a:gd name="T35" fmla="*/ 30 h 32"/>
              <a:gd name="T36" fmla="*/ 28 w 32"/>
              <a:gd name="T37" fmla="*/ 28 h 32"/>
              <a:gd name="T38" fmla="*/ 32 w 32"/>
              <a:gd name="T39" fmla="*/ 22 h 32"/>
              <a:gd name="T40" fmla="*/ 32 w 32"/>
              <a:gd name="T41" fmla="*/ 16 h 32"/>
              <a:gd name="T42" fmla="*/ 32 w 32"/>
              <a:gd name="T43" fmla="*/ 16 h 32"/>
              <a:gd name="T44" fmla="*/ 32 w 32"/>
              <a:gd name="T45" fmla="*/ 10 h 32"/>
              <a:gd name="T46" fmla="*/ 28 w 32"/>
              <a:gd name="T47" fmla="*/ 4 h 32"/>
              <a:gd name="T48" fmla="*/ 22 w 32"/>
              <a:gd name="T49" fmla="*/ 2 h 32"/>
              <a:gd name="T50" fmla="*/ 16 w 32"/>
              <a:gd name="T51" fmla="*/ 0 h 32"/>
              <a:gd name="T52" fmla="*/ 16 w 32"/>
              <a:gd name="T5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" h="32">
                <a:moveTo>
                  <a:pt x="16" y="16"/>
                </a:moveTo>
                <a:lnTo>
                  <a:pt x="18" y="16"/>
                </a:lnTo>
                <a:lnTo>
                  <a:pt x="16" y="16"/>
                </a:lnTo>
                <a:lnTo>
                  <a:pt x="16" y="16"/>
                </a:lnTo>
                <a:lnTo>
                  <a:pt x="16" y="16"/>
                </a:lnTo>
                <a:close/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67A3700-87FA-4346-B7E5-D69A31A51BDE}"/>
              </a:ext>
            </a:extLst>
          </p:cNvPr>
          <p:cNvSpPr>
            <a:spLocks/>
          </p:cNvSpPr>
          <p:nvPr/>
        </p:nvSpPr>
        <p:spPr bwMode="auto">
          <a:xfrm>
            <a:off x="3844924" y="2529681"/>
            <a:ext cx="3175" cy="0"/>
          </a:xfrm>
          <a:custGeom>
            <a:avLst/>
            <a:gdLst>
              <a:gd name="T0" fmla="*/ 0 w 2"/>
              <a:gd name="T1" fmla="*/ 2 w 2"/>
              <a:gd name="T2" fmla="*/ 0 w 2"/>
              <a:gd name="T3" fmla="*/ 0 w 2"/>
              <a:gd name="T4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F2B7EF8-8A1A-4C08-9ADE-2C1FB253184E}"/>
              </a:ext>
            </a:extLst>
          </p:cNvPr>
          <p:cNvSpPr>
            <a:spLocks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0 h 32"/>
              <a:gd name="T2" fmla="*/ 16 w 32"/>
              <a:gd name="T3" fmla="*/ 0 h 32"/>
              <a:gd name="T4" fmla="*/ 10 w 32"/>
              <a:gd name="T5" fmla="*/ 2 h 32"/>
              <a:gd name="T6" fmla="*/ 6 w 32"/>
              <a:gd name="T7" fmla="*/ 4 h 32"/>
              <a:gd name="T8" fmla="*/ 2 w 32"/>
              <a:gd name="T9" fmla="*/ 10 h 32"/>
              <a:gd name="T10" fmla="*/ 0 w 32"/>
              <a:gd name="T11" fmla="*/ 16 h 32"/>
              <a:gd name="T12" fmla="*/ 0 w 32"/>
              <a:gd name="T13" fmla="*/ 16 h 32"/>
              <a:gd name="T14" fmla="*/ 2 w 32"/>
              <a:gd name="T15" fmla="*/ 22 h 32"/>
              <a:gd name="T16" fmla="*/ 6 w 32"/>
              <a:gd name="T17" fmla="*/ 28 h 32"/>
              <a:gd name="T18" fmla="*/ 10 w 32"/>
              <a:gd name="T19" fmla="*/ 30 h 32"/>
              <a:gd name="T20" fmla="*/ 16 w 32"/>
              <a:gd name="T21" fmla="*/ 32 h 32"/>
              <a:gd name="T22" fmla="*/ 16 w 32"/>
              <a:gd name="T23" fmla="*/ 32 h 32"/>
              <a:gd name="T24" fmla="*/ 22 w 32"/>
              <a:gd name="T25" fmla="*/ 30 h 32"/>
              <a:gd name="T26" fmla="*/ 28 w 32"/>
              <a:gd name="T27" fmla="*/ 28 h 32"/>
              <a:gd name="T28" fmla="*/ 32 w 32"/>
              <a:gd name="T29" fmla="*/ 22 h 32"/>
              <a:gd name="T30" fmla="*/ 32 w 32"/>
              <a:gd name="T31" fmla="*/ 16 h 32"/>
              <a:gd name="T32" fmla="*/ 32 w 32"/>
              <a:gd name="T33" fmla="*/ 16 h 32"/>
              <a:gd name="T34" fmla="*/ 32 w 32"/>
              <a:gd name="T35" fmla="*/ 10 h 32"/>
              <a:gd name="T36" fmla="*/ 28 w 32"/>
              <a:gd name="T37" fmla="*/ 4 h 32"/>
              <a:gd name="T38" fmla="*/ 22 w 32"/>
              <a:gd name="T39" fmla="*/ 2 h 32"/>
              <a:gd name="T40" fmla="*/ 16 w 32"/>
              <a:gd name="T41" fmla="*/ 0 h 32"/>
              <a:gd name="T42" fmla="*/ 16 w 32"/>
              <a:gd name="T4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Freeform 52">
            <a:extLst>
              <a:ext uri="{FF2B5EF4-FFF2-40B4-BE49-F238E27FC236}">
                <a16:creationId xmlns:a16="http://schemas.microsoft.com/office/drawing/2014/main" id="{E1D8D3A5-E8E0-4DF3-A926-E3B7B51C1E4B}"/>
              </a:ext>
            </a:extLst>
          </p:cNvPr>
          <p:cNvSpPr>
            <a:spLocks/>
          </p:cNvSpPr>
          <p:nvPr/>
        </p:nvSpPr>
        <p:spPr bwMode="auto">
          <a:xfrm>
            <a:off x="1949449" y="9491663"/>
            <a:ext cx="3417888" cy="1165225"/>
          </a:xfrm>
          <a:custGeom>
            <a:avLst/>
            <a:gdLst>
              <a:gd name="T0" fmla="*/ 2153 w 2153"/>
              <a:gd name="T1" fmla="*/ 734 h 734"/>
              <a:gd name="T2" fmla="*/ 2153 w 2153"/>
              <a:gd name="T3" fmla="*/ 176 h 734"/>
              <a:gd name="T4" fmla="*/ 2153 w 2153"/>
              <a:gd name="T5" fmla="*/ 176 h 734"/>
              <a:gd name="T6" fmla="*/ 2151 w 2153"/>
              <a:gd name="T7" fmla="*/ 158 h 734"/>
              <a:gd name="T8" fmla="*/ 2149 w 2153"/>
              <a:gd name="T9" fmla="*/ 140 h 734"/>
              <a:gd name="T10" fmla="*/ 2145 w 2153"/>
              <a:gd name="T11" fmla="*/ 124 h 734"/>
              <a:gd name="T12" fmla="*/ 2139 w 2153"/>
              <a:gd name="T13" fmla="*/ 108 h 734"/>
              <a:gd name="T14" fmla="*/ 2133 w 2153"/>
              <a:gd name="T15" fmla="*/ 92 h 734"/>
              <a:gd name="T16" fmla="*/ 2125 w 2153"/>
              <a:gd name="T17" fmla="*/ 78 h 734"/>
              <a:gd name="T18" fmla="*/ 2115 w 2153"/>
              <a:gd name="T19" fmla="*/ 64 h 734"/>
              <a:gd name="T20" fmla="*/ 2103 w 2153"/>
              <a:gd name="T21" fmla="*/ 52 h 734"/>
              <a:gd name="T22" fmla="*/ 2091 w 2153"/>
              <a:gd name="T23" fmla="*/ 40 h 734"/>
              <a:gd name="T24" fmla="*/ 2079 w 2153"/>
              <a:gd name="T25" fmla="*/ 30 h 734"/>
              <a:gd name="T26" fmla="*/ 2065 w 2153"/>
              <a:gd name="T27" fmla="*/ 22 h 734"/>
              <a:gd name="T28" fmla="*/ 2051 w 2153"/>
              <a:gd name="T29" fmla="*/ 14 h 734"/>
              <a:gd name="T30" fmla="*/ 2035 w 2153"/>
              <a:gd name="T31" fmla="*/ 8 h 734"/>
              <a:gd name="T32" fmla="*/ 2019 w 2153"/>
              <a:gd name="T33" fmla="*/ 4 h 734"/>
              <a:gd name="T34" fmla="*/ 2003 w 2153"/>
              <a:gd name="T35" fmla="*/ 0 h 734"/>
              <a:gd name="T36" fmla="*/ 1985 w 2153"/>
              <a:gd name="T37" fmla="*/ 0 h 734"/>
              <a:gd name="T38" fmla="*/ 166 w 2153"/>
              <a:gd name="T39" fmla="*/ 0 h 734"/>
              <a:gd name="T40" fmla="*/ 166 w 2153"/>
              <a:gd name="T41" fmla="*/ 0 h 734"/>
              <a:gd name="T42" fmla="*/ 150 w 2153"/>
              <a:gd name="T43" fmla="*/ 0 h 734"/>
              <a:gd name="T44" fmla="*/ 134 w 2153"/>
              <a:gd name="T45" fmla="*/ 4 h 734"/>
              <a:gd name="T46" fmla="*/ 118 w 2153"/>
              <a:gd name="T47" fmla="*/ 8 h 734"/>
              <a:gd name="T48" fmla="*/ 102 w 2153"/>
              <a:gd name="T49" fmla="*/ 14 h 734"/>
              <a:gd name="T50" fmla="*/ 88 w 2153"/>
              <a:gd name="T51" fmla="*/ 22 h 734"/>
              <a:gd name="T52" fmla="*/ 74 w 2153"/>
              <a:gd name="T53" fmla="*/ 30 h 734"/>
              <a:gd name="T54" fmla="*/ 60 w 2153"/>
              <a:gd name="T55" fmla="*/ 40 h 734"/>
              <a:gd name="T56" fmla="*/ 48 w 2153"/>
              <a:gd name="T57" fmla="*/ 52 h 734"/>
              <a:gd name="T58" fmla="*/ 38 w 2153"/>
              <a:gd name="T59" fmla="*/ 64 h 734"/>
              <a:gd name="T60" fmla="*/ 28 w 2153"/>
              <a:gd name="T61" fmla="*/ 78 h 734"/>
              <a:gd name="T62" fmla="*/ 20 w 2153"/>
              <a:gd name="T63" fmla="*/ 92 h 734"/>
              <a:gd name="T64" fmla="*/ 12 w 2153"/>
              <a:gd name="T65" fmla="*/ 108 h 734"/>
              <a:gd name="T66" fmla="*/ 8 w 2153"/>
              <a:gd name="T67" fmla="*/ 124 h 734"/>
              <a:gd name="T68" fmla="*/ 4 w 2153"/>
              <a:gd name="T69" fmla="*/ 140 h 734"/>
              <a:gd name="T70" fmla="*/ 0 w 2153"/>
              <a:gd name="T71" fmla="*/ 158 h 734"/>
              <a:gd name="T72" fmla="*/ 0 w 2153"/>
              <a:gd name="T73" fmla="*/ 176 h 734"/>
              <a:gd name="T74" fmla="*/ 0 w 2153"/>
              <a:gd name="T75" fmla="*/ 734 h 734"/>
              <a:gd name="T76" fmla="*/ 2153 w 2153"/>
              <a:gd name="T77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53" h="734">
                <a:moveTo>
                  <a:pt x="2153" y="734"/>
                </a:moveTo>
                <a:lnTo>
                  <a:pt x="2153" y="176"/>
                </a:lnTo>
                <a:lnTo>
                  <a:pt x="2153" y="176"/>
                </a:lnTo>
                <a:lnTo>
                  <a:pt x="2151" y="158"/>
                </a:lnTo>
                <a:lnTo>
                  <a:pt x="2149" y="140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2"/>
                </a:lnTo>
                <a:lnTo>
                  <a:pt x="2125" y="78"/>
                </a:lnTo>
                <a:lnTo>
                  <a:pt x="2115" y="64"/>
                </a:lnTo>
                <a:lnTo>
                  <a:pt x="2103" y="52"/>
                </a:lnTo>
                <a:lnTo>
                  <a:pt x="2091" y="40"/>
                </a:lnTo>
                <a:lnTo>
                  <a:pt x="2079" y="30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0"/>
                </a:lnTo>
                <a:lnTo>
                  <a:pt x="1985" y="0"/>
                </a:lnTo>
                <a:lnTo>
                  <a:pt x="166" y="0"/>
                </a:lnTo>
                <a:lnTo>
                  <a:pt x="166" y="0"/>
                </a:lnTo>
                <a:lnTo>
                  <a:pt x="150" y="0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0"/>
                </a:lnTo>
                <a:lnTo>
                  <a:pt x="60" y="40"/>
                </a:lnTo>
                <a:lnTo>
                  <a:pt x="48" y="52"/>
                </a:lnTo>
                <a:lnTo>
                  <a:pt x="38" y="64"/>
                </a:lnTo>
                <a:lnTo>
                  <a:pt x="28" y="78"/>
                </a:lnTo>
                <a:lnTo>
                  <a:pt x="20" y="92"/>
                </a:lnTo>
                <a:lnTo>
                  <a:pt x="12" y="108"/>
                </a:lnTo>
                <a:lnTo>
                  <a:pt x="8" y="124"/>
                </a:lnTo>
                <a:lnTo>
                  <a:pt x="4" y="140"/>
                </a:lnTo>
                <a:lnTo>
                  <a:pt x="0" y="158"/>
                </a:lnTo>
                <a:lnTo>
                  <a:pt x="0" y="176"/>
                </a:lnTo>
                <a:lnTo>
                  <a:pt x="0" y="734"/>
                </a:lnTo>
                <a:lnTo>
                  <a:pt x="2153" y="7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" name="Freeform 58">
            <a:extLst>
              <a:ext uri="{FF2B5EF4-FFF2-40B4-BE49-F238E27FC236}">
                <a16:creationId xmlns:a16="http://schemas.microsoft.com/office/drawing/2014/main" id="{DF39D83F-D531-4F3A-8CD2-9CB65F166F22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4" name="Rectangle 133">
            <a:extLst>
              <a:ext uri="{FF2B5EF4-FFF2-40B4-BE49-F238E27FC236}">
                <a16:creationId xmlns:a16="http://schemas.microsoft.com/office/drawing/2014/main" id="{15D84F4C-0884-4BE0-8DAB-9B9BCD29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7" y="4125119"/>
            <a:ext cx="13495175" cy="8806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4" y="5555607"/>
            <a:ext cx="17704969" cy="7793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764" r="29361" b="474"/>
          <a:stretch/>
        </p:blipFill>
        <p:spPr>
          <a:xfrm>
            <a:off x="88607" y="6792118"/>
            <a:ext cx="13963088" cy="8382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r="6716"/>
          <a:stretch/>
        </p:blipFill>
        <p:spPr>
          <a:xfrm>
            <a:off x="79374" y="7858919"/>
            <a:ext cx="6338575" cy="2020122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12/25</a:t>
            </a:r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8588" y="7901728"/>
            <a:ext cx="12801600" cy="745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7"/>
          <a:srcRect l="1196" t="-1552"/>
          <a:stretch/>
        </p:blipFill>
        <p:spPr>
          <a:xfrm>
            <a:off x="6473877" y="9000371"/>
            <a:ext cx="10660926" cy="8165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6913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9280187" cy="6935290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29">
            <a:extLst>
              <a:ext uri="{FF2B5EF4-FFF2-40B4-BE49-F238E27FC236}">
                <a16:creationId xmlns:a16="http://schemas.microsoft.com/office/drawing/2014/main" id="{9FD01C6A-723C-4970-A2EA-80EC63CC1C68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35">
            <a:extLst>
              <a:ext uri="{FF2B5EF4-FFF2-40B4-BE49-F238E27FC236}">
                <a16:creationId xmlns:a16="http://schemas.microsoft.com/office/drawing/2014/main" id="{52A597B0-3AE6-49DA-832D-702C2E1638AD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68" name="Freeform 58">
            <a:extLst>
              <a:ext uri="{FF2B5EF4-FFF2-40B4-BE49-F238E27FC236}">
                <a16:creationId xmlns:a16="http://schemas.microsoft.com/office/drawing/2014/main" id="{C04BC216-79F1-43D3-8AD5-B2AC64A9CD2C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83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309379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기타 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SQL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문들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03" name="Rectangle 132">
            <a:extLst>
              <a:ext uri="{FF2B5EF4-FFF2-40B4-BE49-F238E27FC236}">
                <a16:creationId xmlns:a16="http://schemas.microsoft.com/office/drawing/2014/main" id="{902550F4-4F17-44C8-8DAB-75CC78CF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" name="Rectangle 45">
            <a:extLst>
              <a:ext uri="{FF2B5EF4-FFF2-40B4-BE49-F238E27FC236}">
                <a16:creationId xmlns:a16="http://schemas.microsoft.com/office/drawing/2014/main" id="{5E0FBDF8-CC94-4618-B2F2-CD1677BA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3.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kumimoji="0" lang="ko-KR" altLang="en-US" sz="7400" b="1" i="0" u="none" strike="noStrike" cap="none" normalizeH="0" baseline="0" dirty="0" err="1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수행절차</a:t>
            </a:r>
            <a:r>
              <a:rPr kumimoji="0" lang="en-US" altLang="ko-KR" sz="74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kumimoji="0" lang="en-US" altLang="ko-KR" sz="74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11/16)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8" name="Rectangle 293">
            <a:extLst>
              <a:ext uri="{FF2B5EF4-FFF2-40B4-BE49-F238E27FC236}">
                <a16:creationId xmlns:a16="http://schemas.microsoft.com/office/drawing/2014/main" id="{859F4B7B-11C9-4B55-B9B8-F202A21E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87" y="4429919"/>
            <a:ext cx="7920000" cy="1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7E5B1FD-30F6-4743-B91A-3DDF0A0B09F8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B773E51-EA27-4C20-9E32-7CE97F473628}"/>
              </a:ext>
            </a:extLst>
          </p:cNvPr>
          <p:cNvSpPr>
            <a:spLocks noEditPoints="1"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16 h 32"/>
              <a:gd name="T2" fmla="*/ 18 w 32"/>
              <a:gd name="T3" fmla="*/ 16 h 32"/>
              <a:gd name="T4" fmla="*/ 16 w 32"/>
              <a:gd name="T5" fmla="*/ 16 h 32"/>
              <a:gd name="T6" fmla="*/ 16 w 32"/>
              <a:gd name="T7" fmla="*/ 16 h 32"/>
              <a:gd name="T8" fmla="*/ 16 w 32"/>
              <a:gd name="T9" fmla="*/ 16 h 32"/>
              <a:gd name="T10" fmla="*/ 16 w 32"/>
              <a:gd name="T11" fmla="*/ 0 h 32"/>
              <a:gd name="T12" fmla="*/ 16 w 32"/>
              <a:gd name="T13" fmla="*/ 0 h 32"/>
              <a:gd name="T14" fmla="*/ 10 w 32"/>
              <a:gd name="T15" fmla="*/ 2 h 32"/>
              <a:gd name="T16" fmla="*/ 6 w 32"/>
              <a:gd name="T17" fmla="*/ 4 h 32"/>
              <a:gd name="T18" fmla="*/ 2 w 32"/>
              <a:gd name="T19" fmla="*/ 10 h 32"/>
              <a:gd name="T20" fmla="*/ 0 w 32"/>
              <a:gd name="T21" fmla="*/ 16 h 32"/>
              <a:gd name="T22" fmla="*/ 0 w 32"/>
              <a:gd name="T23" fmla="*/ 16 h 32"/>
              <a:gd name="T24" fmla="*/ 2 w 32"/>
              <a:gd name="T25" fmla="*/ 22 h 32"/>
              <a:gd name="T26" fmla="*/ 6 w 32"/>
              <a:gd name="T27" fmla="*/ 28 h 32"/>
              <a:gd name="T28" fmla="*/ 10 w 32"/>
              <a:gd name="T29" fmla="*/ 30 h 32"/>
              <a:gd name="T30" fmla="*/ 16 w 32"/>
              <a:gd name="T31" fmla="*/ 32 h 32"/>
              <a:gd name="T32" fmla="*/ 16 w 32"/>
              <a:gd name="T33" fmla="*/ 32 h 32"/>
              <a:gd name="T34" fmla="*/ 22 w 32"/>
              <a:gd name="T35" fmla="*/ 30 h 32"/>
              <a:gd name="T36" fmla="*/ 28 w 32"/>
              <a:gd name="T37" fmla="*/ 28 h 32"/>
              <a:gd name="T38" fmla="*/ 32 w 32"/>
              <a:gd name="T39" fmla="*/ 22 h 32"/>
              <a:gd name="T40" fmla="*/ 32 w 32"/>
              <a:gd name="T41" fmla="*/ 16 h 32"/>
              <a:gd name="T42" fmla="*/ 32 w 32"/>
              <a:gd name="T43" fmla="*/ 16 h 32"/>
              <a:gd name="T44" fmla="*/ 32 w 32"/>
              <a:gd name="T45" fmla="*/ 10 h 32"/>
              <a:gd name="T46" fmla="*/ 28 w 32"/>
              <a:gd name="T47" fmla="*/ 4 h 32"/>
              <a:gd name="T48" fmla="*/ 22 w 32"/>
              <a:gd name="T49" fmla="*/ 2 h 32"/>
              <a:gd name="T50" fmla="*/ 16 w 32"/>
              <a:gd name="T51" fmla="*/ 0 h 32"/>
              <a:gd name="T52" fmla="*/ 16 w 32"/>
              <a:gd name="T5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" h="32">
                <a:moveTo>
                  <a:pt x="16" y="16"/>
                </a:moveTo>
                <a:lnTo>
                  <a:pt x="18" y="16"/>
                </a:lnTo>
                <a:lnTo>
                  <a:pt x="16" y="16"/>
                </a:lnTo>
                <a:lnTo>
                  <a:pt x="16" y="16"/>
                </a:lnTo>
                <a:lnTo>
                  <a:pt x="16" y="16"/>
                </a:lnTo>
                <a:close/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67A3700-87FA-4346-B7E5-D69A31A51BDE}"/>
              </a:ext>
            </a:extLst>
          </p:cNvPr>
          <p:cNvSpPr>
            <a:spLocks/>
          </p:cNvSpPr>
          <p:nvPr/>
        </p:nvSpPr>
        <p:spPr bwMode="auto">
          <a:xfrm>
            <a:off x="3844924" y="2529681"/>
            <a:ext cx="3175" cy="0"/>
          </a:xfrm>
          <a:custGeom>
            <a:avLst/>
            <a:gdLst>
              <a:gd name="T0" fmla="*/ 0 w 2"/>
              <a:gd name="T1" fmla="*/ 2 w 2"/>
              <a:gd name="T2" fmla="*/ 0 w 2"/>
              <a:gd name="T3" fmla="*/ 0 w 2"/>
              <a:gd name="T4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F2B7EF8-8A1A-4C08-9ADE-2C1FB253184E}"/>
              </a:ext>
            </a:extLst>
          </p:cNvPr>
          <p:cNvSpPr>
            <a:spLocks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0 h 32"/>
              <a:gd name="T2" fmla="*/ 16 w 32"/>
              <a:gd name="T3" fmla="*/ 0 h 32"/>
              <a:gd name="T4" fmla="*/ 10 w 32"/>
              <a:gd name="T5" fmla="*/ 2 h 32"/>
              <a:gd name="T6" fmla="*/ 6 w 32"/>
              <a:gd name="T7" fmla="*/ 4 h 32"/>
              <a:gd name="T8" fmla="*/ 2 w 32"/>
              <a:gd name="T9" fmla="*/ 10 h 32"/>
              <a:gd name="T10" fmla="*/ 0 w 32"/>
              <a:gd name="T11" fmla="*/ 16 h 32"/>
              <a:gd name="T12" fmla="*/ 0 w 32"/>
              <a:gd name="T13" fmla="*/ 16 h 32"/>
              <a:gd name="T14" fmla="*/ 2 w 32"/>
              <a:gd name="T15" fmla="*/ 22 h 32"/>
              <a:gd name="T16" fmla="*/ 6 w 32"/>
              <a:gd name="T17" fmla="*/ 28 h 32"/>
              <a:gd name="T18" fmla="*/ 10 w 32"/>
              <a:gd name="T19" fmla="*/ 30 h 32"/>
              <a:gd name="T20" fmla="*/ 16 w 32"/>
              <a:gd name="T21" fmla="*/ 32 h 32"/>
              <a:gd name="T22" fmla="*/ 16 w 32"/>
              <a:gd name="T23" fmla="*/ 32 h 32"/>
              <a:gd name="T24" fmla="*/ 22 w 32"/>
              <a:gd name="T25" fmla="*/ 30 h 32"/>
              <a:gd name="T26" fmla="*/ 28 w 32"/>
              <a:gd name="T27" fmla="*/ 28 h 32"/>
              <a:gd name="T28" fmla="*/ 32 w 32"/>
              <a:gd name="T29" fmla="*/ 22 h 32"/>
              <a:gd name="T30" fmla="*/ 32 w 32"/>
              <a:gd name="T31" fmla="*/ 16 h 32"/>
              <a:gd name="T32" fmla="*/ 32 w 32"/>
              <a:gd name="T33" fmla="*/ 16 h 32"/>
              <a:gd name="T34" fmla="*/ 32 w 32"/>
              <a:gd name="T35" fmla="*/ 10 h 32"/>
              <a:gd name="T36" fmla="*/ 28 w 32"/>
              <a:gd name="T37" fmla="*/ 4 h 32"/>
              <a:gd name="T38" fmla="*/ 22 w 32"/>
              <a:gd name="T39" fmla="*/ 2 h 32"/>
              <a:gd name="T40" fmla="*/ 16 w 32"/>
              <a:gd name="T41" fmla="*/ 0 h 32"/>
              <a:gd name="T42" fmla="*/ 16 w 32"/>
              <a:gd name="T4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Freeform 52">
            <a:extLst>
              <a:ext uri="{FF2B5EF4-FFF2-40B4-BE49-F238E27FC236}">
                <a16:creationId xmlns:a16="http://schemas.microsoft.com/office/drawing/2014/main" id="{E1D8D3A5-E8E0-4DF3-A926-E3B7B51C1E4B}"/>
              </a:ext>
            </a:extLst>
          </p:cNvPr>
          <p:cNvSpPr>
            <a:spLocks/>
          </p:cNvSpPr>
          <p:nvPr/>
        </p:nvSpPr>
        <p:spPr bwMode="auto">
          <a:xfrm>
            <a:off x="1949449" y="9491663"/>
            <a:ext cx="3417888" cy="1165225"/>
          </a:xfrm>
          <a:custGeom>
            <a:avLst/>
            <a:gdLst>
              <a:gd name="T0" fmla="*/ 2153 w 2153"/>
              <a:gd name="T1" fmla="*/ 734 h 734"/>
              <a:gd name="T2" fmla="*/ 2153 w 2153"/>
              <a:gd name="T3" fmla="*/ 176 h 734"/>
              <a:gd name="T4" fmla="*/ 2153 w 2153"/>
              <a:gd name="T5" fmla="*/ 176 h 734"/>
              <a:gd name="T6" fmla="*/ 2151 w 2153"/>
              <a:gd name="T7" fmla="*/ 158 h 734"/>
              <a:gd name="T8" fmla="*/ 2149 w 2153"/>
              <a:gd name="T9" fmla="*/ 140 h 734"/>
              <a:gd name="T10" fmla="*/ 2145 w 2153"/>
              <a:gd name="T11" fmla="*/ 124 h 734"/>
              <a:gd name="T12" fmla="*/ 2139 w 2153"/>
              <a:gd name="T13" fmla="*/ 108 h 734"/>
              <a:gd name="T14" fmla="*/ 2133 w 2153"/>
              <a:gd name="T15" fmla="*/ 92 h 734"/>
              <a:gd name="T16" fmla="*/ 2125 w 2153"/>
              <a:gd name="T17" fmla="*/ 78 h 734"/>
              <a:gd name="T18" fmla="*/ 2115 w 2153"/>
              <a:gd name="T19" fmla="*/ 64 h 734"/>
              <a:gd name="T20" fmla="*/ 2103 w 2153"/>
              <a:gd name="T21" fmla="*/ 52 h 734"/>
              <a:gd name="T22" fmla="*/ 2091 w 2153"/>
              <a:gd name="T23" fmla="*/ 40 h 734"/>
              <a:gd name="T24" fmla="*/ 2079 w 2153"/>
              <a:gd name="T25" fmla="*/ 30 h 734"/>
              <a:gd name="T26" fmla="*/ 2065 w 2153"/>
              <a:gd name="T27" fmla="*/ 22 h 734"/>
              <a:gd name="T28" fmla="*/ 2051 w 2153"/>
              <a:gd name="T29" fmla="*/ 14 h 734"/>
              <a:gd name="T30" fmla="*/ 2035 w 2153"/>
              <a:gd name="T31" fmla="*/ 8 h 734"/>
              <a:gd name="T32" fmla="*/ 2019 w 2153"/>
              <a:gd name="T33" fmla="*/ 4 h 734"/>
              <a:gd name="T34" fmla="*/ 2003 w 2153"/>
              <a:gd name="T35" fmla="*/ 0 h 734"/>
              <a:gd name="T36" fmla="*/ 1985 w 2153"/>
              <a:gd name="T37" fmla="*/ 0 h 734"/>
              <a:gd name="T38" fmla="*/ 166 w 2153"/>
              <a:gd name="T39" fmla="*/ 0 h 734"/>
              <a:gd name="T40" fmla="*/ 166 w 2153"/>
              <a:gd name="T41" fmla="*/ 0 h 734"/>
              <a:gd name="T42" fmla="*/ 150 w 2153"/>
              <a:gd name="T43" fmla="*/ 0 h 734"/>
              <a:gd name="T44" fmla="*/ 134 w 2153"/>
              <a:gd name="T45" fmla="*/ 4 h 734"/>
              <a:gd name="T46" fmla="*/ 118 w 2153"/>
              <a:gd name="T47" fmla="*/ 8 h 734"/>
              <a:gd name="T48" fmla="*/ 102 w 2153"/>
              <a:gd name="T49" fmla="*/ 14 h 734"/>
              <a:gd name="T50" fmla="*/ 88 w 2153"/>
              <a:gd name="T51" fmla="*/ 22 h 734"/>
              <a:gd name="T52" fmla="*/ 74 w 2153"/>
              <a:gd name="T53" fmla="*/ 30 h 734"/>
              <a:gd name="T54" fmla="*/ 60 w 2153"/>
              <a:gd name="T55" fmla="*/ 40 h 734"/>
              <a:gd name="T56" fmla="*/ 48 w 2153"/>
              <a:gd name="T57" fmla="*/ 52 h 734"/>
              <a:gd name="T58" fmla="*/ 38 w 2153"/>
              <a:gd name="T59" fmla="*/ 64 h 734"/>
              <a:gd name="T60" fmla="*/ 28 w 2153"/>
              <a:gd name="T61" fmla="*/ 78 h 734"/>
              <a:gd name="T62" fmla="*/ 20 w 2153"/>
              <a:gd name="T63" fmla="*/ 92 h 734"/>
              <a:gd name="T64" fmla="*/ 12 w 2153"/>
              <a:gd name="T65" fmla="*/ 108 h 734"/>
              <a:gd name="T66" fmla="*/ 8 w 2153"/>
              <a:gd name="T67" fmla="*/ 124 h 734"/>
              <a:gd name="T68" fmla="*/ 4 w 2153"/>
              <a:gd name="T69" fmla="*/ 140 h 734"/>
              <a:gd name="T70" fmla="*/ 0 w 2153"/>
              <a:gd name="T71" fmla="*/ 158 h 734"/>
              <a:gd name="T72" fmla="*/ 0 w 2153"/>
              <a:gd name="T73" fmla="*/ 176 h 734"/>
              <a:gd name="T74" fmla="*/ 0 w 2153"/>
              <a:gd name="T75" fmla="*/ 734 h 734"/>
              <a:gd name="T76" fmla="*/ 2153 w 2153"/>
              <a:gd name="T77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53" h="734">
                <a:moveTo>
                  <a:pt x="2153" y="734"/>
                </a:moveTo>
                <a:lnTo>
                  <a:pt x="2153" y="176"/>
                </a:lnTo>
                <a:lnTo>
                  <a:pt x="2153" y="176"/>
                </a:lnTo>
                <a:lnTo>
                  <a:pt x="2151" y="158"/>
                </a:lnTo>
                <a:lnTo>
                  <a:pt x="2149" y="140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2"/>
                </a:lnTo>
                <a:lnTo>
                  <a:pt x="2125" y="78"/>
                </a:lnTo>
                <a:lnTo>
                  <a:pt x="2115" y="64"/>
                </a:lnTo>
                <a:lnTo>
                  <a:pt x="2103" y="52"/>
                </a:lnTo>
                <a:lnTo>
                  <a:pt x="2091" y="40"/>
                </a:lnTo>
                <a:lnTo>
                  <a:pt x="2079" y="30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0"/>
                </a:lnTo>
                <a:lnTo>
                  <a:pt x="1985" y="0"/>
                </a:lnTo>
                <a:lnTo>
                  <a:pt x="166" y="0"/>
                </a:lnTo>
                <a:lnTo>
                  <a:pt x="166" y="0"/>
                </a:lnTo>
                <a:lnTo>
                  <a:pt x="150" y="0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0"/>
                </a:lnTo>
                <a:lnTo>
                  <a:pt x="60" y="40"/>
                </a:lnTo>
                <a:lnTo>
                  <a:pt x="48" y="52"/>
                </a:lnTo>
                <a:lnTo>
                  <a:pt x="38" y="64"/>
                </a:lnTo>
                <a:lnTo>
                  <a:pt x="28" y="78"/>
                </a:lnTo>
                <a:lnTo>
                  <a:pt x="20" y="92"/>
                </a:lnTo>
                <a:lnTo>
                  <a:pt x="12" y="108"/>
                </a:lnTo>
                <a:lnTo>
                  <a:pt x="8" y="124"/>
                </a:lnTo>
                <a:lnTo>
                  <a:pt x="4" y="140"/>
                </a:lnTo>
                <a:lnTo>
                  <a:pt x="0" y="158"/>
                </a:lnTo>
                <a:lnTo>
                  <a:pt x="0" y="176"/>
                </a:lnTo>
                <a:lnTo>
                  <a:pt x="0" y="734"/>
                </a:lnTo>
                <a:lnTo>
                  <a:pt x="2153" y="7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" name="Freeform 58">
            <a:extLst>
              <a:ext uri="{FF2B5EF4-FFF2-40B4-BE49-F238E27FC236}">
                <a16:creationId xmlns:a16="http://schemas.microsoft.com/office/drawing/2014/main" id="{DF39D83F-D531-4F3A-8CD2-9CB65F166F22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4" name="Rectangle 133">
            <a:extLst>
              <a:ext uri="{FF2B5EF4-FFF2-40B4-BE49-F238E27FC236}">
                <a16:creationId xmlns:a16="http://schemas.microsoft.com/office/drawing/2014/main" id="{15D84F4C-0884-4BE0-8DAB-9B9BCD29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87" y="4078155"/>
            <a:ext cx="18100675" cy="13801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87" y="5511202"/>
            <a:ext cx="8305800" cy="12499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88" y="6820011"/>
            <a:ext cx="10896600" cy="14293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387" y="8420709"/>
            <a:ext cx="10896601" cy="1607168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13/25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5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9280187" cy="6935290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29">
            <a:extLst>
              <a:ext uri="{FF2B5EF4-FFF2-40B4-BE49-F238E27FC236}">
                <a16:creationId xmlns:a16="http://schemas.microsoft.com/office/drawing/2014/main" id="{9FD01C6A-723C-4970-A2EA-80EC63CC1C68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35">
            <a:extLst>
              <a:ext uri="{FF2B5EF4-FFF2-40B4-BE49-F238E27FC236}">
                <a16:creationId xmlns:a16="http://schemas.microsoft.com/office/drawing/2014/main" id="{52A597B0-3AE6-49DA-832D-702C2E1638AD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68" name="Freeform 58">
            <a:extLst>
              <a:ext uri="{FF2B5EF4-FFF2-40B4-BE49-F238E27FC236}">
                <a16:creationId xmlns:a16="http://schemas.microsoft.com/office/drawing/2014/main" id="{C04BC216-79F1-43D3-8AD5-B2AC64A9CD2C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83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205184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프로시저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03" name="Rectangle 132">
            <a:extLst>
              <a:ext uri="{FF2B5EF4-FFF2-40B4-BE49-F238E27FC236}">
                <a16:creationId xmlns:a16="http://schemas.microsoft.com/office/drawing/2014/main" id="{902550F4-4F17-44C8-8DAB-75CC78CF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" name="Rectangle 45">
            <a:extLst>
              <a:ext uri="{FF2B5EF4-FFF2-40B4-BE49-F238E27FC236}">
                <a16:creationId xmlns:a16="http://schemas.microsoft.com/office/drawing/2014/main" id="{5E0FBDF8-CC94-4618-B2F2-CD1677BA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3.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kumimoji="0" lang="ko-KR" altLang="en-US" sz="7400" b="1" i="0" u="none" strike="noStrike" cap="none" normalizeH="0" baseline="0" dirty="0" err="1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수행절차</a:t>
            </a:r>
            <a:r>
              <a:rPr kumimoji="0" lang="en-US" altLang="ko-KR" sz="74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kumimoji="0" lang="en-US" altLang="ko-KR" sz="74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12/16)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8" name="Rectangle 293">
            <a:extLst>
              <a:ext uri="{FF2B5EF4-FFF2-40B4-BE49-F238E27FC236}">
                <a16:creationId xmlns:a16="http://schemas.microsoft.com/office/drawing/2014/main" id="{859F4B7B-11C9-4B55-B9B8-F202A21E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87" y="4429919"/>
            <a:ext cx="7920000" cy="1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7E5B1FD-30F6-4743-B91A-3DDF0A0B09F8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B773E51-EA27-4C20-9E32-7CE97F473628}"/>
              </a:ext>
            </a:extLst>
          </p:cNvPr>
          <p:cNvSpPr>
            <a:spLocks noEditPoints="1"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16 h 32"/>
              <a:gd name="T2" fmla="*/ 18 w 32"/>
              <a:gd name="T3" fmla="*/ 16 h 32"/>
              <a:gd name="T4" fmla="*/ 16 w 32"/>
              <a:gd name="T5" fmla="*/ 16 h 32"/>
              <a:gd name="T6" fmla="*/ 16 w 32"/>
              <a:gd name="T7" fmla="*/ 16 h 32"/>
              <a:gd name="T8" fmla="*/ 16 w 32"/>
              <a:gd name="T9" fmla="*/ 16 h 32"/>
              <a:gd name="T10" fmla="*/ 16 w 32"/>
              <a:gd name="T11" fmla="*/ 0 h 32"/>
              <a:gd name="T12" fmla="*/ 16 w 32"/>
              <a:gd name="T13" fmla="*/ 0 h 32"/>
              <a:gd name="T14" fmla="*/ 10 w 32"/>
              <a:gd name="T15" fmla="*/ 2 h 32"/>
              <a:gd name="T16" fmla="*/ 6 w 32"/>
              <a:gd name="T17" fmla="*/ 4 h 32"/>
              <a:gd name="T18" fmla="*/ 2 w 32"/>
              <a:gd name="T19" fmla="*/ 10 h 32"/>
              <a:gd name="T20" fmla="*/ 0 w 32"/>
              <a:gd name="T21" fmla="*/ 16 h 32"/>
              <a:gd name="T22" fmla="*/ 0 w 32"/>
              <a:gd name="T23" fmla="*/ 16 h 32"/>
              <a:gd name="T24" fmla="*/ 2 w 32"/>
              <a:gd name="T25" fmla="*/ 22 h 32"/>
              <a:gd name="T26" fmla="*/ 6 w 32"/>
              <a:gd name="T27" fmla="*/ 28 h 32"/>
              <a:gd name="T28" fmla="*/ 10 w 32"/>
              <a:gd name="T29" fmla="*/ 30 h 32"/>
              <a:gd name="T30" fmla="*/ 16 w 32"/>
              <a:gd name="T31" fmla="*/ 32 h 32"/>
              <a:gd name="T32" fmla="*/ 16 w 32"/>
              <a:gd name="T33" fmla="*/ 32 h 32"/>
              <a:gd name="T34" fmla="*/ 22 w 32"/>
              <a:gd name="T35" fmla="*/ 30 h 32"/>
              <a:gd name="T36" fmla="*/ 28 w 32"/>
              <a:gd name="T37" fmla="*/ 28 h 32"/>
              <a:gd name="T38" fmla="*/ 32 w 32"/>
              <a:gd name="T39" fmla="*/ 22 h 32"/>
              <a:gd name="T40" fmla="*/ 32 w 32"/>
              <a:gd name="T41" fmla="*/ 16 h 32"/>
              <a:gd name="T42" fmla="*/ 32 w 32"/>
              <a:gd name="T43" fmla="*/ 16 h 32"/>
              <a:gd name="T44" fmla="*/ 32 w 32"/>
              <a:gd name="T45" fmla="*/ 10 h 32"/>
              <a:gd name="T46" fmla="*/ 28 w 32"/>
              <a:gd name="T47" fmla="*/ 4 h 32"/>
              <a:gd name="T48" fmla="*/ 22 w 32"/>
              <a:gd name="T49" fmla="*/ 2 h 32"/>
              <a:gd name="T50" fmla="*/ 16 w 32"/>
              <a:gd name="T51" fmla="*/ 0 h 32"/>
              <a:gd name="T52" fmla="*/ 16 w 32"/>
              <a:gd name="T5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" h="32">
                <a:moveTo>
                  <a:pt x="16" y="16"/>
                </a:moveTo>
                <a:lnTo>
                  <a:pt x="18" y="16"/>
                </a:lnTo>
                <a:lnTo>
                  <a:pt x="16" y="16"/>
                </a:lnTo>
                <a:lnTo>
                  <a:pt x="16" y="16"/>
                </a:lnTo>
                <a:lnTo>
                  <a:pt x="16" y="16"/>
                </a:lnTo>
                <a:close/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67A3700-87FA-4346-B7E5-D69A31A51BDE}"/>
              </a:ext>
            </a:extLst>
          </p:cNvPr>
          <p:cNvSpPr>
            <a:spLocks/>
          </p:cNvSpPr>
          <p:nvPr/>
        </p:nvSpPr>
        <p:spPr bwMode="auto">
          <a:xfrm>
            <a:off x="3844924" y="2529681"/>
            <a:ext cx="3175" cy="0"/>
          </a:xfrm>
          <a:custGeom>
            <a:avLst/>
            <a:gdLst>
              <a:gd name="T0" fmla="*/ 0 w 2"/>
              <a:gd name="T1" fmla="*/ 2 w 2"/>
              <a:gd name="T2" fmla="*/ 0 w 2"/>
              <a:gd name="T3" fmla="*/ 0 w 2"/>
              <a:gd name="T4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F2B7EF8-8A1A-4C08-9ADE-2C1FB253184E}"/>
              </a:ext>
            </a:extLst>
          </p:cNvPr>
          <p:cNvSpPr>
            <a:spLocks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0 h 32"/>
              <a:gd name="T2" fmla="*/ 16 w 32"/>
              <a:gd name="T3" fmla="*/ 0 h 32"/>
              <a:gd name="T4" fmla="*/ 10 w 32"/>
              <a:gd name="T5" fmla="*/ 2 h 32"/>
              <a:gd name="T6" fmla="*/ 6 w 32"/>
              <a:gd name="T7" fmla="*/ 4 h 32"/>
              <a:gd name="T8" fmla="*/ 2 w 32"/>
              <a:gd name="T9" fmla="*/ 10 h 32"/>
              <a:gd name="T10" fmla="*/ 0 w 32"/>
              <a:gd name="T11" fmla="*/ 16 h 32"/>
              <a:gd name="T12" fmla="*/ 0 w 32"/>
              <a:gd name="T13" fmla="*/ 16 h 32"/>
              <a:gd name="T14" fmla="*/ 2 w 32"/>
              <a:gd name="T15" fmla="*/ 22 h 32"/>
              <a:gd name="T16" fmla="*/ 6 w 32"/>
              <a:gd name="T17" fmla="*/ 28 h 32"/>
              <a:gd name="T18" fmla="*/ 10 w 32"/>
              <a:gd name="T19" fmla="*/ 30 h 32"/>
              <a:gd name="T20" fmla="*/ 16 w 32"/>
              <a:gd name="T21" fmla="*/ 32 h 32"/>
              <a:gd name="T22" fmla="*/ 16 w 32"/>
              <a:gd name="T23" fmla="*/ 32 h 32"/>
              <a:gd name="T24" fmla="*/ 22 w 32"/>
              <a:gd name="T25" fmla="*/ 30 h 32"/>
              <a:gd name="T26" fmla="*/ 28 w 32"/>
              <a:gd name="T27" fmla="*/ 28 h 32"/>
              <a:gd name="T28" fmla="*/ 32 w 32"/>
              <a:gd name="T29" fmla="*/ 22 h 32"/>
              <a:gd name="T30" fmla="*/ 32 w 32"/>
              <a:gd name="T31" fmla="*/ 16 h 32"/>
              <a:gd name="T32" fmla="*/ 32 w 32"/>
              <a:gd name="T33" fmla="*/ 16 h 32"/>
              <a:gd name="T34" fmla="*/ 32 w 32"/>
              <a:gd name="T35" fmla="*/ 10 h 32"/>
              <a:gd name="T36" fmla="*/ 28 w 32"/>
              <a:gd name="T37" fmla="*/ 4 h 32"/>
              <a:gd name="T38" fmla="*/ 22 w 32"/>
              <a:gd name="T39" fmla="*/ 2 h 32"/>
              <a:gd name="T40" fmla="*/ 16 w 32"/>
              <a:gd name="T41" fmla="*/ 0 h 32"/>
              <a:gd name="T42" fmla="*/ 16 w 32"/>
              <a:gd name="T4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Freeform 52">
            <a:extLst>
              <a:ext uri="{FF2B5EF4-FFF2-40B4-BE49-F238E27FC236}">
                <a16:creationId xmlns:a16="http://schemas.microsoft.com/office/drawing/2014/main" id="{E1D8D3A5-E8E0-4DF3-A926-E3B7B51C1E4B}"/>
              </a:ext>
            </a:extLst>
          </p:cNvPr>
          <p:cNvSpPr>
            <a:spLocks/>
          </p:cNvSpPr>
          <p:nvPr/>
        </p:nvSpPr>
        <p:spPr bwMode="auto">
          <a:xfrm>
            <a:off x="1949449" y="9491663"/>
            <a:ext cx="3417888" cy="1165225"/>
          </a:xfrm>
          <a:custGeom>
            <a:avLst/>
            <a:gdLst>
              <a:gd name="T0" fmla="*/ 2153 w 2153"/>
              <a:gd name="T1" fmla="*/ 734 h 734"/>
              <a:gd name="T2" fmla="*/ 2153 w 2153"/>
              <a:gd name="T3" fmla="*/ 176 h 734"/>
              <a:gd name="T4" fmla="*/ 2153 w 2153"/>
              <a:gd name="T5" fmla="*/ 176 h 734"/>
              <a:gd name="T6" fmla="*/ 2151 w 2153"/>
              <a:gd name="T7" fmla="*/ 158 h 734"/>
              <a:gd name="T8" fmla="*/ 2149 w 2153"/>
              <a:gd name="T9" fmla="*/ 140 h 734"/>
              <a:gd name="T10" fmla="*/ 2145 w 2153"/>
              <a:gd name="T11" fmla="*/ 124 h 734"/>
              <a:gd name="T12" fmla="*/ 2139 w 2153"/>
              <a:gd name="T13" fmla="*/ 108 h 734"/>
              <a:gd name="T14" fmla="*/ 2133 w 2153"/>
              <a:gd name="T15" fmla="*/ 92 h 734"/>
              <a:gd name="T16" fmla="*/ 2125 w 2153"/>
              <a:gd name="T17" fmla="*/ 78 h 734"/>
              <a:gd name="T18" fmla="*/ 2115 w 2153"/>
              <a:gd name="T19" fmla="*/ 64 h 734"/>
              <a:gd name="T20" fmla="*/ 2103 w 2153"/>
              <a:gd name="T21" fmla="*/ 52 h 734"/>
              <a:gd name="T22" fmla="*/ 2091 w 2153"/>
              <a:gd name="T23" fmla="*/ 40 h 734"/>
              <a:gd name="T24" fmla="*/ 2079 w 2153"/>
              <a:gd name="T25" fmla="*/ 30 h 734"/>
              <a:gd name="T26" fmla="*/ 2065 w 2153"/>
              <a:gd name="T27" fmla="*/ 22 h 734"/>
              <a:gd name="T28" fmla="*/ 2051 w 2153"/>
              <a:gd name="T29" fmla="*/ 14 h 734"/>
              <a:gd name="T30" fmla="*/ 2035 w 2153"/>
              <a:gd name="T31" fmla="*/ 8 h 734"/>
              <a:gd name="T32" fmla="*/ 2019 w 2153"/>
              <a:gd name="T33" fmla="*/ 4 h 734"/>
              <a:gd name="T34" fmla="*/ 2003 w 2153"/>
              <a:gd name="T35" fmla="*/ 0 h 734"/>
              <a:gd name="T36" fmla="*/ 1985 w 2153"/>
              <a:gd name="T37" fmla="*/ 0 h 734"/>
              <a:gd name="T38" fmla="*/ 166 w 2153"/>
              <a:gd name="T39" fmla="*/ 0 h 734"/>
              <a:gd name="T40" fmla="*/ 166 w 2153"/>
              <a:gd name="T41" fmla="*/ 0 h 734"/>
              <a:gd name="T42" fmla="*/ 150 w 2153"/>
              <a:gd name="T43" fmla="*/ 0 h 734"/>
              <a:gd name="T44" fmla="*/ 134 w 2153"/>
              <a:gd name="T45" fmla="*/ 4 h 734"/>
              <a:gd name="T46" fmla="*/ 118 w 2153"/>
              <a:gd name="T47" fmla="*/ 8 h 734"/>
              <a:gd name="T48" fmla="*/ 102 w 2153"/>
              <a:gd name="T49" fmla="*/ 14 h 734"/>
              <a:gd name="T50" fmla="*/ 88 w 2153"/>
              <a:gd name="T51" fmla="*/ 22 h 734"/>
              <a:gd name="T52" fmla="*/ 74 w 2153"/>
              <a:gd name="T53" fmla="*/ 30 h 734"/>
              <a:gd name="T54" fmla="*/ 60 w 2153"/>
              <a:gd name="T55" fmla="*/ 40 h 734"/>
              <a:gd name="T56" fmla="*/ 48 w 2153"/>
              <a:gd name="T57" fmla="*/ 52 h 734"/>
              <a:gd name="T58" fmla="*/ 38 w 2153"/>
              <a:gd name="T59" fmla="*/ 64 h 734"/>
              <a:gd name="T60" fmla="*/ 28 w 2153"/>
              <a:gd name="T61" fmla="*/ 78 h 734"/>
              <a:gd name="T62" fmla="*/ 20 w 2153"/>
              <a:gd name="T63" fmla="*/ 92 h 734"/>
              <a:gd name="T64" fmla="*/ 12 w 2153"/>
              <a:gd name="T65" fmla="*/ 108 h 734"/>
              <a:gd name="T66" fmla="*/ 8 w 2153"/>
              <a:gd name="T67" fmla="*/ 124 h 734"/>
              <a:gd name="T68" fmla="*/ 4 w 2153"/>
              <a:gd name="T69" fmla="*/ 140 h 734"/>
              <a:gd name="T70" fmla="*/ 0 w 2153"/>
              <a:gd name="T71" fmla="*/ 158 h 734"/>
              <a:gd name="T72" fmla="*/ 0 w 2153"/>
              <a:gd name="T73" fmla="*/ 176 h 734"/>
              <a:gd name="T74" fmla="*/ 0 w 2153"/>
              <a:gd name="T75" fmla="*/ 734 h 734"/>
              <a:gd name="T76" fmla="*/ 2153 w 2153"/>
              <a:gd name="T77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53" h="734">
                <a:moveTo>
                  <a:pt x="2153" y="734"/>
                </a:moveTo>
                <a:lnTo>
                  <a:pt x="2153" y="176"/>
                </a:lnTo>
                <a:lnTo>
                  <a:pt x="2153" y="176"/>
                </a:lnTo>
                <a:lnTo>
                  <a:pt x="2151" y="158"/>
                </a:lnTo>
                <a:lnTo>
                  <a:pt x="2149" y="140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2"/>
                </a:lnTo>
                <a:lnTo>
                  <a:pt x="2125" y="78"/>
                </a:lnTo>
                <a:lnTo>
                  <a:pt x="2115" y="64"/>
                </a:lnTo>
                <a:lnTo>
                  <a:pt x="2103" y="52"/>
                </a:lnTo>
                <a:lnTo>
                  <a:pt x="2091" y="40"/>
                </a:lnTo>
                <a:lnTo>
                  <a:pt x="2079" y="30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0"/>
                </a:lnTo>
                <a:lnTo>
                  <a:pt x="1985" y="0"/>
                </a:lnTo>
                <a:lnTo>
                  <a:pt x="166" y="0"/>
                </a:lnTo>
                <a:lnTo>
                  <a:pt x="166" y="0"/>
                </a:lnTo>
                <a:lnTo>
                  <a:pt x="150" y="0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0"/>
                </a:lnTo>
                <a:lnTo>
                  <a:pt x="60" y="40"/>
                </a:lnTo>
                <a:lnTo>
                  <a:pt x="48" y="52"/>
                </a:lnTo>
                <a:lnTo>
                  <a:pt x="38" y="64"/>
                </a:lnTo>
                <a:lnTo>
                  <a:pt x="28" y="78"/>
                </a:lnTo>
                <a:lnTo>
                  <a:pt x="20" y="92"/>
                </a:lnTo>
                <a:lnTo>
                  <a:pt x="12" y="108"/>
                </a:lnTo>
                <a:lnTo>
                  <a:pt x="8" y="124"/>
                </a:lnTo>
                <a:lnTo>
                  <a:pt x="4" y="140"/>
                </a:lnTo>
                <a:lnTo>
                  <a:pt x="0" y="158"/>
                </a:lnTo>
                <a:lnTo>
                  <a:pt x="0" y="176"/>
                </a:lnTo>
                <a:lnTo>
                  <a:pt x="0" y="734"/>
                </a:lnTo>
                <a:lnTo>
                  <a:pt x="2153" y="7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" name="Freeform 58">
            <a:extLst>
              <a:ext uri="{FF2B5EF4-FFF2-40B4-BE49-F238E27FC236}">
                <a16:creationId xmlns:a16="http://schemas.microsoft.com/office/drawing/2014/main" id="{DF39D83F-D531-4F3A-8CD2-9CB65F166F22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4" name="Rectangle 133">
            <a:extLst>
              <a:ext uri="{FF2B5EF4-FFF2-40B4-BE49-F238E27FC236}">
                <a16:creationId xmlns:a16="http://schemas.microsoft.com/office/drawing/2014/main" id="{15D84F4C-0884-4BE0-8DAB-9B9BCD29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87" y="4273912"/>
            <a:ext cx="10058400" cy="553352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14/25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7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9280187" cy="6935290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29">
            <a:extLst>
              <a:ext uri="{FF2B5EF4-FFF2-40B4-BE49-F238E27FC236}">
                <a16:creationId xmlns:a16="http://schemas.microsoft.com/office/drawing/2014/main" id="{9FD01C6A-723C-4970-A2EA-80EC63CC1C68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35">
            <a:extLst>
              <a:ext uri="{FF2B5EF4-FFF2-40B4-BE49-F238E27FC236}">
                <a16:creationId xmlns:a16="http://schemas.microsoft.com/office/drawing/2014/main" id="{52A597B0-3AE6-49DA-832D-702C2E1638AD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68" name="Freeform 58">
            <a:extLst>
              <a:ext uri="{FF2B5EF4-FFF2-40B4-BE49-F238E27FC236}">
                <a16:creationId xmlns:a16="http://schemas.microsoft.com/office/drawing/2014/main" id="{C04BC216-79F1-43D3-8AD5-B2AC64A9CD2C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83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102592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함수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03" name="Rectangle 132">
            <a:extLst>
              <a:ext uri="{FF2B5EF4-FFF2-40B4-BE49-F238E27FC236}">
                <a16:creationId xmlns:a16="http://schemas.microsoft.com/office/drawing/2014/main" id="{902550F4-4F17-44C8-8DAB-75CC78CF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" name="Rectangle 45">
            <a:extLst>
              <a:ext uri="{FF2B5EF4-FFF2-40B4-BE49-F238E27FC236}">
                <a16:creationId xmlns:a16="http://schemas.microsoft.com/office/drawing/2014/main" id="{5E0FBDF8-CC94-4618-B2F2-CD1677BA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3.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kumimoji="0" lang="ko-KR" altLang="en-US" sz="7400" b="1" i="0" u="none" strike="noStrike" cap="none" normalizeH="0" baseline="0" dirty="0" err="1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수행절차</a:t>
            </a:r>
            <a:r>
              <a:rPr kumimoji="0" lang="en-US" altLang="ko-KR" sz="74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kumimoji="0" lang="en-US" altLang="ko-KR" sz="74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13/16)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8" name="Rectangle 293">
            <a:extLst>
              <a:ext uri="{FF2B5EF4-FFF2-40B4-BE49-F238E27FC236}">
                <a16:creationId xmlns:a16="http://schemas.microsoft.com/office/drawing/2014/main" id="{859F4B7B-11C9-4B55-B9B8-F202A21E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87" y="4429919"/>
            <a:ext cx="7920000" cy="1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7E5B1FD-30F6-4743-B91A-3DDF0A0B09F8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B773E51-EA27-4C20-9E32-7CE97F473628}"/>
              </a:ext>
            </a:extLst>
          </p:cNvPr>
          <p:cNvSpPr>
            <a:spLocks noEditPoints="1"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16 h 32"/>
              <a:gd name="T2" fmla="*/ 18 w 32"/>
              <a:gd name="T3" fmla="*/ 16 h 32"/>
              <a:gd name="T4" fmla="*/ 16 w 32"/>
              <a:gd name="T5" fmla="*/ 16 h 32"/>
              <a:gd name="T6" fmla="*/ 16 w 32"/>
              <a:gd name="T7" fmla="*/ 16 h 32"/>
              <a:gd name="T8" fmla="*/ 16 w 32"/>
              <a:gd name="T9" fmla="*/ 16 h 32"/>
              <a:gd name="T10" fmla="*/ 16 w 32"/>
              <a:gd name="T11" fmla="*/ 0 h 32"/>
              <a:gd name="T12" fmla="*/ 16 w 32"/>
              <a:gd name="T13" fmla="*/ 0 h 32"/>
              <a:gd name="T14" fmla="*/ 10 w 32"/>
              <a:gd name="T15" fmla="*/ 2 h 32"/>
              <a:gd name="T16" fmla="*/ 6 w 32"/>
              <a:gd name="T17" fmla="*/ 4 h 32"/>
              <a:gd name="T18" fmla="*/ 2 w 32"/>
              <a:gd name="T19" fmla="*/ 10 h 32"/>
              <a:gd name="T20" fmla="*/ 0 w 32"/>
              <a:gd name="T21" fmla="*/ 16 h 32"/>
              <a:gd name="T22" fmla="*/ 0 w 32"/>
              <a:gd name="T23" fmla="*/ 16 h 32"/>
              <a:gd name="T24" fmla="*/ 2 w 32"/>
              <a:gd name="T25" fmla="*/ 22 h 32"/>
              <a:gd name="T26" fmla="*/ 6 w 32"/>
              <a:gd name="T27" fmla="*/ 28 h 32"/>
              <a:gd name="T28" fmla="*/ 10 w 32"/>
              <a:gd name="T29" fmla="*/ 30 h 32"/>
              <a:gd name="T30" fmla="*/ 16 w 32"/>
              <a:gd name="T31" fmla="*/ 32 h 32"/>
              <a:gd name="T32" fmla="*/ 16 w 32"/>
              <a:gd name="T33" fmla="*/ 32 h 32"/>
              <a:gd name="T34" fmla="*/ 22 w 32"/>
              <a:gd name="T35" fmla="*/ 30 h 32"/>
              <a:gd name="T36" fmla="*/ 28 w 32"/>
              <a:gd name="T37" fmla="*/ 28 h 32"/>
              <a:gd name="T38" fmla="*/ 32 w 32"/>
              <a:gd name="T39" fmla="*/ 22 h 32"/>
              <a:gd name="T40" fmla="*/ 32 w 32"/>
              <a:gd name="T41" fmla="*/ 16 h 32"/>
              <a:gd name="T42" fmla="*/ 32 w 32"/>
              <a:gd name="T43" fmla="*/ 16 h 32"/>
              <a:gd name="T44" fmla="*/ 32 w 32"/>
              <a:gd name="T45" fmla="*/ 10 h 32"/>
              <a:gd name="T46" fmla="*/ 28 w 32"/>
              <a:gd name="T47" fmla="*/ 4 h 32"/>
              <a:gd name="T48" fmla="*/ 22 w 32"/>
              <a:gd name="T49" fmla="*/ 2 h 32"/>
              <a:gd name="T50" fmla="*/ 16 w 32"/>
              <a:gd name="T51" fmla="*/ 0 h 32"/>
              <a:gd name="T52" fmla="*/ 16 w 32"/>
              <a:gd name="T5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" h="32">
                <a:moveTo>
                  <a:pt x="16" y="16"/>
                </a:moveTo>
                <a:lnTo>
                  <a:pt x="18" y="16"/>
                </a:lnTo>
                <a:lnTo>
                  <a:pt x="16" y="16"/>
                </a:lnTo>
                <a:lnTo>
                  <a:pt x="16" y="16"/>
                </a:lnTo>
                <a:lnTo>
                  <a:pt x="16" y="16"/>
                </a:lnTo>
                <a:close/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67A3700-87FA-4346-B7E5-D69A31A51BDE}"/>
              </a:ext>
            </a:extLst>
          </p:cNvPr>
          <p:cNvSpPr>
            <a:spLocks/>
          </p:cNvSpPr>
          <p:nvPr/>
        </p:nvSpPr>
        <p:spPr bwMode="auto">
          <a:xfrm>
            <a:off x="3844924" y="2529681"/>
            <a:ext cx="3175" cy="0"/>
          </a:xfrm>
          <a:custGeom>
            <a:avLst/>
            <a:gdLst>
              <a:gd name="T0" fmla="*/ 0 w 2"/>
              <a:gd name="T1" fmla="*/ 2 w 2"/>
              <a:gd name="T2" fmla="*/ 0 w 2"/>
              <a:gd name="T3" fmla="*/ 0 w 2"/>
              <a:gd name="T4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F2B7EF8-8A1A-4C08-9ADE-2C1FB253184E}"/>
              </a:ext>
            </a:extLst>
          </p:cNvPr>
          <p:cNvSpPr>
            <a:spLocks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0 h 32"/>
              <a:gd name="T2" fmla="*/ 16 w 32"/>
              <a:gd name="T3" fmla="*/ 0 h 32"/>
              <a:gd name="T4" fmla="*/ 10 w 32"/>
              <a:gd name="T5" fmla="*/ 2 h 32"/>
              <a:gd name="T6" fmla="*/ 6 w 32"/>
              <a:gd name="T7" fmla="*/ 4 h 32"/>
              <a:gd name="T8" fmla="*/ 2 w 32"/>
              <a:gd name="T9" fmla="*/ 10 h 32"/>
              <a:gd name="T10" fmla="*/ 0 w 32"/>
              <a:gd name="T11" fmla="*/ 16 h 32"/>
              <a:gd name="T12" fmla="*/ 0 w 32"/>
              <a:gd name="T13" fmla="*/ 16 h 32"/>
              <a:gd name="T14" fmla="*/ 2 w 32"/>
              <a:gd name="T15" fmla="*/ 22 h 32"/>
              <a:gd name="T16" fmla="*/ 6 w 32"/>
              <a:gd name="T17" fmla="*/ 28 h 32"/>
              <a:gd name="T18" fmla="*/ 10 w 32"/>
              <a:gd name="T19" fmla="*/ 30 h 32"/>
              <a:gd name="T20" fmla="*/ 16 w 32"/>
              <a:gd name="T21" fmla="*/ 32 h 32"/>
              <a:gd name="T22" fmla="*/ 16 w 32"/>
              <a:gd name="T23" fmla="*/ 32 h 32"/>
              <a:gd name="T24" fmla="*/ 22 w 32"/>
              <a:gd name="T25" fmla="*/ 30 h 32"/>
              <a:gd name="T26" fmla="*/ 28 w 32"/>
              <a:gd name="T27" fmla="*/ 28 h 32"/>
              <a:gd name="T28" fmla="*/ 32 w 32"/>
              <a:gd name="T29" fmla="*/ 22 h 32"/>
              <a:gd name="T30" fmla="*/ 32 w 32"/>
              <a:gd name="T31" fmla="*/ 16 h 32"/>
              <a:gd name="T32" fmla="*/ 32 w 32"/>
              <a:gd name="T33" fmla="*/ 16 h 32"/>
              <a:gd name="T34" fmla="*/ 32 w 32"/>
              <a:gd name="T35" fmla="*/ 10 h 32"/>
              <a:gd name="T36" fmla="*/ 28 w 32"/>
              <a:gd name="T37" fmla="*/ 4 h 32"/>
              <a:gd name="T38" fmla="*/ 22 w 32"/>
              <a:gd name="T39" fmla="*/ 2 h 32"/>
              <a:gd name="T40" fmla="*/ 16 w 32"/>
              <a:gd name="T41" fmla="*/ 0 h 32"/>
              <a:gd name="T42" fmla="*/ 16 w 32"/>
              <a:gd name="T4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Freeform 52">
            <a:extLst>
              <a:ext uri="{FF2B5EF4-FFF2-40B4-BE49-F238E27FC236}">
                <a16:creationId xmlns:a16="http://schemas.microsoft.com/office/drawing/2014/main" id="{E1D8D3A5-E8E0-4DF3-A926-E3B7B51C1E4B}"/>
              </a:ext>
            </a:extLst>
          </p:cNvPr>
          <p:cNvSpPr>
            <a:spLocks/>
          </p:cNvSpPr>
          <p:nvPr/>
        </p:nvSpPr>
        <p:spPr bwMode="auto">
          <a:xfrm>
            <a:off x="1949449" y="9491663"/>
            <a:ext cx="3417888" cy="1165225"/>
          </a:xfrm>
          <a:custGeom>
            <a:avLst/>
            <a:gdLst>
              <a:gd name="T0" fmla="*/ 2153 w 2153"/>
              <a:gd name="T1" fmla="*/ 734 h 734"/>
              <a:gd name="T2" fmla="*/ 2153 w 2153"/>
              <a:gd name="T3" fmla="*/ 176 h 734"/>
              <a:gd name="T4" fmla="*/ 2153 w 2153"/>
              <a:gd name="T5" fmla="*/ 176 h 734"/>
              <a:gd name="T6" fmla="*/ 2151 w 2153"/>
              <a:gd name="T7" fmla="*/ 158 h 734"/>
              <a:gd name="T8" fmla="*/ 2149 w 2153"/>
              <a:gd name="T9" fmla="*/ 140 h 734"/>
              <a:gd name="T10" fmla="*/ 2145 w 2153"/>
              <a:gd name="T11" fmla="*/ 124 h 734"/>
              <a:gd name="T12" fmla="*/ 2139 w 2153"/>
              <a:gd name="T13" fmla="*/ 108 h 734"/>
              <a:gd name="T14" fmla="*/ 2133 w 2153"/>
              <a:gd name="T15" fmla="*/ 92 h 734"/>
              <a:gd name="T16" fmla="*/ 2125 w 2153"/>
              <a:gd name="T17" fmla="*/ 78 h 734"/>
              <a:gd name="T18" fmla="*/ 2115 w 2153"/>
              <a:gd name="T19" fmla="*/ 64 h 734"/>
              <a:gd name="T20" fmla="*/ 2103 w 2153"/>
              <a:gd name="T21" fmla="*/ 52 h 734"/>
              <a:gd name="T22" fmla="*/ 2091 w 2153"/>
              <a:gd name="T23" fmla="*/ 40 h 734"/>
              <a:gd name="T24" fmla="*/ 2079 w 2153"/>
              <a:gd name="T25" fmla="*/ 30 h 734"/>
              <a:gd name="T26" fmla="*/ 2065 w 2153"/>
              <a:gd name="T27" fmla="*/ 22 h 734"/>
              <a:gd name="T28" fmla="*/ 2051 w 2153"/>
              <a:gd name="T29" fmla="*/ 14 h 734"/>
              <a:gd name="T30" fmla="*/ 2035 w 2153"/>
              <a:gd name="T31" fmla="*/ 8 h 734"/>
              <a:gd name="T32" fmla="*/ 2019 w 2153"/>
              <a:gd name="T33" fmla="*/ 4 h 734"/>
              <a:gd name="T34" fmla="*/ 2003 w 2153"/>
              <a:gd name="T35" fmla="*/ 0 h 734"/>
              <a:gd name="T36" fmla="*/ 1985 w 2153"/>
              <a:gd name="T37" fmla="*/ 0 h 734"/>
              <a:gd name="T38" fmla="*/ 166 w 2153"/>
              <a:gd name="T39" fmla="*/ 0 h 734"/>
              <a:gd name="T40" fmla="*/ 166 w 2153"/>
              <a:gd name="T41" fmla="*/ 0 h 734"/>
              <a:gd name="T42" fmla="*/ 150 w 2153"/>
              <a:gd name="T43" fmla="*/ 0 h 734"/>
              <a:gd name="T44" fmla="*/ 134 w 2153"/>
              <a:gd name="T45" fmla="*/ 4 h 734"/>
              <a:gd name="T46" fmla="*/ 118 w 2153"/>
              <a:gd name="T47" fmla="*/ 8 h 734"/>
              <a:gd name="T48" fmla="*/ 102 w 2153"/>
              <a:gd name="T49" fmla="*/ 14 h 734"/>
              <a:gd name="T50" fmla="*/ 88 w 2153"/>
              <a:gd name="T51" fmla="*/ 22 h 734"/>
              <a:gd name="T52" fmla="*/ 74 w 2153"/>
              <a:gd name="T53" fmla="*/ 30 h 734"/>
              <a:gd name="T54" fmla="*/ 60 w 2153"/>
              <a:gd name="T55" fmla="*/ 40 h 734"/>
              <a:gd name="T56" fmla="*/ 48 w 2153"/>
              <a:gd name="T57" fmla="*/ 52 h 734"/>
              <a:gd name="T58" fmla="*/ 38 w 2153"/>
              <a:gd name="T59" fmla="*/ 64 h 734"/>
              <a:gd name="T60" fmla="*/ 28 w 2153"/>
              <a:gd name="T61" fmla="*/ 78 h 734"/>
              <a:gd name="T62" fmla="*/ 20 w 2153"/>
              <a:gd name="T63" fmla="*/ 92 h 734"/>
              <a:gd name="T64" fmla="*/ 12 w 2153"/>
              <a:gd name="T65" fmla="*/ 108 h 734"/>
              <a:gd name="T66" fmla="*/ 8 w 2153"/>
              <a:gd name="T67" fmla="*/ 124 h 734"/>
              <a:gd name="T68" fmla="*/ 4 w 2153"/>
              <a:gd name="T69" fmla="*/ 140 h 734"/>
              <a:gd name="T70" fmla="*/ 0 w 2153"/>
              <a:gd name="T71" fmla="*/ 158 h 734"/>
              <a:gd name="T72" fmla="*/ 0 w 2153"/>
              <a:gd name="T73" fmla="*/ 176 h 734"/>
              <a:gd name="T74" fmla="*/ 0 w 2153"/>
              <a:gd name="T75" fmla="*/ 734 h 734"/>
              <a:gd name="T76" fmla="*/ 2153 w 2153"/>
              <a:gd name="T77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53" h="734">
                <a:moveTo>
                  <a:pt x="2153" y="734"/>
                </a:moveTo>
                <a:lnTo>
                  <a:pt x="2153" y="176"/>
                </a:lnTo>
                <a:lnTo>
                  <a:pt x="2153" y="176"/>
                </a:lnTo>
                <a:lnTo>
                  <a:pt x="2151" y="158"/>
                </a:lnTo>
                <a:lnTo>
                  <a:pt x="2149" y="140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2"/>
                </a:lnTo>
                <a:lnTo>
                  <a:pt x="2125" y="78"/>
                </a:lnTo>
                <a:lnTo>
                  <a:pt x="2115" y="64"/>
                </a:lnTo>
                <a:lnTo>
                  <a:pt x="2103" y="52"/>
                </a:lnTo>
                <a:lnTo>
                  <a:pt x="2091" y="40"/>
                </a:lnTo>
                <a:lnTo>
                  <a:pt x="2079" y="30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0"/>
                </a:lnTo>
                <a:lnTo>
                  <a:pt x="1985" y="0"/>
                </a:lnTo>
                <a:lnTo>
                  <a:pt x="166" y="0"/>
                </a:lnTo>
                <a:lnTo>
                  <a:pt x="166" y="0"/>
                </a:lnTo>
                <a:lnTo>
                  <a:pt x="150" y="0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0"/>
                </a:lnTo>
                <a:lnTo>
                  <a:pt x="60" y="40"/>
                </a:lnTo>
                <a:lnTo>
                  <a:pt x="48" y="52"/>
                </a:lnTo>
                <a:lnTo>
                  <a:pt x="38" y="64"/>
                </a:lnTo>
                <a:lnTo>
                  <a:pt x="28" y="78"/>
                </a:lnTo>
                <a:lnTo>
                  <a:pt x="20" y="92"/>
                </a:lnTo>
                <a:lnTo>
                  <a:pt x="12" y="108"/>
                </a:lnTo>
                <a:lnTo>
                  <a:pt x="8" y="124"/>
                </a:lnTo>
                <a:lnTo>
                  <a:pt x="4" y="140"/>
                </a:lnTo>
                <a:lnTo>
                  <a:pt x="0" y="158"/>
                </a:lnTo>
                <a:lnTo>
                  <a:pt x="0" y="176"/>
                </a:lnTo>
                <a:lnTo>
                  <a:pt x="0" y="734"/>
                </a:lnTo>
                <a:lnTo>
                  <a:pt x="2153" y="7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" name="Freeform 58">
            <a:extLst>
              <a:ext uri="{FF2B5EF4-FFF2-40B4-BE49-F238E27FC236}">
                <a16:creationId xmlns:a16="http://schemas.microsoft.com/office/drawing/2014/main" id="{DF39D83F-D531-4F3A-8CD2-9CB65F166F22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4" name="Rectangle 133">
            <a:extLst>
              <a:ext uri="{FF2B5EF4-FFF2-40B4-BE49-F238E27FC236}">
                <a16:creationId xmlns:a16="http://schemas.microsoft.com/office/drawing/2014/main" id="{15D84F4C-0884-4BE0-8DAB-9B9BCD29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45" y="4168934"/>
            <a:ext cx="8289393" cy="35375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931" y="4059068"/>
            <a:ext cx="8487113" cy="3647452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15/25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23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9280187" cy="6935290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29">
            <a:extLst>
              <a:ext uri="{FF2B5EF4-FFF2-40B4-BE49-F238E27FC236}">
                <a16:creationId xmlns:a16="http://schemas.microsoft.com/office/drawing/2014/main" id="{9FD01C6A-723C-4970-A2EA-80EC63CC1C68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35">
            <a:extLst>
              <a:ext uri="{FF2B5EF4-FFF2-40B4-BE49-F238E27FC236}">
                <a16:creationId xmlns:a16="http://schemas.microsoft.com/office/drawing/2014/main" id="{52A597B0-3AE6-49DA-832D-702C2E1638AD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68" name="Freeform 58">
            <a:extLst>
              <a:ext uri="{FF2B5EF4-FFF2-40B4-BE49-F238E27FC236}">
                <a16:creationId xmlns:a16="http://schemas.microsoft.com/office/drawing/2014/main" id="{C04BC216-79F1-43D3-8AD5-B2AC64A9CD2C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83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493885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파이프 라인 함수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(1/2)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03" name="Rectangle 132">
            <a:extLst>
              <a:ext uri="{FF2B5EF4-FFF2-40B4-BE49-F238E27FC236}">
                <a16:creationId xmlns:a16="http://schemas.microsoft.com/office/drawing/2014/main" id="{902550F4-4F17-44C8-8DAB-75CC78CF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" name="Rectangle 45">
            <a:extLst>
              <a:ext uri="{FF2B5EF4-FFF2-40B4-BE49-F238E27FC236}">
                <a16:creationId xmlns:a16="http://schemas.microsoft.com/office/drawing/2014/main" id="{5E0FBDF8-CC94-4618-B2F2-CD1677BA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3.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kumimoji="0" lang="ko-KR" altLang="en-US" sz="7400" b="1" i="0" u="none" strike="noStrike" cap="none" normalizeH="0" baseline="0" dirty="0" err="1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수행절차</a:t>
            </a:r>
            <a:r>
              <a:rPr kumimoji="0" lang="en-US" altLang="ko-KR" sz="74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kumimoji="0" lang="en-US" altLang="ko-KR" sz="74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14/16)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8" name="Rectangle 293">
            <a:extLst>
              <a:ext uri="{FF2B5EF4-FFF2-40B4-BE49-F238E27FC236}">
                <a16:creationId xmlns:a16="http://schemas.microsoft.com/office/drawing/2014/main" id="{859F4B7B-11C9-4B55-B9B8-F202A21E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87" y="4429919"/>
            <a:ext cx="7920000" cy="1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7E5B1FD-30F6-4743-B91A-3DDF0A0B09F8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B773E51-EA27-4C20-9E32-7CE97F473628}"/>
              </a:ext>
            </a:extLst>
          </p:cNvPr>
          <p:cNvSpPr>
            <a:spLocks noEditPoints="1"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16 h 32"/>
              <a:gd name="T2" fmla="*/ 18 w 32"/>
              <a:gd name="T3" fmla="*/ 16 h 32"/>
              <a:gd name="T4" fmla="*/ 16 w 32"/>
              <a:gd name="T5" fmla="*/ 16 h 32"/>
              <a:gd name="T6" fmla="*/ 16 w 32"/>
              <a:gd name="T7" fmla="*/ 16 h 32"/>
              <a:gd name="T8" fmla="*/ 16 w 32"/>
              <a:gd name="T9" fmla="*/ 16 h 32"/>
              <a:gd name="T10" fmla="*/ 16 w 32"/>
              <a:gd name="T11" fmla="*/ 0 h 32"/>
              <a:gd name="T12" fmla="*/ 16 w 32"/>
              <a:gd name="T13" fmla="*/ 0 h 32"/>
              <a:gd name="T14" fmla="*/ 10 w 32"/>
              <a:gd name="T15" fmla="*/ 2 h 32"/>
              <a:gd name="T16" fmla="*/ 6 w 32"/>
              <a:gd name="T17" fmla="*/ 4 h 32"/>
              <a:gd name="T18" fmla="*/ 2 w 32"/>
              <a:gd name="T19" fmla="*/ 10 h 32"/>
              <a:gd name="T20" fmla="*/ 0 w 32"/>
              <a:gd name="T21" fmla="*/ 16 h 32"/>
              <a:gd name="T22" fmla="*/ 0 w 32"/>
              <a:gd name="T23" fmla="*/ 16 h 32"/>
              <a:gd name="T24" fmla="*/ 2 w 32"/>
              <a:gd name="T25" fmla="*/ 22 h 32"/>
              <a:gd name="T26" fmla="*/ 6 w 32"/>
              <a:gd name="T27" fmla="*/ 28 h 32"/>
              <a:gd name="T28" fmla="*/ 10 w 32"/>
              <a:gd name="T29" fmla="*/ 30 h 32"/>
              <a:gd name="T30" fmla="*/ 16 w 32"/>
              <a:gd name="T31" fmla="*/ 32 h 32"/>
              <a:gd name="T32" fmla="*/ 16 w 32"/>
              <a:gd name="T33" fmla="*/ 32 h 32"/>
              <a:gd name="T34" fmla="*/ 22 w 32"/>
              <a:gd name="T35" fmla="*/ 30 h 32"/>
              <a:gd name="T36" fmla="*/ 28 w 32"/>
              <a:gd name="T37" fmla="*/ 28 h 32"/>
              <a:gd name="T38" fmla="*/ 32 w 32"/>
              <a:gd name="T39" fmla="*/ 22 h 32"/>
              <a:gd name="T40" fmla="*/ 32 w 32"/>
              <a:gd name="T41" fmla="*/ 16 h 32"/>
              <a:gd name="T42" fmla="*/ 32 w 32"/>
              <a:gd name="T43" fmla="*/ 16 h 32"/>
              <a:gd name="T44" fmla="*/ 32 w 32"/>
              <a:gd name="T45" fmla="*/ 10 h 32"/>
              <a:gd name="T46" fmla="*/ 28 w 32"/>
              <a:gd name="T47" fmla="*/ 4 h 32"/>
              <a:gd name="T48" fmla="*/ 22 w 32"/>
              <a:gd name="T49" fmla="*/ 2 h 32"/>
              <a:gd name="T50" fmla="*/ 16 w 32"/>
              <a:gd name="T51" fmla="*/ 0 h 32"/>
              <a:gd name="T52" fmla="*/ 16 w 32"/>
              <a:gd name="T5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" h="32">
                <a:moveTo>
                  <a:pt x="16" y="16"/>
                </a:moveTo>
                <a:lnTo>
                  <a:pt x="18" y="16"/>
                </a:lnTo>
                <a:lnTo>
                  <a:pt x="16" y="16"/>
                </a:lnTo>
                <a:lnTo>
                  <a:pt x="16" y="16"/>
                </a:lnTo>
                <a:lnTo>
                  <a:pt x="16" y="16"/>
                </a:lnTo>
                <a:close/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67A3700-87FA-4346-B7E5-D69A31A51BDE}"/>
              </a:ext>
            </a:extLst>
          </p:cNvPr>
          <p:cNvSpPr>
            <a:spLocks/>
          </p:cNvSpPr>
          <p:nvPr/>
        </p:nvSpPr>
        <p:spPr bwMode="auto">
          <a:xfrm>
            <a:off x="3844924" y="2529681"/>
            <a:ext cx="3175" cy="0"/>
          </a:xfrm>
          <a:custGeom>
            <a:avLst/>
            <a:gdLst>
              <a:gd name="T0" fmla="*/ 0 w 2"/>
              <a:gd name="T1" fmla="*/ 2 w 2"/>
              <a:gd name="T2" fmla="*/ 0 w 2"/>
              <a:gd name="T3" fmla="*/ 0 w 2"/>
              <a:gd name="T4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F2B7EF8-8A1A-4C08-9ADE-2C1FB253184E}"/>
              </a:ext>
            </a:extLst>
          </p:cNvPr>
          <p:cNvSpPr>
            <a:spLocks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0 h 32"/>
              <a:gd name="T2" fmla="*/ 16 w 32"/>
              <a:gd name="T3" fmla="*/ 0 h 32"/>
              <a:gd name="T4" fmla="*/ 10 w 32"/>
              <a:gd name="T5" fmla="*/ 2 h 32"/>
              <a:gd name="T6" fmla="*/ 6 w 32"/>
              <a:gd name="T7" fmla="*/ 4 h 32"/>
              <a:gd name="T8" fmla="*/ 2 w 32"/>
              <a:gd name="T9" fmla="*/ 10 h 32"/>
              <a:gd name="T10" fmla="*/ 0 w 32"/>
              <a:gd name="T11" fmla="*/ 16 h 32"/>
              <a:gd name="T12" fmla="*/ 0 w 32"/>
              <a:gd name="T13" fmla="*/ 16 h 32"/>
              <a:gd name="T14" fmla="*/ 2 w 32"/>
              <a:gd name="T15" fmla="*/ 22 h 32"/>
              <a:gd name="T16" fmla="*/ 6 w 32"/>
              <a:gd name="T17" fmla="*/ 28 h 32"/>
              <a:gd name="T18" fmla="*/ 10 w 32"/>
              <a:gd name="T19" fmla="*/ 30 h 32"/>
              <a:gd name="T20" fmla="*/ 16 w 32"/>
              <a:gd name="T21" fmla="*/ 32 h 32"/>
              <a:gd name="T22" fmla="*/ 16 w 32"/>
              <a:gd name="T23" fmla="*/ 32 h 32"/>
              <a:gd name="T24" fmla="*/ 22 w 32"/>
              <a:gd name="T25" fmla="*/ 30 h 32"/>
              <a:gd name="T26" fmla="*/ 28 w 32"/>
              <a:gd name="T27" fmla="*/ 28 h 32"/>
              <a:gd name="T28" fmla="*/ 32 w 32"/>
              <a:gd name="T29" fmla="*/ 22 h 32"/>
              <a:gd name="T30" fmla="*/ 32 w 32"/>
              <a:gd name="T31" fmla="*/ 16 h 32"/>
              <a:gd name="T32" fmla="*/ 32 w 32"/>
              <a:gd name="T33" fmla="*/ 16 h 32"/>
              <a:gd name="T34" fmla="*/ 32 w 32"/>
              <a:gd name="T35" fmla="*/ 10 h 32"/>
              <a:gd name="T36" fmla="*/ 28 w 32"/>
              <a:gd name="T37" fmla="*/ 4 h 32"/>
              <a:gd name="T38" fmla="*/ 22 w 32"/>
              <a:gd name="T39" fmla="*/ 2 h 32"/>
              <a:gd name="T40" fmla="*/ 16 w 32"/>
              <a:gd name="T41" fmla="*/ 0 h 32"/>
              <a:gd name="T42" fmla="*/ 16 w 32"/>
              <a:gd name="T4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Freeform 52">
            <a:extLst>
              <a:ext uri="{FF2B5EF4-FFF2-40B4-BE49-F238E27FC236}">
                <a16:creationId xmlns:a16="http://schemas.microsoft.com/office/drawing/2014/main" id="{E1D8D3A5-E8E0-4DF3-A926-E3B7B51C1E4B}"/>
              </a:ext>
            </a:extLst>
          </p:cNvPr>
          <p:cNvSpPr>
            <a:spLocks/>
          </p:cNvSpPr>
          <p:nvPr/>
        </p:nvSpPr>
        <p:spPr bwMode="auto">
          <a:xfrm>
            <a:off x="1949449" y="9491663"/>
            <a:ext cx="3417888" cy="1165225"/>
          </a:xfrm>
          <a:custGeom>
            <a:avLst/>
            <a:gdLst>
              <a:gd name="T0" fmla="*/ 2153 w 2153"/>
              <a:gd name="T1" fmla="*/ 734 h 734"/>
              <a:gd name="T2" fmla="*/ 2153 w 2153"/>
              <a:gd name="T3" fmla="*/ 176 h 734"/>
              <a:gd name="T4" fmla="*/ 2153 w 2153"/>
              <a:gd name="T5" fmla="*/ 176 h 734"/>
              <a:gd name="T6" fmla="*/ 2151 w 2153"/>
              <a:gd name="T7" fmla="*/ 158 h 734"/>
              <a:gd name="T8" fmla="*/ 2149 w 2153"/>
              <a:gd name="T9" fmla="*/ 140 h 734"/>
              <a:gd name="T10" fmla="*/ 2145 w 2153"/>
              <a:gd name="T11" fmla="*/ 124 h 734"/>
              <a:gd name="T12" fmla="*/ 2139 w 2153"/>
              <a:gd name="T13" fmla="*/ 108 h 734"/>
              <a:gd name="T14" fmla="*/ 2133 w 2153"/>
              <a:gd name="T15" fmla="*/ 92 h 734"/>
              <a:gd name="T16" fmla="*/ 2125 w 2153"/>
              <a:gd name="T17" fmla="*/ 78 h 734"/>
              <a:gd name="T18" fmla="*/ 2115 w 2153"/>
              <a:gd name="T19" fmla="*/ 64 h 734"/>
              <a:gd name="T20" fmla="*/ 2103 w 2153"/>
              <a:gd name="T21" fmla="*/ 52 h 734"/>
              <a:gd name="T22" fmla="*/ 2091 w 2153"/>
              <a:gd name="T23" fmla="*/ 40 h 734"/>
              <a:gd name="T24" fmla="*/ 2079 w 2153"/>
              <a:gd name="T25" fmla="*/ 30 h 734"/>
              <a:gd name="T26" fmla="*/ 2065 w 2153"/>
              <a:gd name="T27" fmla="*/ 22 h 734"/>
              <a:gd name="T28" fmla="*/ 2051 w 2153"/>
              <a:gd name="T29" fmla="*/ 14 h 734"/>
              <a:gd name="T30" fmla="*/ 2035 w 2153"/>
              <a:gd name="T31" fmla="*/ 8 h 734"/>
              <a:gd name="T32" fmla="*/ 2019 w 2153"/>
              <a:gd name="T33" fmla="*/ 4 h 734"/>
              <a:gd name="T34" fmla="*/ 2003 w 2153"/>
              <a:gd name="T35" fmla="*/ 0 h 734"/>
              <a:gd name="T36" fmla="*/ 1985 w 2153"/>
              <a:gd name="T37" fmla="*/ 0 h 734"/>
              <a:gd name="T38" fmla="*/ 166 w 2153"/>
              <a:gd name="T39" fmla="*/ 0 h 734"/>
              <a:gd name="T40" fmla="*/ 166 w 2153"/>
              <a:gd name="T41" fmla="*/ 0 h 734"/>
              <a:gd name="T42" fmla="*/ 150 w 2153"/>
              <a:gd name="T43" fmla="*/ 0 h 734"/>
              <a:gd name="T44" fmla="*/ 134 w 2153"/>
              <a:gd name="T45" fmla="*/ 4 h 734"/>
              <a:gd name="T46" fmla="*/ 118 w 2153"/>
              <a:gd name="T47" fmla="*/ 8 h 734"/>
              <a:gd name="T48" fmla="*/ 102 w 2153"/>
              <a:gd name="T49" fmla="*/ 14 h 734"/>
              <a:gd name="T50" fmla="*/ 88 w 2153"/>
              <a:gd name="T51" fmla="*/ 22 h 734"/>
              <a:gd name="T52" fmla="*/ 74 w 2153"/>
              <a:gd name="T53" fmla="*/ 30 h 734"/>
              <a:gd name="T54" fmla="*/ 60 w 2153"/>
              <a:gd name="T55" fmla="*/ 40 h 734"/>
              <a:gd name="T56" fmla="*/ 48 w 2153"/>
              <a:gd name="T57" fmla="*/ 52 h 734"/>
              <a:gd name="T58" fmla="*/ 38 w 2153"/>
              <a:gd name="T59" fmla="*/ 64 h 734"/>
              <a:gd name="T60" fmla="*/ 28 w 2153"/>
              <a:gd name="T61" fmla="*/ 78 h 734"/>
              <a:gd name="T62" fmla="*/ 20 w 2153"/>
              <a:gd name="T63" fmla="*/ 92 h 734"/>
              <a:gd name="T64" fmla="*/ 12 w 2153"/>
              <a:gd name="T65" fmla="*/ 108 h 734"/>
              <a:gd name="T66" fmla="*/ 8 w 2153"/>
              <a:gd name="T67" fmla="*/ 124 h 734"/>
              <a:gd name="T68" fmla="*/ 4 w 2153"/>
              <a:gd name="T69" fmla="*/ 140 h 734"/>
              <a:gd name="T70" fmla="*/ 0 w 2153"/>
              <a:gd name="T71" fmla="*/ 158 h 734"/>
              <a:gd name="T72" fmla="*/ 0 w 2153"/>
              <a:gd name="T73" fmla="*/ 176 h 734"/>
              <a:gd name="T74" fmla="*/ 0 w 2153"/>
              <a:gd name="T75" fmla="*/ 734 h 734"/>
              <a:gd name="T76" fmla="*/ 2153 w 2153"/>
              <a:gd name="T77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53" h="734">
                <a:moveTo>
                  <a:pt x="2153" y="734"/>
                </a:moveTo>
                <a:lnTo>
                  <a:pt x="2153" y="176"/>
                </a:lnTo>
                <a:lnTo>
                  <a:pt x="2153" y="176"/>
                </a:lnTo>
                <a:lnTo>
                  <a:pt x="2151" y="158"/>
                </a:lnTo>
                <a:lnTo>
                  <a:pt x="2149" y="140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2"/>
                </a:lnTo>
                <a:lnTo>
                  <a:pt x="2125" y="78"/>
                </a:lnTo>
                <a:lnTo>
                  <a:pt x="2115" y="64"/>
                </a:lnTo>
                <a:lnTo>
                  <a:pt x="2103" y="52"/>
                </a:lnTo>
                <a:lnTo>
                  <a:pt x="2091" y="40"/>
                </a:lnTo>
                <a:lnTo>
                  <a:pt x="2079" y="30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0"/>
                </a:lnTo>
                <a:lnTo>
                  <a:pt x="1985" y="0"/>
                </a:lnTo>
                <a:lnTo>
                  <a:pt x="166" y="0"/>
                </a:lnTo>
                <a:lnTo>
                  <a:pt x="166" y="0"/>
                </a:lnTo>
                <a:lnTo>
                  <a:pt x="150" y="0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0"/>
                </a:lnTo>
                <a:lnTo>
                  <a:pt x="60" y="40"/>
                </a:lnTo>
                <a:lnTo>
                  <a:pt x="48" y="52"/>
                </a:lnTo>
                <a:lnTo>
                  <a:pt x="38" y="64"/>
                </a:lnTo>
                <a:lnTo>
                  <a:pt x="28" y="78"/>
                </a:lnTo>
                <a:lnTo>
                  <a:pt x="20" y="92"/>
                </a:lnTo>
                <a:lnTo>
                  <a:pt x="12" y="108"/>
                </a:lnTo>
                <a:lnTo>
                  <a:pt x="8" y="124"/>
                </a:lnTo>
                <a:lnTo>
                  <a:pt x="4" y="140"/>
                </a:lnTo>
                <a:lnTo>
                  <a:pt x="0" y="158"/>
                </a:lnTo>
                <a:lnTo>
                  <a:pt x="0" y="176"/>
                </a:lnTo>
                <a:lnTo>
                  <a:pt x="0" y="734"/>
                </a:lnTo>
                <a:lnTo>
                  <a:pt x="2153" y="7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" name="Freeform 58">
            <a:extLst>
              <a:ext uri="{FF2B5EF4-FFF2-40B4-BE49-F238E27FC236}">
                <a16:creationId xmlns:a16="http://schemas.microsoft.com/office/drawing/2014/main" id="{DF39D83F-D531-4F3A-8CD2-9CB65F166F22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4" name="Rectangle 133">
            <a:extLst>
              <a:ext uri="{FF2B5EF4-FFF2-40B4-BE49-F238E27FC236}">
                <a16:creationId xmlns:a16="http://schemas.microsoft.com/office/drawing/2014/main" id="{15D84F4C-0884-4BE0-8DAB-9B9BCD29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71" y="4095553"/>
            <a:ext cx="9598705" cy="5782666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16/25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9280187" cy="6935290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29">
            <a:extLst>
              <a:ext uri="{FF2B5EF4-FFF2-40B4-BE49-F238E27FC236}">
                <a16:creationId xmlns:a16="http://schemas.microsoft.com/office/drawing/2014/main" id="{9FD01C6A-723C-4970-A2EA-80EC63CC1C68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35">
            <a:extLst>
              <a:ext uri="{FF2B5EF4-FFF2-40B4-BE49-F238E27FC236}">
                <a16:creationId xmlns:a16="http://schemas.microsoft.com/office/drawing/2014/main" id="{52A597B0-3AE6-49DA-832D-702C2E1638AD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68" name="Freeform 58">
            <a:extLst>
              <a:ext uri="{FF2B5EF4-FFF2-40B4-BE49-F238E27FC236}">
                <a16:creationId xmlns:a16="http://schemas.microsoft.com/office/drawing/2014/main" id="{C04BC216-79F1-43D3-8AD5-B2AC64A9CD2C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83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493885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파이프 라인 함수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(2/2)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03" name="Rectangle 132">
            <a:extLst>
              <a:ext uri="{FF2B5EF4-FFF2-40B4-BE49-F238E27FC236}">
                <a16:creationId xmlns:a16="http://schemas.microsoft.com/office/drawing/2014/main" id="{902550F4-4F17-44C8-8DAB-75CC78CF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" name="Rectangle 45">
            <a:extLst>
              <a:ext uri="{FF2B5EF4-FFF2-40B4-BE49-F238E27FC236}">
                <a16:creationId xmlns:a16="http://schemas.microsoft.com/office/drawing/2014/main" id="{5E0FBDF8-CC94-4618-B2F2-CD1677BA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3.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kumimoji="0" lang="ko-KR" altLang="en-US" sz="7400" b="1" i="0" u="none" strike="noStrike" cap="none" normalizeH="0" baseline="0" dirty="0" err="1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수행절차</a:t>
            </a:r>
            <a:r>
              <a:rPr kumimoji="0" lang="en-US" altLang="ko-KR" sz="74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kumimoji="0" lang="en-US" altLang="ko-KR" sz="74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15/16)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8" name="Rectangle 293">
            <a:extLst>
              <a:ext uri="{FF2B5EF4-FFF2-40B4-BE49-F238E27FC236}">
                <a16:creationId xmlns:a16="http://schemas.microsoft.com/office/drawing/2014/main" id="{859F4B7B-11C9-4B55-B9B8-F202A21E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87" y="4429919"/>
            <a:ext cx="7920000" cy="1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7E5B1FD-30F6-4743-B91A-3DDF0A0B09F8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B773E51-EA27-4C20-9E32-7CE97F473628}"/>
              </a:ext>
            </a:extLst>
          </p:cNvPr>
          <p:cNvSpPr>
            <a:spLocks noEditPoints="1"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16 h 32"/>
              <a:gd name="T2" fmla="*/ 18 w 32"/>
              <a:gd name="T3" fmla="*/ 16 h 32"/>
              <a:gd name="T4" fmla="*/ 16 w 32"/>
              <a:gd name="T5" fmla="*/ 16 h 32"/>
              <a:gd name="T6" fmla="*/ 16 w 32"/>
              <a:gd name="T7" fmla="*/ 16 h 32"/>
              <a:gd name="T8" fmla="*/ 16 w 32"/>
              <a:gd name="T9" fmla="*/ 16 h 32"/>
              <a:gd name="T10" fmla="*/ 16 w 32"/>
              <a:gd name="T11" fmla="*/ 0 h 32"/>
              <a:gd name="T12" fmla="*/ 16 w 32"/>
              <a:gd name="T13" fmla="*/ 0 h 32"/>
              <a:gd name="T14" fmla="*/ 10 w 32"/>
              <a:gd name="T15" fmla="*/ 2 h 32"/>
              <a:gd name="T16" fmla="*/ 6 w 32"/>
              <a:gd name="T17" fmla="*/ 4 h 32"/>
              <a:gd name="T18" fmla="*/ 2 w 32"/>
              <a:gd name="T19" fmla="*/ 10 h 32"/>
              <a:gd name="T20" fmla="*/ 0 w 32"/>
              <a:gd name="T21" fmla="*/ 16 h 32"/>
              <a:gd name="T22" fmla="*/ 0 w 32"/>
              <a:gd name="T23" fmla="*/ 16 h 32"/>
              <a:gd name="T24" fmla="*/ 2 w 32"/>
              <a:gd name="T25" fmla="*/ 22 h 32"/>
              <a:gd name="T26" fmla="*/ 6 w 32"/>
              <a:gd name="T27" fmla="*/ 28 h 32"/>
              <a:gd name="T28" fmla="*/ 10 w 32"/>
              <a:gd name="T29" fmla="*/ 30 h 32"/>
              <a:gd name="T30" fmla="*/ 16 w 32"/>
              <a:gd name="T31" fmla="*/ 32 h 32"/>
              <a:gd name="T32" fmla="*/ 16 w 32"/>
              <a:gd name="T33" fmla="*/ 32 h 32"/>
              <a:gd name="T34" fmla="*/ 22 w 32"/>
              <a:gd name="T35" fmla="*/ 30 h 32"/>
              <a:gd name="T36" fmla="*/ 28 w 32"/>
              <a:gd name="T37" fmla="*/ 28 h 32"/>
              <a:gd name="T38" fmla="*/ 32 w 32"/>
              <a:gd name="T39" fmla="*/ 22 h 32"/>
              <a:gd name="T40" fmla="*/ 32 w 32"/>
              <a:gd name="T41" fmla="*/ 16 h 32"/>
              <a:gd name="T42" fmla="*/ 32 w 32"/>
              <a:gd name="T43" fmla="*/ 16 h 32"/>
              <a:gd name="T44" fmla="*/ 32 w 32"/>
              <a:gd name="T45" fmla="*/ 10 h 32"/>
              <a:gd name="T46" fmla="*/ 28 w 32"/>
              <a:gd name="T47" fmla="*/ 4 h 32"/>
              <a:gd name="T48" fmla="*/ 22 w 32"/>
              <a:gd name="T49" fmla="*/ 2 h 32"/>
              <a:gd name="T50" fmla="*/ 16 w 32"/>
              <a:gd name="T51" fmla="*/ 0 h 32"/>
              <a:gd name="T52" fmla="*/ 16 w 32"/>
              <a:gd name="T5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" h="32">
                <a:moveTo>
                  <a:pt x="16" y="16"/>
                </a:moveTo>
                <a:lnTo>
                  <a:pt x="18" y="16"/>
                </a:lnTo>
                <a:lnTo>
                  <a:pt x="16" y="16"/>
                </a:lnTo>
                <a:lnTo>
                  <a:pt x="16" y="16"/>
                </a:lnTo>
                <a:lnTo>
                  <a:pt x="16" y="16"/>
                </a:lnTo>
                <a:close/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67A3700-87FA-4346-B7E5-D69A31A51BDE}"/>
              </a:ext>
            </a:extLst>
          </p:cNvPr>
          <p:cNvSpPr>
            <a:spLocks/>
          </p:cNvSpPr>
          <p:nvPr/>
        </p:nvSpPr>
        <p:spPr bwMode="auto">
          <a:xfrm>
            <a:off x="3844924" y="2529681"/>
            <a:ext cx="3175" cy="0"/>
          </a:xfrm>
          <a:custGeom>
            <a:avLst/>
            <a:gdLst>
              <a:gd name="T0" fmla="*/ 0 w 2"/>
              <a:gd name="T1" fmla="*/ 2 w 2"/>
              <a:gd name="T2" fmla="*/ 0 w 2"/>
              <a:gd name="T3" fmla="*/ 0 w 2"/>
              <a:gd name="T4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F2B7EF8-8A1A-4C08-9ADE-2C1FB253184E}"/>
              </a:ext>
            </a:extLst>
          </p:cNvPr>
          <p:cNvSpPr>
            <a:spLocks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0 h 32"/>
              <a:gd name="T2" fmla="*/ 16 w 32"/>
              <a:gd name="T3" fmla="*/ 0 h 32"/>
              <a:gd name="T4" fmla="*/ 10 w 32"/>
              <a:gd name="T5" fmla="*/ 2 h 32"/>
              <a:gd name="T6" fmla="*/ 6 w 32"/>
              <a:gd name="T7" fmla="*/ 4 h 32"/>
              <a:gd name="T8" fmla="*/ 2 w 32"/>
              <a:gd name="T9" fmla="*/ 10 h 32"/>
              <a:gd name="T10" fmla="*/ 0 w 32"/>
              <a:gd name="T11" fmla="*/ 16 h 32"/>
              <a:gd name="T12" fmla="*/ 0 w 32"/>
              <a:gd name="T13" fmla="*/ 16 h 32"/>
              <a:gd name="T14" fmla="*/ 2 w 32"/>
              <a:gd name="T15" fmla="*/ 22 h 32"/>
              <a:gd name="T16" fmla="*/ 6 w 32"/>
              <a:gd name="T17" fmla="*/ 28 h 32"/>
              <a:gd name="T18" fmla="*/ 10 w 32"/>
              <a:gd name="T19" fmla="*/ 30 h 32"/>
              <a:gd name="T20" fmla="*/ 16 w 32"/>
              <a:gd name="T21" fmla="*/ 32 h 32"/>
              <a:gd name="T22" fmla="*/ 16 w 32"/>
              <a:gd name="T23" fmla="*/ 32 h 32"/>
              <a:gd name="T24" fmla="*/ 22 w 32"/>
              <a:gd name="T25" fmla="*/ 30 h 32"/>
              <a:gd name="T26" fmla="*/ 28 w 32"/>
              <a:gd name="T27" fmla="*/ 28 h 32"/>
              <a:gd name="T28" fmla="*/ 32 w 32"/>
              <a:gd name="T29" fmla="*/ 22 h 32"/>
              <a:gd name="T30" fmla="*/ 32 w 32"/>
              <a:gd name="T31" fmla="*/ 16 h 32"/>
              <a:gd name="T32" fmla="*/ 32 w 32"/>
              <a:gd name="T33" fmla="*/ 16 h 32"/>
              <a:gd name="T34" fmla="*/ 32 w 32"/>
              <a:gd name="T35" fmla="*/ 10 h 32"/>
              <a:gd name="T36" fmla="*/ 28 w 32"/>
              <a:gd name="T37" fmla="*/ 4 h 32"/>
              <a:gd name="T38" fmla="*/ 22 w 32"/>
              <a:gd name="T39" fmla="*/ 2 h 32"/>
              <a:gd name="T40" fmla="*/ 16 w 32"/>
              <a:gd name="T41" fmla="*/ 0 h 32"/>
              <a:gd name="T42" fmla="*/ 16 w 32"/>
              <a:gd name="T4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Freeform 52">
            <a:extLst>
              <a:ext uri="{FF2B5EF4-FFF2-40B4-BE49-F238E27FC236}">
                <a16:creationId xmlns:a16="http://schemas.microsoft.com/office/drawing/2014/main" id="{E1D8D3A5-E8E0-4DF3-A926-E3B7B51C1E4B}"/>
              </a:ext>
            </a:extLst>
          </p:cNvPr>
          <p:cNvSpPr>
            <a:spLocks/>
          </p:cNvSpPr>
          <p:nvPr/>
        </p:nvSpPr>
        <p:spPr bwMode="auto">
          <a:xfrm>
            <a:off x="1949449" y="9491663"/>
            <a:ext cx="3417888" cy="1165225"/>
          </a:xfrm>
          <a:custGeom>
            <a:avLst/>
            <a:gdLst>
              <a:gd name="T0" fmla="*/ 2153 w 2153"/>
              <a:gd name="T1" fmla="*/ 734 h 734"/>
              <a:gd name="T2" fmla="*/ 2153 w 2153"/>
              <a:gd name="T3" fmla="*/ 176 h 734"/>
              <a:gd name="T4" fmla="*/ 2153 w 2153"/>
              <a:gd name="T5" fmla="*/ 176 h 734"/>
              <a:gd name="T6" fmla="*/ 2151 w 2153"/>
              <a:gd name="T7" fmla="*/ 158 h 734"/>
              <a:gd name="T8" fmla="*/ 2149 w 2153"/>
              <a:gd name="T9" fmla="*/ 140 h 734"/>
              <a:gd name="T10" fmla="*/ 2145 w 2153"/>
              <a:gd name="T11" fmla="*/ 124 h 734"/>
              <a:gd name="T12" fmla="*/ 2139 w 2153"/>
              <a:gd name="T13" fmla="*/ 108 h 734"/>
              <a:gd name="T14" fmla="*/ 2133 w 2153"/>
              <a:gd name="T15" fmla="*/ 92 h 734"/>
              <a:gd name="T16" fmla="*/ 2125 w 2153"/>
              <a:gd name="T17" fmla="*/ 78 h 734"/>
              <a:gd name="T18" fmla="*/ 2115 w 2153"/>
              <a:gd name="T19" fmla="*/ 64 h 734"/>
              <a:gd name="T20" fmla="*/ 2103 w 2153"/>
              <a:gd name="T21" fmla="*/ 52 h 734"/>
              <a:gd name="T22" fmla="*/ 2091 w 2153"/>
              <a:gd name="T23" fmla="*/ 40 h 734"/>
              <a:gd name="T24" fmla="*/ 2079 w 2153"/>
              <a:gd name="T25" fmla="*/ 30 h 734"/>
              <a:gd name="T26" fmla="*/ 2065 w 2153"/>
              <a:gd name="T27" fmla="*/ 22 h 734"/>
              <a:gd name="T28" fmla="*/ 2051 w 2153"/>
              <a:gd name="T29" fmla="*/ 14 h 734"/>
              <a:gd name="T30" fmla="*/ 2035 w 2153"/>
              <a:gd name="T31" fmla="*/ 8 h 734"/>
              <a:gd name="T32" fmla="*/ 2019 w 2153"/>
              <a:gd name="T33" fmla="*/ 4 h 734"/>
              <a:gd name="T34" fmla="*/ 2003 w 2153"/>
              <a:gd name="T35" fmla="*/ 0 h 734"/>
              <a:gd name="T36" fmla="*/ 1985 w 2153"/>
              <a:gd name="T37" fmla="*/ 0 h 734"/>
              <a:gd name="T38" fmla="*/ 166 w 2153"/>
              <a:gd name="T39" fmla="*/ 0 h 734"/>
              <a:gd name="T40" fmla="*/ 166 w 2153"/>
              <a:gd name="T41" fmla="*/ 0 h 734"/>
              <a:gd name="T42" fmla="*/ 150 w 2153"/>
              <a:gd name="T43" fmla="*/ 0 h 734"/>
              <a:gd name="T44" fmla="*/ 134 w 2153"/>
              <a:gd name="T45" fmla="*/ 4 h 734"/>
              <a:gd name="T46" fmla="*/ 118 w 2153"/>
              <a:gd name="T47" fmla="*/ 8 h 734"/>
              <a:gd name="T48" fmla="*/ 102 w 2153"/>
              <a:gd name="T49" fmla="*/ 14 h 734"/>
              <a:gd name="T50" fmla="*/ 88 w 2153"/>
              <a:gd name="T51" fmla="*/ 22 h 734"/>
              <a:gd name="T52" fmla="*/ 74 w 2153"/>
              <a:gd name="T53" fmla="*/ 30 h 734"/>
              <a:gd name="T54" fmla="*/ 60 w 2153"/>
              <a:gd name="T55" fmla="*/ 40 h 734"/>
              <a:gd name="T56" fmla="*/ 48 w 2153"/>
              <a:gd name="T57" fmla="*/ 52 h 734"/>
              <a:gd name="T58" fmla="*/ 38 w 2153"/>
              <a:gd name="T59" fmla="*/ 64 h 734"/>
              <a:gd name="T60" fmla="*/ 28 w 2153"/>
              <a:gd name="T61" fmla="*/ 78 h 734"/>
              <a:gd name="T62" fmla="*/ 20 w 2153"/>
              <a:gd name="T63" fmla="*/ 92 h 734"/>
              <a:gd name="T64" fmla="*/ 12 w 2153"/>
              <a:gd name="T65" fmla="*/ 108 h 734"/>
              <a:gd name="T66" fmla="*/ 8 w 2153"/>
              <a:gd name="T67" fmla="*/ 124 h 734"/>
              <a:gd name="T68" fmla="*/ 4 w 2153"/>
              <a:gd name="T69" fmla="*/ 140 h 734"/>
              <a:gd name="T70" fmla="*/ 0 w 2153"/>
              <a:gd name="T71" fmla="*/ 158 h 734"/>
              <a:gd name="T72" fmla="*/ 0 w 2153"/>
              <a:gd name="T73" fmla="*/ 176 h 734"/>
              <a:gd name="T74" fmla="*/ 0 w 2153"/>
              <a:gd name="T75" fmla="*/ 734 h 734"/>
              <a:gd name="T76" fmla="*/ 2153 w 2153"/>
              <a:gd name="T77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53" h="734">
                <a:moveTo>
                  <a:pt x="2153" y="734"/>
                </a:moveTo>
                <a:lnTo>
                  <a:pt x="2153" y="176"/>
                </a:lnTo>
                <a:lnTo>
                  <a:pt x="2153" y="176"/>
                </a:lnTo>
                <a:lnTo>
                  <a:pt x="2151" y="158"/>
                </a:lnTo>
                <a:lnTo>
                  <a:pt x="2149" y="140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2"/>
                </a:lnTo>
                <a:lnTo>
                  <a:pt x="2125" y="78"/>
                </a:lnTo>
                <a:lnTo>
                  <a:pt x="2115" y="64"/>
                </a:lnTo>
                <a:lnTo>
                  <a:pt x="2103" y="52"/>
                </a:lnTo>
                <a:lnTo>
                  <a:pt x="2091" y="40"/>
                </a:lnTo>
                <a:lnTo>
                  <a:pt x="2079" y="30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0"/>
                </a:lnTo>
                <a:lnTo>
                  <a:pt x="1985" y="0"/>
                </a:lnTo>
                <a:lnTo>
                  <a:pt x="166" y="0"/>
                </a:lnTo>
                <a:lnTo>
                  <a:pt x="166" y="0"/>
                </a:lnTo>
                <a:lnTo>
                  <a:pt x="150" y="0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0"/>
                </a:lnTo>
                <a:lnTo>
                  <a:pt x="60" y="40"/>
                </a:lnTo>
                <a:lnTo>
                  <a:pt x="48" y="52"/>
                </a:lnTo>
                <a:lnTo>
                  <a:pt x="38" y="64"/>
                </a:lnTo>
                <a:lnTo>
                  <a:pt x="28" y="78"/>
                </a:lnTo>
                <a:lnTo>
                  <a:pt x="20" y="92"/>
                </a:lnTo>
                <a:lnTo>
                  <a:pt x="12" y="108"/>
                </a:lnTo>
                <a:lnTo>
                  <a:pt x="8" y="124"/>
                </a:lnTo>
                <a:lnTo>
                  <a:pt x="4" y="140"/>
                </a:lnTo>
                <a:lnTo>
                  <a:pt x="0" y="158"/>
                </a:lnTo>
                <a:lnTo>
                  <a:pt x="0" y="176"/>
                </a:lnTo>
                <a:lnTo>
                  <a:pt x="0" y="734"/>
                </a:lnTo>
                <a:lnTo>
                  <a:pt x="2153" y="7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" name="Freeform 58">
            <a:extLst>
              <a:ext uri="{FF2B5EF4-FFF2-40B4-BE49-F238E27FC236}">
                <a16:creationId xmlns:a16="http://schemas.microsoft.com/office/drawing/2014/main" id="{DF39D83F-D531-4F3A-8CD2-9CB65F166F22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4" name="Rectangle 133">
            <a:extLst>
              <a:ext uri="{FF2B5EF4-FFF2-40B4-BE49-F238E27FC236}">
                <a16:creationId xmlns:a16="http://schemas.microsoft.com/office/drawing/2014/main" id="{15D84F4C-0884-4BE0-8DAB-9B9BCD29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12" y="4111167"/>
            <a:ext cx="8487960" cy="5706271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17/25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7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39F5E8-54D3-4F4C-8ED5-D288A29BD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9525"/>
            <a:ext cx="19475450" cy="1097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EB298026-16B1-4AFF-9CDD-A2273C370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0" y="1077120"/>
            <a:ext cx="12049125" cy="9218612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502D84A3-BED5-4A9F-BC92-E392D2C9B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0" y="1077120"/>
            <a:ext cx="12049125" cy="921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35">
            <a:extLst>
              <a:ext uri="{FF2B5EF4-FFF2-40B4-BE49-F238E27FC236}">
                <a16:creationId xmlns:a16="http://schemas.microsoft.com/office/drawing/2014/main" id="{B52B2888-1217-4C57-86B4-704E803453A9}"/>
              </a:ext>
            </a:extLst>
          </p:cNvPr>
          <p:cNvSpPr>
            <a:spLocks/>
          </p:cNvSpPr>
          <p:nvPr/>
        </p:nvSpPr>
        <p:spPr bwMode="auto">
          <a:xfrm>
            <a:off x="4659313" y="1077120"/>
            <a:ext cx="9596438" cy="9218612"/>
          </a:xfrm>
          <a:custGeom>
            <a:avLst/>
            <a:gdLst>
              <a:gd name="T0" fmla="*/ 1557 w 6045"/>
              <a:gd name="T1" fmla="*/ 0 h 4246"/>
              <a:gd name="T2" fmla="*/ 0 w 6045"/>
              <a:gd name="T3" fmla="*/ 4246 h 4246"/>
              <a:gd name="T4" fmla="*/ 4486 w 6045"/>
              <a:gd name="T5" fmla="*/ 4246 h 4246"/>
              <a:gd name="T6" fmla="*/ 6045 w 6045"/>
              <a:gd name="T7" fmla="*/ 0 h 4246"/>
              <a:gd name="T8" fmla="*/ 1557 w 6045"/>
              <a:gd name="T9" fmla="*/ 0 h 4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45" h="4246">
                <a:moveTo>
                  <a:pt x="1557" y="0"/>
                </a:moveTo>
                <a:lnTo>
                  <a:pt x="0" y="4246"/>
                </a:lnTo>
                <a:lnTo>
                  <a:pt x="4486" y="4246"/>
                </a:lnTo>
                <a:lnTo>
                  <a:pt x="6045" y="0"/>
                </a:lnTo>
                <a:lnTo>
                  <a:pt x="1557" y="0"/>
                </a:lnTo>
                <a:close/>
              </a:path>
            </a:pathLst>
          </a:custGeom>
          <a:solidFill>
            <a:srgbClr val="6EBC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6">
            <a:extLst>
              <a:ext uri="{FF2B5EF4-FFF2-40B4-BE49-F238E27FC236}">
                <a16:creationId xmlns:a16="http://schemas.microsoft.com/office/drawing/2014/main" id="{73825F89-E776-4D01-BEC6-DFAC3B339E1E}"/>
              </a:ext>
            </a:extLst>
          </p:cNvPr>
          <p:cNvSpPr>
            <a:spLocks/>
          </p:cNvSpPr>
          <p:nvPr/>
        </p:nvSpPr>
        <p:spPr bwMode="auto">
          <a:xfrm>
            <a:off x="0" y="1077120"/>
            <a:ext cx="7131050" cy="9218612"/>
          </a:xfrm>
          <a:custGeom>
            <a:avLst/>
            <a:gdLst>
              <a:gd name="T0" fmla="*/ 0 w 4492"/>
              <a:gd name="T1" fmla="*/ 0 h 4246"/>
              <a:gd name="T2" fmla="*/ 0 w 4492"/>
              <a:gd name="T3" fmla="*/ 4246 h 4246"/>
              <a:gd name="T4" fmla="*/ 2935 w 4492"/>
              <a:gd name="T5" fmla="*/ 4246 h 4246"/>
              <a:gd name="T6" fmla="*/ 4492 w 4492"/>
              <a:gd name="T7" fmla="*/ 0 h 4246"/>
              <a:gd name="T8" fmla="*/ 0 w 4492"/>
              <a:gd name="T9" fmla="*/ 0 h 4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92" h="4246">
                <a:moveTo>
                  <a:pt x="0" y="0"/>
                </a:moveTo>
                <a:lnTo>
                  <a:pt x="0" y="4246"/>
                </a:lnTo>
                <a:lnTo>
                  <a:pt x="2935" y="4246"/>
                </a:lnTo>
                <a:lnTo>
                  <a:pt x="4492" y="0"/>
                </a:lnTo>
                <a:lnTo>
                  <a:pt x="0" y="0"/>
                </a:lnTo>
                <a:close/>
              </a:path>
            </a:pathLst>
          </a:custGeom>
          <a:solidFill>
            <a:srgbClr val="6EBC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7">
            <a:extLst>
              <a:ext uri="{FF2B5EF4-FFF2-40B4-BE49-F238E27FC236}">
                <a16:creationId xmlns:a16="http://schemas.microsoft.com/office/drawing/2014/main" id="{D99B9D35-D076-4B9A-B1AA-98532D57DFF8}"/>
              </a:ext>
            </a:extLst>
          </p:cNvPr>
          <p:cNvSpPr>
            <a:spLocks/>
          </p:cNvSpPr>
          <p:nvPr/>
        </p:nvSpPr>
        <p:spPr bwMode="auto">
          <a:xfrm>
            <a:off x="0" y="1077120"/>
            <a:ext cx="4519613" cy="9218612"/>
          </a:xfrm>
          <a:custGeom>
            <a:avLst/>
            <a:gdLst>
              <a:gd name="T0" fmla="*/ 0 w 2847"/>
              <a:gd name="T1" fmla="*/ 0 h 4246"/>
              <a:gd name="T2" fmla="*/ 0 w 2847"/>
              <a:gd name="T3" fmla="*/ 4246 h 4246"/>
              <a:gd name="T4" fmla="*/ 1290 w 2847"/>
              <a:gd name="T5" fmla="*/ 4246 h 4246"/>
              <a:gd name="T6" fmla="*/ 2847 w 2847"/>
              <a:gd name="T7" fmla="*/ 0 h 4246"/>
              <a:gd name="T8" fmla="*/ 0 w 2847"/>
              <a:gd name="T9" fmla="*/ 0 h 4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47" h="4246">
                <a:moveTo>
                  <a:pt x="0" y="0"/>
                </a:moveTo>
                <a:lnTo>
                  <a:pt x="0" y="4246"/>
                </a:lnTo>
                <a:lnTo>
                  <a:pt x="1290" y="4246"/>
                </a:lnTo>
                <a:lnTo>
                  <a:pt x="28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Freeform 38">
            <a:extLst>
              <a:ext uri="{FF2B5EF4-FFF2-40B4-BE49-F238E27FC236}">
                <a16:creationId xmlns:a16="http://schemas.microsoft.com/office/drawing/2014/main" id="{283F43F7-A775-4FA4-9837-340B39EF9A91}"/>
              </a:ext>
            </a:extLst>
          </p:cNvPr>
          <p:cNvSpPr>
            <a:spLocks/>
          </p:cNvSpPr>
          <p:nvPr/>
        </p:nvSpPr>
        <p:spPr bwMode="auto">
          <a:xfrm>
            <a:off x="6189662" y="1686322"/>
            <a:ext cx="1201738" cy="1201738"/>
          </a:xfrm>
          <a:custGeom>
            <a:avLst/>
            <a:gdLst>
              <a:gd name="T0" fmla="*/ 757 w 757"/>
              <a:gd name="T1" fmla="*/ 377 h 757"/>
              <a:gd name="T2" fmla="*/ 749 w 757"/>
              <a:gd name="T3" fmla="*/ 453 h 757"/>
              <a:gd name="T4" fmla="*/ 727 w 757"/>
              <a:gd name="T5" fmla="*/ 525 h 757"/>
              <a:gd name="T6" fmla="*/ 693 w 757"/>
              <a:gd name="T7" fmla="*/ 589 h 757"/>
              <a:gd name="T8" fmla="*/ 647 w 757"/>
              <a:gd name="T9" fmla="*/ 645 h 757"/>
              <a:gd name="T10" fmla="*/ 589 w 757"/>
              <a:gd name="T11" fmla="*/ 691 h 757"/>
              <a:gd name="T12" fmla="*/ 525 w 757"/>
              <a:gd name="T13" fmla="*/ 727 h 757"/>
              <a:gd name="T14" fmla="*/ 455 w 757"/>
              <a:gd name="T15" fmla="*/ 749 h 757"/>
              <a:gd name="T16" fmla="*/ 380 w 757"/>
              <a:gd name="T17" fmla="*/ 757 h 757"/>
              <a:gd name="T18" fmla="*/ 340 w 757"/>
              <a:gd name="T19" fmla="*/ 755 h 757"/>
              <a:gd name="T20" fmla="*/ 266 w 757"/>
              <a:gd name="T21" fmla="*/ 739 h 757"/>
              <a:gd name="T22" fmla="*/ 198 w 757"/>
              <a:gd name="T23" fmla="*/ 711 h 757"/>
              <a:gd name="T24" fmla="*/ 138 w 757"/>
              <a:gd name="T25" fmla="*/ 669 h 757"/>
              <a:gd name="T26" fmla="*/ 86 w 757"/>
              <a:gd name="T27" fmla="*/ 619 h 757"/>
              <a:gd name="T28" fmla="*/ 46 w 757"/>
              <a:gd name="T29" fmla="*/ 557 h 757"/>
              <a:gd name="T30" fmla="*/ 18 w 757"/>
              <a:gd name="T31" fmla="*/ 489 h 757"/>
              <a:gd name="T32" fmla="*/ 2 w 757"/>
              <a:gd name="T33" fmla="*/ 415 h 757"/>
              <a:gd name="T34" fmla="*/ 0 w 757"/>
              <a:gd name="T35" fmla="*/ 377 h 757"/>
              <a:gd name="T36" fmla="*/ 8 w 757"/>
              <a:gd name="T37" fmla="*/ 301 h 757"/>
              <a:gd name="T38" fmla="*/ 30 w 757"/>
              <a:gd name="T39" fmla="*/ 230 h 757"/>
              <a:gd name="T40" fmla="*/ 64 w 757"/>
              <a:gd name="T41" fmla="*/ 166 h 757"/>
              <a:gd name="T42" fmla="*/ 112 w 757"/>
              <a:gd name="T43" fmla="*/ 110 h 757"/>
              <a:gd name="T44" fmla="*/ 168 w 757"/>
              <a:gd name="T45" fmla="*/ 64 h 757"/>
              <a:gd name="T46" fmla="*/ 232 w 757"/>
              <a:gd name="T47" fmla="*/ 28 h 757"/>
              <a:gd name="T48" fmla="*/ 302 w 757"/>
              <a:gd name="T49" fmla="*/ 6 h 757"/>
              <a:gd name="T50" fmla="*/ 380 w 757"/>
              <a:gd name="T51" fmla="*/ 0 h 757"/>
              <a:gd name="T52" fmla="*/ 417 w 757"/>
              <a:gd name="T53" fmla="*/ 2 h 757"/>
              <a:gd name="T54" fmla="*/ 491 w 757"/>
              <a:gd name="T55" fmla="*/ 16 h 757"/>
              <a:gd name="T56" fmla="*/ 559 w 757"/>
              <a:gd name="T57" fmla="*/ 44 h 757"/>
              <a:gd name="T58" fmla="*/ 619 w 757"/>
              <a:gd name="T59" fmla="*/ 86 h 757"/>
              <a:gd name="T60" fmla="*/ 671 w 757"/>
              <a:gd name="T61" fmla="*/ 138 h 757"/>
              <a:gd name="T62" fmla="*/ 711 w 757"/>
              <a:gd name="T63" fmla="*/ 198 h 757"/>
              <a:gd name="T64" fmla="*/ 741 w 757"/>
              <a:gd name="T65" fmla="*/ 266 h 757"/>
              <a:gd name="T66" fmla="*/ 755 w 757"/>
              <a:gd name="T67" fmla="*/ 339 h 757"/>
              <a:gd name="T68" fmla="*/ 757 w 757"/>
              <a:gd name="T69" fmla="*/ 377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7" h="757">
                <a:moveTo>
                  <a:pt x="757" y="377"/>
                </a:moveTo>
                <a:lnTo>
                  <a:pt x="757" y="377"/>
                </a:lnTo>
                <a:lnTo>
                  <a:pt x="755" y="415"/>
                </a:lnTo>
                <a:lnTo>
                  <a:pt x="749" y="453"/>
                </a:lnTo>
                <a:lnTo>
                  <a:pt x="741" y="489"/>
                </a:lnTo>
                <a:lnTo>
                  <a:pt x="727" y="525"/>
                </a:lnTo>
                <a:lnTo>
                  <a:pt x="711" y="557"/>
                </a:lnTo>
                <a:lnTo>
                  <a:pt x="693" y="589"/>
                </a:lnTo>
                <a:lnTo>
                  <a:pt x="671" y="619"/>
                </a:lnTo>
                <a:lnTo>
                  <a:pt x="647" y="645"/>
                </a:lnTo>
                <a:lnTo>
                  <a:pt x="619" y="669"/>
                </a:lnTo>
                <a:lnTo>
                  <a:pt x="589" y="691"/>
                </a:lnTo>
                <a:lnTo>
                  <a:pt x="559" y="711"/>
                </a:lnTo>
                <a:lnTo>
                  <a:pt x="525" y="727"/>
                </a:lnTo>
                <a:lnTo>
                  <a:pt x="491" y="739"/>
                </a:lnTo>
                <a:lnTo>
                  <a:pt x="455" y="749"/>
                </a:lnTo>
                <a:lnTo>
                  <a:pt x="417" y="755"/>
                </a:lnTo>
                <a:lnTo>
                  <a:pt x="380" y="757"/>
                </a:lnTo>
                <a:lnTo>
                  <a:pt x="380" y="757"/>
                </a:lnTo>
                <a:lnTo>
                  <a:pt x="340" y="755"/>
                </a:lnTo>
                <a:lnTo>
                  <a:pt x="302" y="749"/>
                </a:lnTo>
                <a:lnTo>
                  <a:pt x="266" y="739"/>
                </a:lnTo>
                <a:lnTo>
                  <a:pt x="232" y="727"/>
                </a:lnTo>
                <a:lnTo>
                  <a:pt x="198" y="711"/>
                </a:lnTo>
                <a:lnTo>
                  <a:pt x="168" y="691"/>
                </a:lnTo>
                <a:lnTo>
                  <a:pt x="138" y="669"/>
                </a:lnTo>
                <a:lnTo>
                  <a:pt x="112" y="645"/>
                </a:lnTo>
                <a:lnTo>
                  <a:pt x="86" y="619"/>
                </a:lnTo>
                <a:lnTo>
                  <a:pt x="64" y="589"/>
                </a:lnTo>
                <a:lnTo>
                  <a:pt x="46" y="557"/>
                </a:lnTo>
                <a:lnTo>
                  <a:pt x="30" y="525"/>
                </a:lnTo>
                <a:lnTo>
                  <a:pt x="18" y="489"/>
                </a:lnTo>
                <a:lnTo>
                  <a:pt x="8" y="453"/>
                </a:lnTo>
                <a:lnTo>
                  <a:pt x="2" y="415"/>
                </a:lnTo>
                <a:lnTo>
                  <a:pt x="0" y="377"/>
                </a:lnTo>
                <a:lnTo>
                  <a:pt x="0" y="377"/>
                </a:lnTo>
                <a:lnTo>
                  <a:pt x="2" y="339"/>
                </a:lnTo>
                <a:lnTo>
                  <a:pt x="8" y="301"/>
                </a:lnTo>
                <a:lnTo>
                  <a:pt x="18" y="266"/>
                </a:lnTo>
                <a:lnTo>
                  <a:pt x="30" y="230"/>
                </a:lnTo>
                <a:lnTo>
                  <a:pt x="46" y="198"/>
                </a:lnTo>
                <a:lnTo>
                  <a:pt x="64" y="166"/>
                </a:lnTo>
                <a:lnTo>
                  <a:pt x="86" y="138"/>
                </a:lnTo>
                <a:lnTo>
                  <a:pt x="112" y="110"/>
                </a:lnTo>
                <a:lnTo>
                  <a:pt x="138" y="86"/>
                </a:lnTo>
                <a:lnTo>
                  <a:pt x="168" y="64"/>
                </a:lnTo>
                <a:lnTo>
                  <a:pt x="198" y="44"/>
                </a:lnTo>
                <a:lnTo>
                  <a:pt x="232" y="28"/>
                </a:lnTo>
                <a:lnTo>
                  <a:pt x="266" y="16"/>
                </a:lnTo>
                <a:lnTo>
                  <a:pt x="302" y="6"/>
                </a:lnTo>
                <a:lnTo>
                  <a:pt x="340" y="2"/>
                </a:lnTo>
                <a:lnTo>
                  <a:pt x="380" y="0"/>
                </a:lnTo>
                <a:lnTo>
                  <a:pt x="380" y="0"/>
                </a:lnTo>
                <a:lnTo>
                  <a:pt x="417" y="2"/>
                </a:lnTo>
                <a:lnTo>
                  <a:pt x="455" y="6"/>
                </a:lnTo>
                <a:lnTo>
                  <a:pt x="491" y="16"/>
                </a:lnTo>
                <a:lnTo>
                  <a:pt x="525" y="28"/>
                </a:lnTo>
                <a:lnTo>
                  <a:pt x="559" y="44"/>
                </a:lnTo>
                <a:lnTo>
                  <a:pt x="589" y="64"/>
                </a:lnTo>
                <a:lnTo>
                  <a:pt x="619" y="86"/>
                </a:lnTo>
                <a:lnTo>
                  <a:pt x="647" y="110"/>
                </a:lnTo>
                <a:lnTo>
                  <a:pt x="671" y="138"/>
                </a:lnTo>
                <a:lnTo>
                  <a:pt x="693" y="166"/>
                </a:lnTo>
                <a:lnTo>
                  <a:pt x="711" y="198"/>
                </a:lnTo>
                <a:lnTo>
                  <a:pt x="727" y="230"/>
                </a:lnTo>
                <a:lnTo>
                  <a:pt x="741" y="266"/>
                </a:lnTo>
                <a:lnTo>
                  <a:pt x="749" y="301"/>
                </a:lnTo>
                <a:lnTo>
                  <a:pt x="755" y="339"/>
                </a:lnTo>
                <a:lnTo>
                  <a:pt x="757" y="377"/>
                </a:lnTo>
                <a:lnTo>
                  <a:pt x="757" y="3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4" name="Freeform 41">
            <a:extLst>
              <a:ext uri="{FF2B5EF4-FFF2-40B4-BE49-F238E27FC236}">
                <a16:creationId xmlns:a16="http://schemas.microsoft.com/office/drawing/2014/main" id="{8B88D35A-0005-4082-A53D-455FA830DC0C}"/>
              </a:ext>
            </a:extLst>
          </p:cNvPr>
          <p:cNvSpPr>
            <a:spLocks/>
          </p:cNvSpPr>
          <p:nvPr/>
        </p:nvSpPr>
        <p:spPr bwMode="auto">
          <a:xfrm>
            <a:off x="5716587" y="3477121"/>
            <a:ext cx="1201738" cy="1201738"/>
          </a:xfrm>
          <a:custGeom>
            <a:avLst/>
            <a:gdLst>
              <a:gd name="T0" fmla="*/ 757 w 757"/>
              <a:gd name="T1" fmla="*/ 379 h 757"/>
              <a:gd name="T2" fmla="*/ 749 w 757"/>
              <a:gd name="T3" fmla="*/ 455 h 757"/>
              <a:gd name="T4" fmla="*/ 727 w 757"/>
              <a:gd name="T5" fmla="*/ 525 h 757"/>
              <a:gd name="T6" fmla="*/ 693 w 757"/>
              <a:gd name="T7" fmla="*/ 591 h 757"/>
              <a:gd name="T8" fmla="*/ 647 w 757"/>
              <a:gd name="T9" fmla="*/ 647 h 757"/>
              <a:gd name="T10" fmla="*/ 591 w 757"/>
              <a:gd name="T11" fmla="*/ 693 h 757"/>
              <a:gd name="T12" fmla="*/ 525 w 757"/>
              <a:gd name="T13" fmla="*/ 727 h 757"/>
              <a:gd name="T14" fmla="*/ 455 w 757"/>
              <a:gd name="T15" fmla="*/ 749 h 757"/>
              <a:gd name="T16" fmla="*/ 379 w 757"/>
              <a:gd name="T17" fmla="*/ 757 h 757"/>
              <a:gd name="T18" fmla="*/ 339 w 757"/>
              <a:gd name="T19" fmla="*/ 755 h 757"/>
              <a:gd name="T20" fmla="*/ 266 w 757"/>
              <a:gd name="T21" fmla="*/ 741 h 757"/>
              <a:gd name="T22" fmla="*/ 198 w 757"/>
              <a:gd name="T23" fmla="*/ 711 h 757"/>
              <a:gd name="T24" fmla="*/ 138 w 757"/>
              <a:gd name="T25" fmla="*/ 671 h 757"/>
              <a:gd name="T26" fmla="*/ 86 w 757"/>
              <a:gd name="T27" fmla="*/ 619 h 757"/>
              <a:gd name="T28" fmla="*/ 46 w 757"/>
              <a:gd name="T29" fmla="*/ 559 h 757"/>
              <a:gd name="T30" fmla="*/ 18 w 757"/>
              <a:gd name="T31" fmla="*/ 491 h 757"/>
              <a:gd name="T32" fmla="*/ 2 w 757"/>
              <a:gd name="T33" fmla="*/ 417 h 757"/>
              <a:gd name="T34" fmla="*/ 0 w 757"/>
              <a:gd name="T35" fmla="*/ 379 h 757"/>
              <a:gd name="T36" fmla="*/ 8 w 757"/>
              <a:gd name="T37" fmla="*/ 301 h 757"/>
              <a:gd name="T38" fmla="*/ 30 w 757"/>
              <a:gd name="T39" fmla="*/ 232 h 757"/>
              <a:gd name="T40" fmla="*/ 64 w 757"/>
              <a:gd name="T41" fmla="*/ 168 h 757"/>
              <a:gd name="T42" fmla="*/ 112 w 757"/>
              <a:gd name="T43" fmla="*/ 112 h 757"/>
              <a:gd name="T44" fmla="*/ 168 w 757"/>
              <a:gd name="T45" fmla="*/ 64 h 757"/>
              <a:gd name="T46" fmla="*/ 232 w 757"/>
              <a:gd name="T47" fmla="*/ 30 h 757"/>
              <a:gd name="T48" fmla="*/ 301 w 757"/>
              <a:gd name="T49" fmla="*/ 8 h 757"/>
              <a:gd name="T50" fmla="*/ 379 w 757"/>
              <a:gd name="T51" fmla="*/ 0 h 757"/>
              <a:gd name="T52" fmla="*/ 417 w 757"/>
              <a:gd name="T53" fmla="*/ 2 h 757"/>
              <a:gd name="T54" fmla="*/ 491 w 757"/>
              <a:gd name="T55" fmla="*/ 18 h 757"/>
              <a:gd name="T56" fmla="*/ 559 w 757"/>
              <a:gd name="T57" fmla="*/ 46 h 757"/>
              <a:gd name="T58" fmla="*/ 619 w 757"/>
              <a:gd name="T59" fmla="*/ 86 h 757"/>
              <a:gd name="T60" fmla="*/ 671 w 757"/>
              <a:gd name="T61" fmla="*/ 138 h 757"/>
              <a:gd name="T62" fmla="*/ 711 w 757"/>
              <a:gd name="T63" fmla="*/ 198 h 757"/>
              <a:gd name="T64" fmla="*/ 741 w 757"/>
              <a:gd name="T65" fmla="*/ 266 h 757"/>
              <a:gd name="T66" fmla="*/ 755 w 757"/>
              <a:gd name="T67" fmla="*/ 339 h 757"/>
              <a:gd name="T68" fmla="*/ 757 w 757"/>
              <a:gd name="T69" fmla="*/ 379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7" h="757">
                <a:moveTo>
                  <a:pt x="757" y="379"/>
                </a:moveTo>
                <a:lnTo>
                  <a:pt x="757" y="379"/>
                </a:lnTo>
                <a:lnTo>
                  <a:pt x="755" y="417"/>
                </a:lnTo>
                <a:lnTo>
                  <a:pt x="749" y="455"/>
                </a:lnTo>
                <a:lnTo>
                  <a:pt x="741" y="491"/>
                </a:lnTo>
                <a:lnTo>
                  <a:pt x="727" y="525"/>
                </a:lnTo>
                <a:lnTo>
                  <a:pt x="711" y="559"/>
                </a:lnTo>
                <a:lnTo>
                  <a:pt x="693" y="591"/>
                </a:lnTo>
                <a:lnTo>
                  <a:pt x="671" y="619"/>
                </a:lnTo>
                <a:lnTo>
                  <a:pt x="647" y="647"/>
                </a:lnTo>
                <a:lnTo>
                  <a:pt x="619" y="671"/>
                </a:lnTo>
                <a:lnTo>
                  <a:pt x="591" y="693"/>
                </a:lnTo>
                <a:lnTo>
                  <a:pt x="559" y="711"/>
                </a:lnTo>
                <a:lnTo>
                  <a:pt x="525" y="727"/>
                </a:lnTo>
                <a:lnTo>
                  <a:pt x="491" y="741"/>
                </a:lnTo>
                <a:lnTo>
                  <a:pt x="455" y="749"/>
                </a:lnTo>
                <a:lnTo>
                  <a:pt x="417" y="755"/>
                </a:lnTo>
                <a:lnTo>
                  <a:pt x="379" y="757"/>
                </a:lnTo>
                <a:lnTo>
                  <a:pt x="379" y="757"/>
                </a:lnTo>
                <a:lnTo>
                  <a:pt x="339" y="755"/>
                </a:lnTo>
                <a:lnTo>
                  <a:pt x="301" y="749"/>
                </a:lnTo>
                <a:lnTo>
                  <a:pt x="266" y="741"/>
                </a:lnTo>
                <a:lnTo>
                  <a:pt x="232" y="727"/>
                </a:lnTo>
                <a:lnTo>
                  <a:pt x="198" y="711"/>
                </a:lnTo>
                <a:lnTo>
                  <a:pt x="168" y="693"/>
                </a:lnTo>
                <a:lnTo>
                  <a:pt x="138" y="671"/>
                </a:lnTo>
                <a:lnTo>
                  <a:pt x="112" y="647"/>
                </a:lnTo>
                <a:lnTo>
                  <a:pt x="86" y="619"/>
                </a:lnTo>
                <a:lnTo>
                  <a:pt x="64" y="591"/>
                </a:lnTo>
                <a:lnTo>
                  <a:pt x="46" y="559"/>
                </a:lnTo>
                <a:lnTo>
                  <a:pt x="30" y="525"/>
                </a:lnTo>
                <a:lnTo>
                  <a:pt x="18" y="491"/>
                </a:lnTo>
                <a:lnTo>
                  <a:pt x="8" y="455"/>
                </a:lnTo>
                <a:lnTo>
                  <a:pt x="2" y="417"/>
                </a:lnTo>
                <a:lnTo>
                  <a:pt x="0" y="379"/>
                </a:lnTo>
                <a:lnTo>
                  <a:pt x="0" y="379"/>
                </a:lnTo>
                <a:lnTo>
                  <a:pt x="2" y="339"/>
                </a:lnTo>
                <a:lnTo>
                  <a:pt x="8" y="301"/>
                </a:lnTo>
                <a:lnTo>
                  <a:pt x="18" y="266"/>
                </a:lnTo>
                <a:lnTo>
                  <a:pt x="30" y="232"/>
                </a:lnTo>
                <a:lnTo>
                  <a:pt x="46" y="198"/>
                </a:lnTo>
                <a:lnTo>
                  <a:pt x="64" y="168"/>
                </a:lnTo>
                <a:lnTo>
                  <a:pt x="86" y="138"/>
                </a:lnTo>
                <a:lnTo>
                  <a:pt x="112" y="112"/>
                </a:lnTo>
                <a:lnTo>
                  <a:pt x="138" y="86"/>
                </a:lnTo>
                <a:lnTo>
                  <a:pt x="168" y="64"/>
                </a:lnTo>
                <a:lnTo>
                  <a:pt x="198" y="46"/>
                </a:lnTo>
                <a:lnTo>
                  <a:pt x="232" y="30"/>
                </a:lnTo>
                <a:lnTo>
                  <a:pt x="266" y="18"/>
                </a:lnTo>
                <a:lnTo>
                  <a:pt x="301" y="8"/>
                </a:lnTo>
                <a:lnTo>
                  <a:pt x="339" y="2"/>
                </a:lnTo>
                <a:lnTo>
                  <a:pt x="379" y="0"/>
                </a:lnTo>
                <a:lnTo>
                  <a:pt x="379" y="0"/>
                </a:lnTo>
                <a:lnTo>
                  <a:pt x="417" y="2"/>
                </a:lnTo>
                <a:lnTo>
                  <a:pt x="455" y="8"/>
                </a:lnTo>
                <a:lnTo>
                  <a:pt x="491" y="18"/>
                </a:lnTo>
                <a:lnTo>
                  <a:pt x="525" y="30"/>
                </a:lnTo>
                <a:lnTo>
                  <a:pt x="559" y="46"/>
                </a:lnTo>
                <a:lnTo>
                  <a:pt x="591" y="64"/>
                </a:lnTo>
                <a:lnTo>
                  <a:pt x="619" y="86"/>
                </a:lnTo>
                <a:lnTo>
                  <a:pt x="647" y="112"/>
                </a:lnTo>
                <a:lnTo>
                  <a:pt x="671" y="138"/>
                </a:lnTo>
                <a:lnTo>
                  <a:pt x="693" y="168"/>
                </a:lnTo>
                <a:lnTo>
                  <a:pt x="711" y="198"/>
                </a:lnTo>
                <a:lnTo>
                  <a:pt x="727" y="232"/>
                </a:lnTo>
                <a:lnTo>
                  <a:pt x="741" y="266"/>
                </a:lnTo>
                <a:lnTo>
                  <a:pt x="749" y="301"/>
                </a:lnTo>
                <a:lnTo>
                  <a:pt x="755" y="339"/>
                </a:lnTo>
                <a:lnTo>
                  <a:pt x="757" y="379"/>
                </a:lnTo>
                <a:lnTo>
                  <a:pt x="757" y="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6" name="Freeform 43">
            <a:extLst>
              <a:ext uri="{FF2B5EF4-FFF2-40B4-BE49-F238E27FC236}">
                <a16:creationId xmlns:a16="http://schemas.microsoft.com/office/drawing/2014/main" id="{43C6CC1D-ED17-4CE0-B365-C4F7CD9165FC}"/>
              </a:ext>
            </a:extLst>
          </p:cNvPr>
          <p:cNvSpPr>
            <a:spLocks/>
          </p:cNvSpPr>
          <p:nvPr/>
        </p:nvSpPr>
        <p:spPr bwMode="auto">
          <a:xfrm>
            <a:off x="5259387" y="5267920"/>
            <a:ext cx="1200150" cy="1201738"/>
          </a:xfrm>
          <a:custGeom>
            <a:avLst/>
            <a:gdLst>
              <a:gd name="T0" fmla="*/ 756 w 756"/>
              <a:gd name="T1" fmla="*/ 377 h 757"/>
              <a:gd name="T2" fmla="*/ 748 w 756"/>
              <a:gd name="T3" fmla="*/ 453 h 757"/>
              <a:gd name="T4" fmla="*/ 726 w 756"/>
              <a:gd name="T5" fmla="*/ 525 h 757"/>
              <a:gd name="T6" fmla="*/ 690 w 756"/>
              <a:gd name="T7" fmla="*/ 589 h 757"/>
              <a:gd name="T8" fmla="*/ 645 w 756"/>
              <a:gd name="T9" fmla="*/ 645 h 757"/>
              <a:gd name="T10" fmla="*/ 589 w 756"/>
              <a:gd name="T11" fmla="*/ 691 h 757"/>
              <a:gd name="T12" fmla="*/ 525 w 756"/>
              <a:gd name="T13" fmla="*/ 727 h 757"/>
              <a:gd name="T14" fmla="*/ 453 w 756"/>
              <a:gd name="T15" fmla="*/ 749 h 757"/>
              <a:gd name="T16" fmla="*/ 377 w 756"/>
              <a:gd name="T17" fmla="*/ 757 h 757"/>
              <a:gd name="T18" fmla="*/ 339 w 756"/>
              <a:gd name="T19" fmla="*/ 755 h 757"/>
              <a:gd name="T20" fmla="*/ 265 w 756"/>
              <a:gd name="T21" fmla="*/ 739 h 757"/>
              <a:gd name="T22" fmla="*/ 197 w 756"/>
              <a:gd name="T23" fmla="*/ 711 h 757"/>
              <a:gd name="T24" fmla="*/ 137 w 756"/>
              <a:gd name="T25" fmla="*/ 669 h 757"/>
              <a:gd name="T26" fmla="*/ 86 w 756"/>
              <a:gd name="T27" fmla="*/ 619 h 757"/>
              <a:gd name="T28" fmla="*/ 44 w 756"/>
              <a:gd name="T29" fmla="*/ 557 h 757"/>
              <a:gd name="T30" fmla="*/ 16 w 756"/>
              <a:gd name="T31" fmla="*/ 491 h 757"/>
              <a:gd name="T32" fmla="*/ 2 w 756"/>
              <a:gd name="T33" fmla="*/ 417 h 757"/>
              <a:gd name="T34" fmla="*/ 0 w 756"/>
              <a:gd name="T35" fmla="*/ 377 h 757"/>
              <a:gd name="T36" fmla="*/ 6 w 756"/>
              <a:gd name="T37" fmla="*/ 301 h 757"/>
              <a:gd name="T38" fmla="*/ 28 w 756"/>
              <a:gd name="T39" fmla="*/ 230 h 757"/>
              <a:gd name="T40" fmla="*/ 64 w 756"/>
              <a:gd name="T41" fmla="*/ 166 h 757"/>
              <a:gd name="T42" fmla="*/ 110 w 756"/>
              <a:gd name="T43" fmla="*/ 110 h 757"/>
              <a:gd name="T44" fmla="*/ 165 w 756"/>
              <a:gd name="T45" fmla="*/ 64 h 757"/>
              <a:gd name="T46" fmla="*/ 229 w 756"/>
              <a:gd name="T47" fmla="*/ 30 h 757"/>
              <a:gd name="T48" fmla="*/ 301 w 756"/>
              <a:gd name="T49" fmla="*/ 6 h 757"/>
              <a:gd name="T50" fmla="*/ 377 w 756"/>
              <a:gd name="T51" fmla="*/ 0 h 757"/>
              <a:gd name="T52" fmla="*/ 415 w 756"/>
              <a:gd name="T53" fmla="*/ 2 h 757"/>
              <a:gd name="T54" fmla="*/ 489 w 756"/>
              <a:gd name="T55" fmla="*/ 16 h 757"/>
              <a:gd name="T56" fmla="*/ 557 w 756"/>
              <a:gd name="T57" fmla="*/ 46 h 757"/>
              <a:gd name="T58" fmla="*/ 619 w 756"/>
              <a:gd name="T59" fmla="*/ 86 h 757"/>
              <a:gd name="T60" fmla="*/ 669 w 756"/>
              <a:gd name="T61" fmla="*/ 138 h 757"/>
              <a:gd name="T62" fmla="*/ 710 w 756"/>
              <a:gd name="T63" fmla="*/ 198 h 757"/>
              <a:gd name="T64" fmla="*/ 738 w 756"/>
              <a:gd name="T65" fmla="*/ 266 h 757"/>
              <a:gd name="T66" fmla="*/ 754 w 756"/>
              <a:gd name="T67" fmla="*/ 339 h 757"/>
              <a:gd name="T68" fmla="*/ 756 w 756"/>
              <a:gd name="T69" fmla="*/ 377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6" h="757">
                <a:moveTo>
                  <a:pt x="756" y="377"/>
                </a:moveTo>
                <a:lnTo>
                  <a:pt x="756" y="377"/>
                </a:lnTo>
                <a:lnTo>
                  <a:pt x="754" y="417"/>
                </a:lnTo>
                <a:lnTo>
                  <a:pt x="748" y="453"/>
                </a:lnTo>
                <a:lnTo>
                  <a:pt x="738" y="491"/>
                </a:lnTo>
                <a:lnTo>
                  <a:pt x="726" y="525"/>
                </a:lnTo>
                <a:lnTo>
                  <a:pt x="710" y="557"/>
                </a:lnTo>
                <a:lnTo>
                  <a:pt x="690" y="589"/>
                </a:lnTo>
                <a:lnTo>
                  <a:pt x="669" y="619"/>
                </a:lnTo>
                <a:lnTo>
                  <a:pt x="645" y="645"/>
                </a:lnTo>
                <a:lnTo>
                  <a:pt x="619" y="669"/>
                </a:lnTo>
                <a:lnTo>
                  <a:pt x="589" y="691"/>
                </a:lnTo>
                <a:lnTo>
                  <a:pt x="557" y="711"/>
                </a:lnTo>
                <a:lnTo>
                  <a:pt x="525" y="727"/>
                </a:lnTo>
                <a:lnTo>
                  <a:pt x="489" y="739"/>
                </a:lnTo>
                <a:lnTo>
                  <a:pt x="453" y="749"/>
                </a:lnTo>
                <a:lnTo>
                  <a:pt x="415" y="755"/>
                </a:lnTo>
                <a:lnTo>
                  <a:pt x="377" y="757"/>
                </a:lnTo>
                <a:lnTo>
                  <a:pt x="377" y="757"/>
                </a:lnTo>
                <a:lnTo>
                  <a:pt x="339" y="755"/>
                </a:lnTo>
                <a:lnTo>
                  <a:pt x="301" y="749"/>
                </a:lnTo>
                <a:lnTo>
                  <a:pt x="265" y="739"/>
                </a:lnTo>
                <a:lnTo>
                  <a:pt x="229" y="727"/>
                </a:lnTo>
                <a:lnTo>
                  <a:pt x="197" y="711"/>
                </a:lnTo>
                <a:lnTo>
                  <a:pt x="165" y="691"/>
                </a:lnTo>
                <a:lnTo>
                  <a:pt x="137" y="669"/>
                </a:lnTo>
                <a:lnTo>
                  <a:pt x="110" y="645"/>
                </a:lnTo>
                <a:lnTo>
                  <a:pt x="86" y="619"/>
                </a:lnTo>
                <a:lnTo>
                  <a:pt x="64" y="589"/>
                </a:lnTo>
                <a:lnTo>
                  <a:pt x="44" y="557"/>
                </a:lnTo>
                <a:lnTo>
                  <a:pt x="28" y="525"/>
                </a:lnTo>
                <a:lnTo>
                  <a:pt x="16" y="491"/>
                </a:lnTo>
                <a:lnTo>
                  <a:pt x="6" y="453"/>
                </a:lnTo>
                <a:lnTo>
                  <a:pt x="2" y="417"/>
                </a:lnTo>
                <a:lnTo>
                  <a:pt x="0" y="377"/>
                </a:lnTo>
                <a:lnTo>
                  <a:pt x="0" y="377"/>
                </a:lnTo>
                <a:lnTo>
                  <a:pt x="2" y="339"/>
                </a:lnTo>
                <a:lnTo>
                  <a:pt x="6" y="301"/>
                </a:lnTo>
                <a:lnTo>
                  <a:pt x="16" y="266"/>
                </a:lnTo>
                <a:lnTo>
                  <a:pt x="28" y="230"/>
                </a:lnTo>
                <a:lnTo>
                  <a:pt x="44" y="198"/>
                </a:lnTo>
                <a:lnTo>
                  <a:pt x="64" y="166"/>
                </a:lnTo>
                <a:lnTo>
                  <a:pt x="86" y="138"/>
                </a:lnTo>
                <a:lnTo>
                  <a:pt x="110" y="110"/>
                </a:lnTo>
                <a:lnTo>
                  <a:pt x="137" y="86"/>
                </a:lnTo>
                <a:lnTo>
                  <a:pt x="165" y="64"/>
                </a:lnTo>
                <a:lnTo>
                  <a:pt x="197" y="46"/>
                </a:lnTo>
                <a:lnTo>
                  <a:pt x="229" y="30"/>
                </a:lnTo>
                <a:lnTo>
                  <a:pt x="265" y="16"/>
                </a:lnTo>
                <a:lnTo>
                  <a:pt x="301" y="6"/>
                </a:lnTo>
                <a:lnTo>
                  <a:pt x="339" y="2"/>
                </a:lnTo>
                <a:lnTo>
                  <a:pt x="377" y="0"/>
                </a:lnTo>
                <a:lnTo>
                  <a:pt x="377" y="0"/>
                </a:lnTo>
                <a:lnTo>
                  <a:pt x="415" y="2"/>
                </a:lnTo>
                <a:lnTo>
                  <a:pt x="453" y="6"/>
                </a:lnTo>
                <a:lnTo>
                  <a:pt x="489" y="16"/>
                </a:lnTo>
                <a:lnTo>
                  <a:pt x="525" y="30"/>
                </a:lnTo>
                <a:lnTo>
                  <a:pt x="557" y="46"/>
                </a:lnTo>
                <a:lnTo>
                  <a:pt x="589" y="64"/>
                </a:lnTo>
                <a:lnTo>
                  <a:pt x="619" y="86"/>
                </a:lnTo>
                <a:lnTo>
                  <a:pt x="645" y="110"/>
                </a:lnTo>
                <a:lnTo>
                  <a:pt x="669" y="138"/>
                </a:lnTo>
                <a:lnTo>
                  <a:pt x="690" y="166"/>
                </a:lnTo>
                <a:lnTo>
                  <a:pt x="710" y="198"/>
                </a:lnTo>
                <a:lnTo>
                  <a:pt x="726" y="230"/>
                </a:lnTo>
                <a:lnTo>
                  <a:pt x="738" y="266"/>
                </a:lnTo>
                <a:lnTo>
                  <a:pt x="748" y="301"/>
                </a:lnTo>
                <a:lnTo>
                  <a:pt x="754" y="339"/>
                </a:lnTo>
                <a:lnTo>
                  <a:pt x="756" y="377"/>
                </a:lnTo>
                <a:lnTo>
                  <a:pt x="756" y="3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0" name="Rectangle 96">
            <a:extLst>
              <a:ext uri="{FF2B5EF4-FFF2-40B4-BE49-F238E27FC236}">
                <a16:creationId xmlns:a16="http://schemas.microsoft.com/office/drawing/2014/main" id="{B211B1BD-6F1A-4227-80C5-A855C8C43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8149" y="1979414"/>
            <a:ext cx="294471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프로젝트 개요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0" name="Freeform 43">
            <a:extLst>
              <a:ext uri="{FF2B5EF4-FFF2-40B4-BE49-F238E27FC236}">
                <a16:creationId xmlns:a16="http://schemas.microsoft.com/office/drawing/2014/main" id="{F6E61E10-31BC-4673-928F-9C008F5B648A}"/>
              </a:ext>
            </a:extLst>
          </p:cNvPr>
          <p:cNvSpPr>
            <a:spLocks/>
          </p:cNvSpPr>
          <p:nvPr/>
        </p:nvSpPr>
        <p:spPr bwMode="auto">
          <a:xfrm>
            <a:off x="4725987" y="7020719"/>
            <a:ext cx="1200150" cy="1201738"/>
          </a:xfrm>
          <a:custGeom>
            <a:avLst/>
            <a:gdLst>
              <a:gd name="T0" fmla="*/ 756 w 756"/>
              <a:gd name="T1" fmla="*/ 377 h 757"/>
              <a:gd name="T2" fmla="*/ 748 w 756"/>
              <a:gd name="T3" fmla="*/ 453 h 757"/>
              <a:gd name="T4" fmla="*/ 726 w 756"/>
              <a:gd name="T5" fmla="*/ 525 h 757"/>
              <a:gd name="T6" fmla="*/ 690 w 756"/>
              <a:gd name="T7" fmla="*/ 589 h 757"/>
              <a:gd name="T8" fmla="*/ 645 w 756"/>
              <a:gd name="T9" fmla="*/ 645 h 757"/>
              <a:gd name="T10" fmla="*/ 589 w 756"/>
              <a:gd name="T11" fmla="*/ 691 h 757"/>
              <a:gd name="T12" fmla="*/ 525 w 756"/>
              <a:gd name="T13" fmla="*/ 727 h 757"/>
              <a:gd name="T14" fmla="*/ 453 w 756"/>
              <a:gd name="T15" fmla="*/ 749 h 757"/>
              <a:gd name="T16" fmla="*/ 377 w 756"/>
              <a:gd name="T17" fmla="*/ 757 h 757"/>
              <a:gd name="T18" fmla="*/ 339 w 756"/>
              <a:gd name="T19" fmla="*/ 755 h 757"/>
              <a:gd name="T20" fmla="*/ 265 w 756"/>
              <a:gd name="T21" fmla="*/ 739 h 757"/>
              <a:gd name="T22" fmla="*/ 197 w 756"/>
              <a:gd name="T23" fmla="*/ 711 h 757"/>
              <a:gd name="T24" fmla="*/ 137 w 756"/>
              <a:gd name="T25" fmla="*/ 669 h 757"/>
              <a:gd name="T26" fmla="*/ 86 w 756"/>
              <a:gd name="T27" fmla="*/ 619 h 757"/>
              <a:gd name="T28" fmla="*/ 44 w 756"/>
              <a:gd name="T29" fmla="*/ 557 h 757"/>
              <a:gd name="T30" fmla="*/ 16 w 756"/>
              <a:gd name="T31" fmla="*/ 491 h 757"/>
              <a:gd name="T32" fmla="*/ 2 w 756"/>
              <a:gd name="T33" fmla="*/ 417 h 757"/>
              <a:gd name="T34" fmla="*/ 0 w 756"/>
              <a:gd name="T35" fmla="*/ 377 h 757"/>
              <a:gd name="T36" fmla="*/ 6 w 756"/>
              <a:gd name="T37" fmla="*/ 301 h 757"/>
              <a:gd name="T38" fmla="*/ 28 w 756"/>
              <a:gd name="T39" fmla="*/ 230 h 757"/>
              <a:gd name="T40" fmla="*/ 64 w 756"/>
              <a:gd name="T41" fmla="*/ 166 h 757"/>
              <a:gd name="T42" fmla="*/ 110 w 756"/>
              <a:gd name="T43" fmla="*/ 110 h 757"/>
              <a:gd name="T44" fmla="*/ 165 w 756"/>
              <a:gd name="T45" fmla="*/ 64 h 757"/>
              <a:gd name="T46" fmla="*/ 229 w 756"/>
              <a:gd name="T47" fmla="*/ 30 h 757"/>
              <a:gd name="T48" fmla="*/ 301 w 756"/>
              <a:gd name="T49" fmla="*/ 6 h 757"/>
              <a:gd name="T50" fmla="*/ 377 w 756"/>
              <a:gd name="T51" fmla="*/ 0 h 757"/>
              <a:gd name="T52" fmla="*/ 415 w 756"/>
              <a:gd name="T53" fmla="*/ 2 h 757"/>
              <a:gd name="T54" fmla="*/ 489 w 756"/>
              <a:gd name="T55" fmla="*/ 16 h 757"/>
              <a:gd name="T56" fmla="*/ 557 w 756"/>
              <a:gd name="T57" fmla="*/ 46 h 757"/>
              <a:gd name="T58" fmla="*/ 619 w 756"/>
              <a:gd name="T59" fmla="*/ 86 h 757"/>
              <a:gd name="T60" fmla="*/ 669 w 756"/>
              <a:gd name="T61" fmla="*/ 138 h 757"/>
              <a:gd name="T62" fmla="*/ 710 w 756"/>
              <a:gd name="T63" fmla="*/ 198 h 757"/>
              <a:gd name="T64" fmla="*/ 738 w 756"/>
              <a:gd name="T65" fmla="*/ 266 h 757"/>
              <a:gd name="T66" fmla="*/ 754 w 756"/>
              <a:gd name="T67" fmla="*/ 339 h 757"/>
              <a:gd name="T68" fmla="*/ 756 w 756"/>
              <a:gd name="T69" fmla="*/ 377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6" h="757">
                <a:moveTo>
                  <a:pt x="756" y="377"/>
                </a:moveTo>
                <a:lnTo>
                  <a:pt x="756" y="377"/>
                </a:lnTo>
                <a:lnTo>
                  <a:pt x="754" y="417"/>
                </a:lnTo>
                <a:lnTo>
                  <a:pt x="748" y="453"/>
                </a:lnTo>
                <a:lnTo>
                  <a:pt x="738" y="491"/>
                </a:lnTo>
                <a:lnTo>
                  <a:pt x="726" y="525"/>
                </a:lnTo>
                <a:lnTo>
                  <a:pt x="710" y="557"/>
                </a:lnTo>
                <a:lnTo>
                  <a:pt x="690" y="589"/>
                </a:lnTo>
                <a:lnTo>
                  <a:pt x="669" y="619"/>
                </a:lnTo>
                <a:lnTo>
                  <a:pt x="645" y="645"/>
                </a:lnTo>
                <a:lnTo>
                  <a:pt x="619" y="669"/>
                </a:lnTo>
                <a:lnTo>
                  <a:pt x="589" y="691"/>
                </a:lnTo>
                <a:lnTo>
                  <a:pt x="557" y="711"/>
                </a:lnTo>
                <a:lnTo>
                  <a:pt x="525" y="727"/>
                </a:lnTo>
                <a:lnTo>
                  <a:pt x="489" y="739"/>
                </a:lnTo>
                <a:lnTo>
                  <a:pt x="453" y="749"/>
                </a:lnTo>
                <a:lnTo>
                  <a:pt x="415" y="755"/>
                </a:lnTo>
                <a:lnTo>
                  <a:pt x="377" y="757"/>
                </a:lnTo>
                <a:lnTo>
                  <a:pt x="377" y="757"/>
                </a:lnTo>
                <a:lnTo>
                  <a:pt x="339" y="755"/>
                </a:lnTo>
                <a:lnTo>
                  <a:pt x="301" y="749"/>
                </a:lnTo>
                <a:lnTo>
                  <a:pt x="265" y="739"/>
                </a:lnTo>
                <a:lnTo>
                  <a:pt x="229" y="727"/>
                </a:lnTo>
                <a:lnTo>
                  <a:pt x="197" y="711"/>
                </a:lnTo>
                <a:lnTo>
                  <a:pt x="165" y="691"/>
                </a:lnTo>
                <a:lnTo>
                  <a:pt x="137" y="669"/>
                </a:lnTo>
                <a:lnTo>
                  <a:pt x="110" y="645"/>
                </a:lnTo>
                <a:lnTo>
                  <a:pt x="86" y="619"/>
                </a:lnTo>
                <a:lnTo>
                  <a:pt x="64" y="589"/>
                </a:lnTo>
                <a:lnTo>
                  <a:pt x="44" y="557"/>
                </a:lnTo>
                <a:lnTo>
                  <a:pt x="28" y="525"/>
                </a:lnTo>
                <a:lnTo>
                  <a:pt x="16" y="491"/>
                </a:lnTo>
                <a:lnTo>
                  <a:pt x="6" y="453"/>
                </a:lnTo>
                <a:lnTo>
                  <a:pt x="2" y="417"/>
                </a:lnTo>
                <a:lnTo>
                  <a:pt x="0" y="377"/>
                </a:lnTo>
                <a:lnTo>
                  <a:pt x="0" y="377"/>
                </a:lnTo>
                <a:lnTo>
                  <a:pt x="2" y="339"/>
                </a:lnTo>
                <a:lnTo>
                  <a:pt x="6" y="301"/>
                </a:lnTo>
                <a:lnTo>
                  <a:pt x="16" y="266"/>
                </a:lnTo>
                <a:lnTo>
                  <a:pt x="28" y="230"/>
                </a:lnTo>
                <a:lnTo>
                  <a:pt x="44" y="198"/>
                </a:lnTo>
                <a:lnTo>
                  <a:pt x="64" y="166"/>
                </a:lnTo>
                <a:lnTo>
                  <a:pt x="86" y="138"/>
                </a:lnTo>
                <a:lnTo>
                  <a:pt x="110" y="110"/>
                </a:lnTo>
                <a:lnTo>
                  <a:pt x="137" y="86"/>
                </a:lnTo>
                <a:lnTo>
                  <a:pt x="165" y="64"/>
                </a:lnTo>
                <a:lnTo>
                  <a:pt x="197" y="46"/>
                </a:lnTo>
                <a:lnTo>
                  <a:pt x="229" y="30"/>
                </a:lnTo>
                <a:lnTo>
                  <a:pt x="265" y="16"/>
                </a:lnTo>
                <a:lnTo>
                  <a:pt x="301" y="6"/>
                </a:lnTo>
                <a:lnTo>
                  <a:pt x="339" y="2"/>
                </a:lnTo>
                <a:lnTo>
                  <a:pt x="377" y="0"/>
                </a:lnTo>
                <a:lnTo>
                  <a:pt x="377" y="0"/>
                </a:lnTo>
                <a:lnTo>
                  <a:pt x="415" y="2"/>
                </a:lnTo>
                <a:lnTo>
                  <a:pt x="453" y="6"/>
                </a:lnTo>
                <a:lnTo>
                  <a:pt x="489" y="16"/>
                </a:lnTo>
                <a:lnTo>
                  <a:pt x="525" y="30"/>
                </a:lnTo>
                <a:lnTo>
                  <a:pt x="557" y="46"/>
                </a:lnTo>
                <a:lnTo>
                  <a:pt x="589" y="64"/>
                </a:lnTo>
                <a:lnTo>
                  <a:pt x="619" y="86"/>
                </a:lnTo>
                <a:lnTo>
                  <a:pt x="645" y="110"/>
                </a:lnTo>
                <a:lnTo>
                  <a:pt x="669" y="138"/>
                </a:lnTo>
                <a:lnTo>
                  <a:pt x="690" y="166"/>
                </a:lnTo>
                <a:lnTo>
                  <a:pt x="710" y="198"/>
                </a:lnTo>
                <a:lnTo>
                  <a:pt x="726" y="230"/>
                </a:lnTo>
                <a:lnTo>
                  <a:pt x="738" y="266"/>
                </a:lnTo>
                <a:lnTo>
                  <a:pt x="748" y="301"/>
                </a:lnTo>
                <a:lnTo>
                  <a:pt x="754" y="339"/>
                </a:lnTo>
                <a:lnTo>
                  <a:pt x="756" y="377"/>
                </a:lnTo>
                <a:lnTo>
                  <a:pt x="756" y="3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Freeform 43">
            <a:extLst>
              <a:ext uri="{FF2B5EF4-FFF2-40B4-BE49-F238E27FC236}">
                <a16:creationId xmlns:a16="http://schemas.microsoft.com/office/drawing/2014/main" id="{3DE7442F-3403-4AE1-92D7-A31C4B823ADA}"/>
              </a:ext>
            </a:extLst>
          </p:cNvPr>
          <p:cNvSpPr>
            <a:spLocks/>
          </p:cNvSpPr>
          <p:nvPr/>
        </p:nvSpPr>
        <p:spPr bwMode="auto">
          <a:xfrm>
            <a:off x="4211637" y="8849519"/>
            <a:ext cx="1200150" cy="1201738"/>
          </a:xfrm>
          <a:custGeom>
            <a:avLst/>
            <a:gdLst>
              <a:gd name="T0" fmla="*/ 756 w 756"/>
              <a:gd name="T1" fmla="*/ 377 h 757"/>
              <a:gd name="T2" fmla="*/ 748 w 756"/>
              <a:gd name="T3" fmla="*/ 453 h 757"/>
              <a:gd name="T4" fmla="*/ 726 w 756"/>
              <a:gd name="T5" fmla="*/ 525 h 757"/>
              <a:gd name="T6" fmla="*/ 690 w 756"/>
              <a:gd name="T7" fmla="*/ 589 h 757"/>
              <a:gd name="T8" fmla="*/ 645 w 756"/>
              <a:gd name="T9" fmla="*/ 645 h 757"/>
              <a:gd name="T10" fmla="*/ 589 w 756"/>
              <a:gd name="T11" fmla="*/ 691 h 757"/>
              <a:gd name="T12" fmla="*/ 525 w 756"/>
              <a:gd name="T13" fmla="*/ 727 h 757"/>
              <a:gd name="T14" fmla="*/ 453 w 756"/>
              <a:gd name="T15" fmla="*/ 749 h 757"/>
              <a:gd name="T16" fmla="*/ 377 w 756"/>
              <a:gd name="T17" fmla="*/ 757 h 757"/>
              <a:gd name="T18" fmla="*/ 339 w 756"/>
              <a:gd name="T19" fmla="*/ 755 h 757"/>
              <a:gd name="T20" fmla="*/ 265 w 756"/>
              <a:gd name="T21" fmla="*/ 739 h 757"/>
              <a:gd name="T22" fmla="*/ 197 w 756"/>
              <a:gd name="T23" fmla="*/ 711 h 757"/>
              <a:gd name="T24" fmla="*/ 137 w 756"/>
              <a:gd name="T25" fmla="*/ 669 h 757"/>
              <a:gd name="T26" fmla="*/ 86 w 756"/>
              <a:gd name="T27" fmla="*/ 619 h 757"/>
              <a:gd name="T28" fmla="*/ 44 w 756"/>
              <a:gd name="T29" fmla="*/ 557 h 757"/>
              <a:gd name="T30" fmla="*/ 16 w 756"/>
              <a:gd name="T31" fmla="*/ 491 h 757"/>
              <a:gd name="T32" fmla="*/ 2 w 756"/>
              <a:gd name="T33" fmla="*/ 417 h 757"/>
              <a:gd name="T34" fmla="*/ 0 w 756"/>
              <a:gd name="T35" fmla="*/ 377 h 757"/>
              <a:gd name="T36" fmla="*/ 6 w 756"/>
              <a:gd name="T37" fmla="*/ 301 h 757"/>
              <a:gd name="T38" fmla="*/ 28 w 756"/>
              <a:gd name="T39" fmla="*/ 230 h 757"/>
              <a:gd name="T40" fmla="*/ 64 w 756"/>
              <a:gd name="T41" fmla="*/ 166 h 757"/>
              <a:gd name="T42" fmla="*/ 110 w 756"/>
              <a:gd name="T43" fmla="*/ 110 h 757"/>
              <a:gd name="T44" fmla="*/ 165 w 756"/>
              <a:gd name="T45" fmla="*/ 64 h 757"/>
              <a:gd name="T46" fmla="*/ 229 w 756"/>
              <a:gd name="T47" fmla="*/ 30 h 757"/>
              <a:gd name="T48" fmla="*/ 301 w 756"/>
              <a:gd name="T49" fmla="*/ 6 h 757"/>
              <a:gd name="T50" fmla="*/ 377 w 756"/>
              <a:gd name="T51" fmla="*/ 0 h 757"/>
              <a:gd name="T52" fmla="*/ 415 w 756"/>
              <a:gd name="T53" fmla="*/ 2 h 757"/>
              <a:gd name="T54" fmla="*/ 489 w 756"/>
              <a:gd name="T55" fmla="*/ 16 h 757"/>
              <a:gd name="T56" fmla="*/ 557 w 756"/>
              <a:gd name="T57" fmla="*/ 46 h 757"/>
              <a:gd name="T58" fmla="*/ 619 w 756"/>
              <a:gd name="T59" fmla="*/ 86 h 757"/>
              <a:gd name="T60" fmla="*/ 669 w 756"/>
              <a:gd name="T61" fmla="*/ 138 h 757"/>
              <a:gd name="T62" fmla="*/ 710 w 756"/>
              <a:gd name="T63" fmla="*/ 198 h 757"/>
              <a:gd name="T64" fmla="*/ 738 w 756"/>
              <a:gd name="T65" fmla="*/ 266 h 757"/>
              <a:gd name="T66" fmla="*/ 754 w 756"/>
              <a:gd name="T67" fmla="*/ 339 h 757"/>
              <a:gd name="T68" fmla="*/ 756 w 756"/>
              <a:gd name="T69" fmla="*/ 377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6" h="757">
                <a:moveTo>
                  <a:pt x="756" y="377"/>
                </a:moveTo>
                <a:lnTo>
                  <a:pt x="756" y="377"/>
                </a:lnTo>
                <a:lnTo>
                  <a:pt x="754" y="417"/>
                </a:lnTo>
                <a:lnTo>
                  <a:pt x="748" y="453"/>
                </a:lnTo>
                <a:lnTo>
                  <a:pt x="738" y="491"/>
                </a:lnTo>
                <a:lnTo>
                  <a:pt x="726" y="525"/>
                </a:lnTo>
                <a:lnTo>
                  <a:pt x="710" y="557"/>
                </a:lnTo>
                <a:lnTo>
                  <a:pt x="690" y="589"/>
                </a:lnTo>
                <a:lnTo>
                  <a:pt x="669" y="619"/>
                </a:lnTo>
                <a:lnTo>
                  <a:pt x="645" y="645"/>
                </a:lnTo>
                <a:lnTo>
                  <a:pt x="619" y="669"/>
                </a:lnTo>
                <a:lnTo>
                  <a:pt x="589" y="691"/>
                </a:lnTo>
                <a:lnTo>
                  <a:pt x="557" y="711"/>
                </a:lnTo>
                <a:lnTo>
                  <a:pt x="525" y="727"/>
                </a:lnTo>
                <a:lnTo>
                  <a:pt x="489" y="739"/>
                </a:lnTo>
                <a:lnTo>
                  <a:pt x="453" y="749"/>
                </a:lnTo>
                <a:lnTo>
                  <a:pt x="415" y="755"/>
                </a:lnTo>
                <a:lnTo>
                  <a:pt x="377" y="757"/>
                </a:lnTo>
                <a:lnTo>
                  <a:pt x="377" y="757"/>
                </a:lnTo>
                <a:lnTo>
                  <a:pt x="339" y="755"/>
                </a:lnTo>
                <a:lnTo>
                  <a:pt x="301" y="749"/>
                </a:lnTo>
                <a:lnTo>
                  <a:pt x="265" y="739"/>
                </a:lnTo>
                <a:lnTo>
                  <a:pt x="229" y="727"/>
                </a:lnTo>
                <a:lnTo>
                  <a:pt x="197" y="711"/>
                </a:lnTo>
                <a:lnTo>
                  <a:pt x="165" y="691"/>
                </a:lnTo>
                <a:lnTo>
                  <a:pt x="137" y="669"/>
                </a:lnTo>
                <a:lnTo>
                  <a:pt x="110" y="645"/>
                </a:lnTo>
                <a:lnTo>
                  <a:pt x="86" y="619"/>
                </a:lnTo>
                <a:lnTo>
                  <a:pt x="64" y="589"/>
                </a:lnTo>
                <a:lnTo>
                  <a:pt x="44" y="557"/>
                </a:lnTo>
                <a:lnTo>
                  <a:pt x="28" y="525"/>
                </a:lnTo>
                <a:lnTo>
                  <a:pt x="16" y="491"/>
                </a:lnTo>
                <a:lnTo>
                  <a:pt x="6" y="453"/>
                </a:lnTo>
                <a:lnTo>
                  <a:pt x="2" y="417"/>
                </a:lnTo>
                <a:lnTo>
                  <a:pt x="0" y="377"/>
                </a:lnTo>
                <a:lnTo>
                  <a:pt x="0" y="377"/>
                </a:lnTo>
                <a:lnTo>
                  <a:pt x="2" y="339"/>
                </a:lnTo>
                <a:lnTo>
                  <a:pt x="6" y="301"/>
                </a:lnTo>
                <a:lnTo>
                  <a:pt x="16" y="266"/>
                </a:lnTo>
                <a:lnTo>
                  <a:pt x="28" y="230"/>
                </a:lnTo>
                <a:lnTo>
                  <a:pt x="44" y="198"/>
                </a:lnTo>
                <a:lnTo>
                  <a:pt x="64" y="166"/>
                </a:lnTo>
                <a:lnTo>
                  <a:pt x="86" y="138"/>
                </a:lnTo>
                <a:lnTo>
                  <a:pt x="110" y="110"/>
                </a:lnTo>
                <a:lnTo>
                  <a:pt x="137" y="86"/>
                </a:lnTo>
                <a:lnTo>
                  <a:pt x="165" y="64"/>
                </a:lnTo>
                <a:lnTo>
                  <a:pt x="197" y="46"/>
                </a:lnTo>
                <a:lnTo>
                  <a:pt x="229" y="30"/>
                </a:lnTo>
                <a:lnTo>
                  <a:pt x="265" y="16"/>
                </a:lnTo>
                <a:lnTo>
                  <a:pt x="301" y="6"/>
                </a:lnTo>
                <a:lnTo>
                  <a:pt x="339" y="2"/>
                </a:lnTo>
                <a:lnTo>
                  <a:pt x="377" y="0"/>
                </a:lnTo>
                <a:lnTo>
                  <a:pt x="377" y="0"/>
                </a:lnTo>
                <a:lnTo>
                  <a:pt x="415" y="2"/>
                </a:lnTo>
                <a:lnTo>
                  <a:pt x="453" y="6"/>
                </a:lnTo>
                <a:lnTo>
                  <a:pt x="489" y="16"/>
                </a:lnTo>
                <a:lnTo>
                  <a:pt x="525" y="30"/>
                </a:lnTo>
                <a:lnTo>
                  <a:pt x="557" y="46"/>
                </a:lnTo>
                <a:lnTo>
                  <a:pt x="589" y="64"/>
                </a:lnTo>
                <a:lnTo>
                  <a:pt x="619" y="86"/>
                </a:lnTo>
                <a:lnTo>
                  <a:pt x="645" y="110"/>
                </a:lnTo>
                <a:lnTo>
                  <a:pt x="669" y="138"/>
                </a:lnTo>
                <a:lnTo>
                  <a:pt x="690" y="166"/>
                </a:lnTo>
                <a:lnTo>
                  <a:pt x="710" y="198"/>
                </a:lnTo>
                <a:lnTo>
                  <a:pt x="726" y="230"/>
                </a:lnTo>
                <a:lnTo>
                  <a:pt x="738" y="266"/>
                </a:lnTo>
                <a:lnTo>
                  <a:pt x="748" y="301"/>
                </a:lnTo>
                <a:lnTo>
                  <a:pt x="754" y="339"/>
                </a:lnTo>
                <a:lnTo>
                  <a:pt x="756" y="377"/>
                </a:lnTo>
                <a:lnTo>
                  <a:pt x="756" y="3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E95C05-DDD8-430F-86C4-2DCDF7C2C153}"/>
              </a:ext>
            </a:extLst>
          </p:cNvPr>
          <p:cNvSpPr txBox="1"/>
          <p:nvPr/>
        </p:nvSpPr>
        <p:spPr>
          <a:xfrm>
            <a:off x="6482016" y="1847156"/>
            <a:ext cx="606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1</a:t>
            </a:r>
            <a:endParaRPr lang="ko-KR" altLang="en-US" sz="5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C335A5-67F6-45C0-A161-5962E29E7CF8}"/>
              </a:ext>
            </a:extLst>
          </p:cNvPr>
          <p:cNvSpPr txBox="1"/>
          <p:nvPr/>
        </p:nvSpPr>
        <p:spPr>
          <a:xfrm>
            <a:off x="6014328" y="3593554"/>
            <a:ext cx="606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</a:t>
            </a:r>
            <a:endParaRPr lang="ko-KR" altLang="en-US" sz="5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12120C-E429-4125-A3DD-258FE1A682A0}"/>
              </a:ext>
            </a:extLst>
          </p:cNvPr>
          <p:cNvSpPr txBox="1"/>
          <p:nvPr/>
        </p:nvSpPr>
        <p:spPr>
          <a:xfrm>
            <a:off x="5556334" y="5398194"/>
            <a:ext cx="606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3</a:t>
            </a:r>
            <a:endParaRPr lang="ko-KR" altLang="en-US" sz="5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BB6B6A-CC0F-4FCF-B351-E46270D02E8F}"/>
              </a:ext>
            </a:extLst>
          </p:cNvPr>
          <p:cNvSpPr txBox="1"/>
          <p:nvPr/>
        </p:nvSpPr>
        <p:spPr>
          <a:xfrm>
            <a:off x="5022934" y="7181553"/>
            <a:ext cx="606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4</a:t>
            </a:r>
            <a:endParaRPr lang="ko-KR" altLang="en-US" sz="5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208F75-EA46-485F-971B-E7ADBCFE55F7}"/>
              </a:ext>
            </a:extLst>
          </p:cNvPr>
          <p:cNvSpPr txBox="1"/>
          <p:nvPr/>
        </p:nvSpPr>
        <p:spPr>
          <a:xfrm>
            <a:off x="4508584" y="8982572"/>
            <a:ext cx="606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5</a:t>
            </a:r>
            <a:endParaRPr lang="ko-KR" altLang="en-US" sz="5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1" name="Rectangle 96">
            <a:extLst>
              <a:ext uri="{FF2B5EF4-FFF2-40B4-BE49-F238E27FC236}">
                <a16:creationId xmlns:a16="http://schemas.microsoft.com/office/drawing/2014/main" id="{BF961567-C0AC-4625-9B88-67AB4F578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6900" y="3770213"/>
            <a:ext cx="400430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팀 구성원 역할소개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2" name="Rectangle 96">
            <a:extLst>
              <a:ext uri="{FF2B5EF4-FFF2-40B4-BE49-F238E27FC236}">
                <a16:creationId xmlns:a16="http://schemas.microsoft.com/office/drawing/2014/main" id="{C5975CA0-EF49-434D-AFF4-71B81970E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325" y="5546328"/>
            <a:ext cx="400430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프로젝트 수행절차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3" name="Rectangle 96">
            <a:extLst>
              <a:ext uri="{FF2B5EF4-FFF2-40B4-BE49-F238E27FC236}">
                <a16:creationId xmlns:a16="http://schemas.microsoft.com/office/drawing/2014/main" id="{2A8934C3-FD86-4198-8B38-866AC4DC2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7456" y="7337127"/>
            <a:ext cx="388728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프로젝트 수행결과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5" name="Rectangle 96">
            <a:extLst>
              <a:ext uri="{FF2B5EF4-FFF2-40B4-BE49-F238E27FC236}">
                <a16:creationId xmlns:a16="http://schemas.microsoft.com/office/drawing/2014/main" id="{D206972B-077E-46A8-A341-E4A4BED19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987" y="9146282"/>
            <a:ext cx="306173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자체 평가 의견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414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9280187" cy="6935290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29">
            <a:extLst>
              <a:ext uri="{FF2B5EF4-FFF2-40B4-BE49-F238E27FC236}">
                <a16:creationId xmlns:a16="http://schemas.microsoft.com/office/drawing/2014/main" id="{9FD01C6A-723C-4970-A2EA-80EC63CC1C68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35">
            <a:extLst>
              <a:ext uri="{FF2B5EF4-FFF2-40B4-BE49-F238E27FC236}">
                <a16:creationId xmlns:a16="http://schemas.microsoft.com/office/drawing/2014/main" id="{52A597B0-3AE6-49DA-832D-702C2E1638AD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68" name="Freeform 58">
            <a:extLst>
              <a:ext uri="{FF2B5EF4-FFF2-40B4-BE49-F238E27FC236}">
                <a16:creationId xmlns:a16="http://schemas.microsoft.com/office/drawing/2014/main" id="{C04BC216-79F1-43D3-8AD5-B2AC64A9CD2C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83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153888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트리거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03" name="Rectangle 132">
            <a:extLst>
              <a:ext uri="{FF2B5EF4-FFF2-40B4-BE49-F238E27FC236}">
                <a16:creationId xmlns:a16="http://schemas.microsoft.com/office/drawing/2014/main" id="{902550F4-4F17-44C8-8DAB-75CC78CF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" name="Rectangle 45">
            <a:extLst>
              <a:ext uri="{FF2B5EF4-FFF2-40B4-BE49-F238E27FC236}">
                <a16:creationId xmlns:a16="http://schemas.microsoft.com/office/drawing/2014/main" id="{5E0FBDF8-CC94-4618-B2F2-CD1677BA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3.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kumimoji="0" lang="ko-KR" altLang="en-US" sz="7400" b="1" i="0" u="none" strike="noStrike" cap="none" normalizeH="0" baseline="0" dirty="0" err="1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수행절차</a:t>
            </a:r>
            <a:r>
              <a:rPr kumimoji="0" lang="en-US" altLang="ko-KR" sz="74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kumimoji="0" lang="en-US" altLang="ko-KR" sz="74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16/16)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8" name="Rectangle 293">
            <a:extLst>
              <a:ext uri="{FF2B5EF4-FFF2-40B4-BE49-F238E27FC236}">
                <a16:creationId xmlns:a16="http://schemas.microsoft.com/office/drawing/2014/main" id="{859F4B7B-11C9-4B55-B9B8-F202A21E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87" y="4429919"/>
            <a:ext cx="7920000" cy="1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7E5B1FD-30F6-4743-B91A-3DDF0A0B09F8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B773E51-EA27-4C20-9E32-7CE97F473628}"/>
              </a:ext>
            </a:extLst>
          </p:cNvPr>
          <p:cNvSpPr>
            <a:spLocks noEditPoints="1"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16 h 32"/>
              <a:gd name="T2" fmla="*/ 18 w 32"/>
              <a:gd name="T3" fmla="*/ 16 h 32"/>
              <a:gd name="T4" fmla="*/ 16 w 32"/>
              <a:gd name="T5" fmla="*/ 16 h 32"/>
              <a:gd name="T6" fmla="*/ 16 w 32"/>
              <a:gd name="T7" fmla="*/ 16 h 32"/>
              <a:gd name="T8" fmla="*/ 16 w 32"/>
              <a:gd name="T9" fmla="*/ 16 h 32"/>
              <a:gd name="T10" fmla="*/ 16 w 32"/>
              <a:gd name="T11" fmla="*/ 0 h 32"/>
              <a:gd name="T12" fmla="*/ 16 w 32"/>
              <a:gd name="T13" fmla="*/ 0 h 32"/>
              <a:gd name="T14" fmla="*/ 10 w 32"/>
              <a:gd name="T15" fmla="*/ 2 h 32"/>
              <a:gd name="T16" fmla="*/ 6 w 32"/>
              <a:gd name="T17" fmla="*/ 4 h 32"/>
              <a:gd name="T18" fmla="*/ 2 w 32"/>
              <a:gd name="T19" fmla="*/ 10 h 32"/>
              <a:gd name="T20" fmla="*/ 0 w 32"/>
              <a:gd name="T21" fmla="*/ 16 h 32"/>
              <a:gd name="T22" fmla="*/ 0 w 32"/>
              <a:gd name="T23" fmla="*/ 16 h 32"/>
              <a:gd name="T24" fmla="*/ 2 w 32"/>
              <a:gd name="T25" fmla="*/ 22 h 32"/>
              <a:gd name="T26" fmla="*/ 6 w 32"/>
              <a:gd name="T27" fmla="*/ 28 h 32"/>
              <a:gd name="T28" fmla="*/ 10 w 32"/>
              <a:gd name="T29" fmla="*/ 30 h 32"/>
              <a:gd name="T30" fmla="*/ 16 w 32"/>
              <a:gd name="T31" fmla="*/ 32 h 32"/>
              <a:gd name="T32" fmla="*/ 16 w 32"/>
              <a:gd name="T33" fmla="*/ 32 h 32"/>
              <a:gd name="T34" fmla="*/ 22 w 32"/>
              <a:gd name="T35" fmla="*/ 30 h 32"/>
              <a:gd name="T36" fmla="*/ 28 w 32"/>
              <a:gd name="T37" fmla="*/ 28 h 32"/>
              <a:gd name="T38" fmla="*/ 32 w 32"/>
              <a:gd name="T39" fmla="*/ 22 h 32"/>
              <a:gd name="T40" fmla="*/ 32 w 32"/>
              <a:gd name="T41" fmla="*/ 16 h 32"/>
              <a:gd name="T42" fmla="*/ 32 w 32"/>
              <a:gd name="T43" fmla="*/ 16 h 32"/>
              <a:gd name="T44" fmla="*/ 32 w 32"/>
              <a:gd name="T45" fmla="*/ 10 h 32"/>
              <a:gd name="T46" fmla="*/ 28 w 32"/>
              <a:gd name="T47" fmla="*/ 4 h 32"/>
              <a:gd name="T48" fmla="*/ 22 w 32"/>
              <a:gd name="T49" fmla="*/ 2 h 32"/>
              <a:gd name="T50" fmla="*/ 16 w 32"/>
              <a:gd name="T51" fmla="*/ 0 h 32"/>
              <a:gd name="T52" fmla="*/ 16 w 32"/>
              <a:gd name="T5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" h="32">
                <a:moveTo>
                  <a:pt x="16" y="16"/>
                </a:moveTo>
                <a:lnTo>
                  <a:pt x="18" y="16"/>
                </a:lnTo>
                <a:lnTo>
                  <a:pt x="16" y="16"/>
                </a:lnTo>
                <a:lnTo>
                  <a:pt x="16" y="16"/>
                </a:lnTo>
                <a:lnTo>
                  <a:pt x="16" y="16"/>
                </a:lnTo>
                <a:close/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67A3700-87FA-4346-B7E5-D69A31A51BDE}"/>
              </a:ext>
            </a:extLst>
          </p:cNvPr>
          <p:cNvSpPr>
            <a:spLocks/>
          </p:cNvSpPr>
          <p:nvPr/>
        </p:nvSpPr>
        <p:spPr bwMode="auto">
          <a:xfrm>
            <a:off x="3844924" y="2529681"/>
            <a:ext cx="3175" cy="0"/>
          </a:xfrm>
          <a:custGeom>
            <a:avLst/>
            <a:gdLst>
              <a:gd name="T0" fmla="*/ 0 w 2"/>
              <a:gd name="T1" fmla="*/ 2 w 2"/>
              <a:gd name="T2" fmla="*/ 0 w 2"/>
              <a:gd name="T3" fmla="*/ 0 w 2"/>
              <a:gd name="T4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F2B7EF8-8A1A-4C08-9ADE-2C1FB253184E}"/>
              </a:ext>
            </a:extLst>
          </p:cNvPr>
          <p:cNvSpPr>
            <a:spLocks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0 h 32"/>
              <a:gd name="T2" fmla="*/ 16 w 32"/>
              <a:gd name="T3" fmla="*/ 0 h 32"/>
              <a:gd name="T4" fmla="*/ 10 w 32"/>
              <a:gd name="T5" fmla="*/ 2 h 32"/>
              <a:gd name="T6" fmla="*/ 6 w 32"/>
              <a:gd name="T7" fmla="*/ 4 h 32"/>
              <a:gd name="T8" fmla="*/ 2 w 32"/>
              <a:gd name="T9" fmla="*/ 10 h 32"/>
              <a:gd name="T10" fmla="*/ 0 w 32"/>
              <a:gd name="T11" fmla="*/ 16 h 32"/>
              <a:gd name="T12" fmla="*/ 0 w 32"/>
              <a:gd name="T13" fmla="*/ 16 h 32"/>
              <a:gd name="T14" fmla="*/ 2 w 32"/>
              <a:gd name="T15" fmla="*/ 22 h 32"/>
              <a:gd name="T16" fmla="*/ 6 w 32"/>
              <a:gd name="T17" fmla="*/ 28 h 32"/>
              <a:gd name="T18" fmla="*/ 10 w 32"/>
              <a:gd name="T19" fmla="*/ 30 h 32"/>
              <a:gd name="T20" fmla="*/ 16 w 32"/>
              <a:gd name="T21" fmla="*/ 32 h 32"/>
              <a:gd name="T22" fmla="*/ 16 w 32"/>
              <a:gd name="T23" fmla="*/ 32 h 32"/>
              <a:gd name="T24" fmla="*/ 22 w 32"/>
              <a:gd name="T25" fmla="*/ 30 h 32"/>
              <a:gd name="T26" fmla="*/ 28 w 32"/>
              <a:gd name="T27" fmla="*/ 28 h 32"/>
              <a:gd name="T28" fmla="*/ 32 w 32"/>
              <a:gd name="T29" fmla="*/ 22 h 32"/>
              <a:gd name="T30" fmla="*/ 32 w 32"/>
              <a:gd name="T31" fmla="*/ 16 h 32"/>
              <a:gd name="T32" fmla="*/ 32 w 32"/>
              <a:gd name="T33" fmla="*/ 16 h 32"/>
              <a:gd name="T34" fmla="*/ 32 w 32"/>
              <a:gd name="T35" fmla="*/ 10 h 32"/>
              <a:gd name="T36" fmla="*/ 28 w 32"/>
              <a:gd name="T37" fmla="*/ 4 h 32"/>
              <a:gd name="T38" fmla="*/ 22 w 32"/>
              <a:gd name="T39" fmla="*/ 2 h 32"/>
              <a:gd name="T40" fmla="*/ 16 w 32"/>
              <a:gd name="T41" fmla="*/ 0 h 32"/>
              <a:gd name="T42" fmla="*/ 16 w 32"/>
              <a:gd name="T4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Freeform 52">
            <a:extLst>
              <a:ext uri="{FF2B5EF4-FFF2-40B4-BE49-F238E27FC236}">
                <a16:creationId xmlns:a16="http://schemas.microsoft.com/office/drawing/2014/main" id="{E1D8D3A5-E8E0-4DF3-A926-E3B7B51C1E4B}"/>
              </a:ext>
            </a:extLst>
          </p:cNvPr>
          <p:cNvSpPr>
            <a:spLocks/>
          </p:cNvSpPr>
          <p:nvPr/>
        </p:nvSpPr>
        <p:spPr bwMode="auto">
          <a:xfrm>
            <a:off x="1949449" y="9491663"/>
            <a:ext cx="3417888" cy="1165225"/>
          </a:xfrm>
          <a:custGeom>
            <a:avLst/>
            <a:gdLst>
              <a:gd name="T0" fmla="*/ 2153 w 2153"/>
              <a:gd name="T1" fmla="*/ 734 h 734"/>
              <a:gd name="T2" fmla="*/ 2153 w 2153"/>
              <a:gd name="T3" fmla="*/ 176 h 734"/>
              <a:gd name="T4" fmla="*/ 2153 w 2153"/>
              <a:gd name="T5" fmla="*/ 176 h 734"/>
              <a:gd name="T6" fmla="*/ 2151 w 2153"/>
              <a:gd name="T7" fmla="*/ 158 h 734"/>
              <a:gd name="T8" fmla="*/ 2149 w 2153"/>
              <a:gd name="T9" fmla="*/ 140 h 734"/>
              <a:gd name="T10" fmla="*/ 2145 w 2153"/>
              <a:gd name="T11" fmla="*/ 124 h 734"/>
              <a:gd name="T12" fmla="*/ 2139 w 2153"/>
              <a:gd name="T13" fmla="*/ 108 h 734"/>
              <a:gd name="T14" fmla="*/ 2133 w 2153"/>
              <a:gd name="T15" fmla="*/ 92 h 734"/>
              <a:gd name="T16" fmla="*/ 2125 w 2153"/>
              <a:gd name="T17" fmla="*/ 78 h 734"/>
              <a:gd name="T18" fmla="*/ 2115 w 2153"/>
              <a:gd name="T19" fmla="*/ 64 h 734"/>
              <a:gd name="T20" fmla="*/ 2103 w 2153"/>
              <a:gd name="T21" fmla="*/ 52 h 734"/>
              <a:gd name="T22" fmla="*/ 2091 w 2153"/>
              <a:gd name="T23" fmla="*/ 40 h 734"/>
              <a:gd name="T24" fmla="*/ 2079 w 2153"/>
              <a:gd name="T25" fmla="*/ 30 h 734"/>
              <a:gd name="T26" fmla="*/ 2065 w 2153"/>
              <a:gd name="T27" fmla="*/ 22 h 734"/>
              <a:gd name="T28" fmla="*/ 2051 w 2153"/>
              <a:gd name="T29" fmla="*/ 14 h 734"/>
              <a:gd name="T30" fmla="*/ 2035 w 2153"/>
              <a:gd name="T31" fmla="*/ 8 h 734"/>
              <a:gd name="T32" fmla="*/ 2019 w 2153"/>
              <a:gd name="T33" fmla="*/ 4 h 734"/>
              <a:gd name="T34" fmla="*/ 2003 w 2153"/>
              <a:gd name="T35" fmla="*/ 0 h 734"/>
              <a:gd name="T36" fmla="*/ 1985 w 2153"/>
              <a:gd name="T37" fmla="*/ 0 h 734"/>
              <a:gd name="T38" fmla="*/ 166 w 2153"/>
              <a:gd name="T39" fmla="*/ 0 h 734"/>
              <a:gd name="T40" fmla="*/ 166 w 2153"/>
              <a:gd name="T41" fmla="*/ 0 h 734"/>
              <a:gd name="T42" fmla="*/ 150 w 2153"/>
              <a:gd name="T43" fmla="*/ 0 h 734"/>
              <a:gd name="T44" fmla="*/ 134 w 2153"/>
              <a:gd name="T45" fmla="*/ 4 h 734"/>
              <a:gd name="T46" fmla="*/ 118 w 2153"/>
              <a:gd name="T47" fmla="*/ 8 h 734"/>
              <a:gd name="T48" fmla="*/ 102 w 2153"/>
              <a:gd name="T49" fmla="*/ 14 h 734"/>
              <a:gd name="T50" fmla="*/ 88 w 2153"/>
              <a:gd name="T51" fmla="*/ 22 h 734"/>
              <a:gd name="T52" fmla="*/ 74 w 2153"/>
              <a:gd name="T53" fmla="*/ 30 h 734"/>
              <a:gd name="T54" fmla="*/ 60 w 2153"/>
              <a:gd name="T55" fmla="*/ 40 h 734"/>
              <a:gd name="T56" fmla="*/ 48 w 2153"/>
              <a:gd name="T57" fmla="*/ 52 h 734"/>
              <a:gd name="T58" fmla="*/ 38 w 2153"/>
              <a:gd name="T59" fmla="*/ 64 h 734"/>
              <a:gd name="T60" fmla="*/ 28 w 2153"/>
              <a:gd name="T61" fmla="*/ 78 h 734"/>
              <a:gd name="T62" fmla="*/ 20 w 2153"/>
              <a:gd name="T63" fmla="*/ 92 h 734"/>
              <a:gd name="T64" fmla="*/ 12 w 2153"/>
              <a:gd name="T65" fmla="*/ 108 h 734"/>
              <a:gd name="T66" fmla="*/ 8 w 2153"/>
              <a:gd name="T67" fmla="*/ 124 h 734"/>
              <a:gd name="T68" fmla="*/ 4 w 2153"/>
              <a:gd name="T69" fmla="*/ 140 h 734"/>
              <a:gd name="T70" fmla="*/ 0 w 2153"/>
              <a:gd name="T71" fmla="*/ 158 h 734"/>
              <a:gd name="T72" fmla="*/ 0 w 2153"/>
              <a:gd name="T73" fmla="*/ 176 h 734"/>
              <a:gd name="T74" fmla="*/ 0 w 2153"/>
              <a:gd name="T75" fmla="*/ 734 h 734"/>
              <a:gd name="T76" fmla="*/ 2153 w 2153"/>
              <a:gd name="T77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53" h="734">
                <a:moveTo>
                  <a:pt x="2153" y="734"/>
                </a:moveTo>
                <a:lnTo>
                  <a:pt x="2153" y="176"/>
                </a:lnTo>
                <a:lnTo>
                  <a:pt x="2153" y="176"/>
                </a:lnTo>
                <a:lnTo>
                  <a:pt x="2151" y="158"/>
                </a:lnTo>
                <a:lnTo>
                  <a:pt x="2149" y="140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2"/>
                </a:lnTo>
                <a:lnTo>
                  <a:pt x="2125" y="78"/>
                </a:lnTo>
                <a:lnTo>
                  <a:pt x="2115" y="64"/>
                </a:lnTo>
                <a:lnTo>
                  <a:pt x="2103" y="52"/>
                </a:lnTo>
                <a:lnTo>
                  <a:pt x="2091" y="40"/>
                </a:lnTo>
                <a:lnTo>
                  <a:pt x="2079" y="30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0"/>
                </a:lnTo>
                <a:lnTo>
                  <a:pt x="1985" y="0"/>
                </a:lnTo>
                <a:lnTo>
                  <a:pt x="166" y="0"/>
                </a:lnTo>
                <a:lnTo>
                  <a:pt x="166" y="0"/>
                </a:lnTo>
                <a:lnTo>
                  <a:pt x="150" y="0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0"/>
                </a:lnTo>
                <a:lnTo>
                  <a:pt x="60" y="40"/>
                </a:lnTo>
                <a:lnTo>
                  <a:pt x="48" y="52"/>
                </a:lnTo>
                <a:lnTo>
                  <a:pt x="38" y="64"/>
                </a:lnTo>
                <a:lnTo>
                  <a:pt x="28" y="78"/>
                </a:lnTo>
                <a:lnTo>
                  <a:pt x="20" y="92"/>
                </a:lnTo>
                <a:lnTo>
                  <a:pt x="12" y="108"/>
                </a:lnTo>
                <a:lnTo>
                  <a:pt x="8" y="124"/>
                </a:lnTo>
                <a:lnTo>
                  <a:pt x="4" y="140"/>
                </a:lnTo>
                <a:lnTo>
                  <a:pt x="0" y="158"/>
                </a:lnTo>
                <a:lnTo>
                  <a:pt x="0" y="176"/>
                </a:lnTo>
                <a:lnTo>
                  <a:pt x="0" y="734"/>
                </a:lnTo>
                <a:lnTo>
                  <a:pt x="2153" y="7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" name="Freeform 58">
            <a:extLst>
              <a:ext uri="{FF2B5EF4-FFF2-40B4-BE49-F238E27FC236}">
                <a16:creationId xmlns:a16="http://schemas.microsoft.com/office/drawing/2014/main" id="{DF39D83F-D531-4F3A-8CD2-9CB65F166F22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4" name="Rectangle 133">
            <a:extLst>
              <a:ext uri="{FF2B5EF4-FFF2-40B4-BE49-F238E27FC236}">
                <a16:creationId xmlns:a16="http://schemas.microsoft.com/office/drawing/2014/main" id="{15D84F4C-0884-4BE0-8DAB-9B9BCD29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73" y="4127987"/>
            <a:ext cx="5690814" cy="11756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73" y="5449018"/>
            <a:ext cx="7772400" cy="4426492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18/25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9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3DF087B1-AC4A-46C9-8F10-D5D2E6E70540}"/>
              </a:ext>
            </a:extLst>
          </p:cNvPr>
          <p:cNvSpPr>
            <a:spLocks/>
          </p:cNvSpPr>
          <p:nvPr/>
        </p:nvSpPr>
        <p:spPr bwMode="auto">
          <a:xfrm>
            <a:off x="3889375" y="2012950"/>
            <a:ext cx="11750675" cy="7177088"/>
          </a:xfrm>
          <a:custGeom>
            <a:avLst/>
            <a:gdLst>
              <a:gd name="T0" fmla="*/ 6409 w 7402"/>
              <a:gd name="T1" fmla="*/ 2981 h 4521"/>
              <a:gd name="T2" fmla="*/ 6317 w 7402"/>
              <a:gd name="T3" fmla="*/ 2787 h 4521"/>
              <a:gd name="T4" fmla="*/ 6225 w 7402"/>
              <a:gd name="T5" fmla="*/ 2591 h 4521"/>
              <a:gd name="T6" fmla="*/ 5957 w 7402"/>
              <a:gd name="T7" fmla="*/ 2531 h 4521"/>
              <a:gd name="T8" fmla="*/ 5761 w 7402"/>
              <a:gd name="T9" fmla="*/ 2399 h 4521"/>
              <a:gd name="T10" fmla="*/ 5751 w 7402"/>
              <a:gd name="T11" fmla="*/ 2182 h 4521"/>
              <a:gd name="T12" fmla="*/ 5933 w 7402"/>
              <a:gd name="T13" fmla="*/ 2032 h 4521"/>
              <a:gd name="T14" fmla="*/ 6840 w 7402"/>
              <a:gd name="T15" fmla="*/ 1986 h 4521"/>
              <a:gd name="T16" fmla="*/ 6954 w 7402"/>
              <a:gd name="T17" fmla="*/ 1796 h 4521"/>
              <a:gd name="T18" fmla="*/ 6884 w 7402"/>
              <a:gd name="T19" fmla="*/ 1596 h 4521"/>
              <a:gd name="T20" fmla="*/ 5877 w 7402"/>
              <a:gd name="T21" fmla="*/ 1522 h 4521"/>
              <a:gd name="T22" fmla="*/ 5669 w 7402"/>
              <a:gd name="T23" fmla="*/ 1410 h 4521"/>
              <a:gd name="T24" fmla="*/ 5637 w 7402"/>
              <a:gd name="T25" fmla="*/ 1194 h 4521"/>
              <a:gd name="T26" fmla="*/ 5803 w 7402"/>
              <a:gd name="T27" fmla="*/ 1028 h 4521"/>
              <a:gd name="T28" fmla="*/ 6267 w 7402"/>
              <a:gd name="T29" fmla="*/ 986 h 4521"/>
              <a:gd name="T30" fmla="*/ 6399 w 7402"/>
              <a:gd name="T31" fmla="*/ 790 h 4521"/>
              <a:gd name="T32" fmla="*/ 6325 w 7402"/>
              <a:gd name="T33" fmla="*/ 590 h 4521"/>
              <a:gd name="T34" fmla="*/ 4845 w 7402"/>
              <a:gd name="T35" fmla="*/ 510 h 4521"/>
              <a:gd name="T36" fmla="*/ 4725 w 7402"/>
              <a:gd name="T37" fmla="*/ 454 h 4521"/>
              <a:gd name="T38" fmla="*/ 4689 w 7402"/>
              <a:gd name="T39" fmla="*/ 320 h 4521"/>
              <a:gd name="T40" fmla="*/ 4507 w 7402"/>
              <a:gd name="T41" fmla="*/ 46 h 4521"/>
              <a:gd name="T42" fmla="*/ 2937 w 7402"/>
              <a:gd name="T43" fmla="*/ 16 h 4521"/>
              <a:gd name="T44" fmla="*/ 2709 w 7402"/>
              <a:gd name="T45" fmla="*/ 242 h 4521"/>
              <a:gd name="T46" fmla="*/ 2675 w 7402"/>
              <a:gd name="T47" fmla="*/ 422 h 4521"/>
              <a:gd name="T48" fmla="*/ 2551 w 7402"/>
              <a:gd name="T49" fmla="*/ 504 h 4521"/>
              <a:gd name="T50" fmla="*/ 1813 w 7402"/>
              <a:gd name="T51" fmla="*/ 560 h 4521"/>
              <a:gd name="T52" fmla="*/ 1721 w 7402"/>
              <a:gd name="T53" fmla="*/ 1008 h 4521"/>
              <a:gd name="T54" fmla="*/ 252 w 7402"/>
              <a:gd name="T55" fmla="*/ 1080 h 4521"/>
              <a:gd name="T56" fmla="*/ 180 w 7402"/>
              <a:gd name="T57" fmla="*/ 1284 h 4521"/>
              <a:gd name="T58" fmla="*/ 310 w 7402"/>
              <a:gd name="T59" fmla="*/ 1480 h 4521"/>
              <a:gd name="T60" fmla="*/ 943 w 7402"/>
              <a:gd name="T61" fmla="*/ 1516 h 4521"/>
              <a:gd name="T62" fmla="*/ 1005 w 7402"/>
              <a:gd name="T63" fmla="*/ 1674 h 4521"/>
              <a:gd name="T64" fmla="*/ 1255 w 7402"/>
              <a:gd name="T65" fmla="*/ 1984 h 4521"/>
              <a:gd name="T66" fmla="*/ 1767 w 7402"/>
              <a:gd name="T67" fmla="*/ 2040 h 4521"/>
              <a:gd name="T68" fmla="*/ 1915 w 7402"/>
              <a:gd name="T69" fmla="*/ 2221 h 4521"/>
              <a:gd name="T70" fmla="*/ 1863 w 7402"/>
              <a:gd name="T71" fmla="*/ 2433 h 4521"/>
              <a:gd name="T72" fmla="*/ 1503 w 7402"/>
              <a:gd name="T73" fmla="*/ 2523 h 4521"/>
              <a:gd name="T74" fmla="*/ 1309 w 7402"/>
              <a:gd name="T75" fmla="*/ 2615 h 4521"/>
              <a:gd name="T76" fmla="*/ 1249 w 7402"/>
              <a:gd name="T77" fmla="*/ 2829 h 4521"/>
              <a:gd name="T78" fmla="*/ 1133 w 7402"/>
              <a:gd name="T79" fmla="*/ 3001 h 4521"/>
              <a:gd name="T80" fmla="*/ 178 w 7402"/>
              <a:gd name="T81" fmla="*/ 3037 h 4521"/>
              <a:gd name="T82" fmla="*/ 20 w 7402"/>
              <a:gd name="T83" fmla="*/ 3179 h 4521"/>
              <a:gd name="T84" fmla="*/ 30 w 7402"/>
              <a:gd name="T85" fmla="*/ 3399 h 4521"/>
              <a:gd name="T86" fmla="*/ 226 w 7402"/>
              <a:gd name="T87" fmla="*/ 3529 h 4521"/>
              <a:gd name="T88" fmla="*/ 839 w 7402"/>
              <a:gd name="T89" fmla="*/ 3581 h 4521"/>
              <a:gd name="T90" fmla="*/ 915 w 7402"/>
              <a:gd name="T91" fmla="*/ 3785 h 4521"/>
              <a:gd name="T92" fmla="*/ 1007 w 7402"/>
              <a:gd name="T93" fmla="*/ 3981 h 4521"/>
              <a:gd name="T94" fmla="*/ 2323 w 7402"/>
              <a:gd name="T95" fmla="*/ 4039 h 4521"/>
              <a:gd name="T96" fmla="*/ 2477 w 7402"/>
              <a:gd name="T97" fmla="*/ 4121 h 4521"/>
              <a:gd name="T98" fmla="*/ 2513 w 7402"/>
              <a:gd name="T99" fmla="*/ 4283 h 4521"/>
              <a:gd name="T100" fmla="*/ 2685 w 7402"/>
              <a:gd name="T101" fmla="*/ 4493 h 4521"/>
              <a:gd name="T102" fmla="*/ 4885 w 7402"/>
              <a:gd name="T103" fmla="*/ 4499 h 4521"/>
              <a:gd name="T104" fmla="*/ 5057 w 7402"/>
              <a:gd name="T105" fmla="*/ 4289 h 4521"/>
              <a:gd name="T106" fmla="*/ 5095 w 7402"/>
              <a:gd name="T107" fmla="*/ 4123 h 4521"/>
              <a:gd name="T108" fmla="*/ 5255 w 7402"/>
              <a:gd name="T109" fmla="*/ 4039 h 4521"/>
              <a:gd name="T110" fmla="*/ 6651 w 7402"/>
              <a:gd name="T111" fmla="*/ 3949 h 4521"/>
              <a:gd name="T112" fmla="*/ 6701 w 7402"/>
              <a:gd name="T113" fmla="*/ 3739 h 4521"/>
              <a:gd name="T114" fmla="*/ 6786 w 7402"/>
              <a:gd name="T115" fmla="*/ 3579 h 4521"/>
              <a:gd name="T116" fmla="*/ 7200 w 7402"/>
              <a:gd name="T117" fmla="*/ 3541 h 4521"/>
              <a:gd name="T118" fmla="*/ 7372 w 7402"/>
              <a:gd name="T119" fmla="*/ 3415 h 4521"/>
              <a:gd name="T120" fmla="*/ 7382 w 7402"/>
              <a:gd name="T121" fmla="*/ 3197 h 4521"/>
              <a:gd name="T122" fmla="*/ 7200 w 7402"/>
              <a:gd name="T123" fmla="*/ 3047 h 4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02" h="4521">
                <a:moveTo>
                  <a:pt x="7150" y="3041"/>
                </a:moveTo>
                <a:lnTo>
                  <a:pt x="6569" y="3039"/>
                </a:lnTo>
                <a:lnTo>
                  <a:pt x="6569" y="3039"/>
                </a:lnTo>
                <a:lnTo>
                  <a:pt x="6543" y="3039"/>
                </a:lnTo>
                <a:lnTo>
                  <a:pt x="6519" y="3035"/>
                </a:lnTo>
                <a:lnTo>
                  <a:pt x="6495" y="3029"/>
                </a:lnTo>
                <a:lnTo>
                  <a:pt x="6471" y="3019"/>
                </a:lnTo>
                <a:lnTo>
                  <a:pt x="6449" y="3009"/>
                </a:lnTo>
                <a:lnTo>
                  <a:pt x="6427" y="2997"/>
                </a:lnTo>
                <a:lnTo>
                  <a:pt x="6409" y="2981"/>
                </a:lnTo>
                <a:lnTo>
                  <a:pt x="6391" y="2965"/>
                </a:lnTo>
                <a:lnTo>
                  <a:pt x="6375" y="2947"/>
                </a:lnTo>
                <a:lnTo>
                  <a:pt x="6359" y="2927"/>
                </a:lnTo>
                <a:lnTo>
                  <a:pt x="6347" y="2907"/>
                </a:lnTo>
                <a:lnTo>
                  <a:pt x="6337" y="2885"/>
                </a:lnTo>
                <a:lnTo>
                  <a:pt x="6329" y="2861"/>
                </a:lnTo>
                <a:lnTo>
                  <a:pt x="6321" y="2837"/>
                </a:lnTo>
                <a:lnTo>
                  <a:pt x="6319" y="2813"/>
                </a:lnTo>
                <a:lnTo>
                  <a:pt x="6317" y="2787"/>
                </a:lnTo>
                <a:lnTo>
                  <a:pt x="6317" y="2787"/>
                </a:lnTo>
                <a:lnTo>
                  <a:pt x="6317" y="2787"/>
                </a:lnTo>
                <a:lnTo>
                  <a:pt x="6315" y="2761"/>
                </a:lnTo>
                <a:lnTo>
                  <a:pt x="6311" y="2735"/>
                </a:lnTo>
                <a:lnTo>
                  <a:pt x="6305" y="2711"/>
                </a:lnTo>
                <a:lnTo>
                  <a:pt x="6297" y="2687"/>
                </a:lnTo>
                <a:lnTo>
                  <a:pt x="6287" y="2665"/>
                </a:lnTo>
                <a:lnTo>
                  <a:pt x="6273" y="2645"/>
                </a:lnTo>
                <a:lnTo>
                  <a:pt x="6259" y="2625"/>
                </a:lnTo>
                <a:lnTo>
                  <a:pt x="6243" y="2607"/>
                </a:lnTo>
                <a:lnTo>
                  <a:pt x="6225" y="2591"/>
                </a:lnTo>
                <a:lnTo>
                  <a:pt x="6205" y="2577"/>
                </a:lnTo>
                <a:lnTo>
                  <a:pt x="6185" y="2563"/>
                </a:lnTo>
                <a:lnTo>
                  <a:pt x="6163" y="2553"/>
                </a:lnTo>
                <a:lnTo>
                  <a:pt x="6139" y="2545"/>
                </a:lnTo>
                <a:lnTo>
                  <a:pt x="6115" y="2539"/>
                </a:lnTo>
                <a:lnTo>
                  <a:pt x="6091" y="2535"/>
                </a:lnTo>
                <a:lnTo>
                  <a:pt x="6065" y="2533"/>
                </a:lnTo>
                <a:lnTo>
                  <a:pt x="5983" y="2531"/>
                </a:lnTo>
                <a:lnTo>
                  <a:pt x="5983" y="2531"/>
                </a:lnTo>
                <a:lnTo>
                  <a:pt x="5957" y="2531"/>
                </a:lnTo>
                <a:lnTo>
                  <a:pt x="5933" y="2527"/>
                </a:lnTo>
                <a:lnTo>
                  <a:pt x="5907" y="2521"/>
                </a:lnTo>
                <a:lnTo>
                  <a:pt x="5885" y="2511"/>
                </a:lnTo>
                <a:lnTo>
                  <a:pt x="5863" y="2501"/>
                </a:lnTo>
                <a:lnTo>
                  <a:pt x="5841" y="2489"/>
                </a:lnTo>
                <a:lnTo>
                  <a:pt x="5823" y="2473"/>
                </a:lnTo>
                <a:lnTo>
                  <a:pt x="5805" y="2457"/>
                </a:lnTo>
                <a:lnTo>
                  <a:pt x="5789" y="2439"/>
                </a:lnTo>
                <a:lnTo>
                  <a:pt x="5773" y="2421"/>
                </a:lnTo>
                <a:lnTo>
                  <a:pt x="5761" y="2399"/>
                </a:lnTo>
                <a:lnTo>
                  <a:pt x="5751" y="2377"/>
                </a:lnTo>
                <a:lnTo>
                  <a:pt x="5741" y="2353"/>
                </a:lnTo>
                <a:lnTo>
                  <a:pt x="5735" y="2329"/>
                </a:lnTo>
                <a:lnTo>
                  <a:pt x="5731" y="2305"/>
                </a:lnTo>
                <a:lnTo>
                  <a:pt x="5731" y="2279"/>
                </a:lnTo>
                <a:lnTo>
                  <a:pt x="5731" y="2279"/>
                </a:lnTo>
                <a:lnTo>
                  <a:pt x="5733" y="2253"/>
                </a:lnTo>
                <a:lnTo>
                  <a:pt x="5735" y="2227"/>
                </a:lnTo>
                <a:lnTo>
                  <a:pt x="5743" y="2203"/>
                </a:lnTo>
                <a:lnTo>
                  <a:pt x="5751" y="2182"/>
                </a:lnTo>
                <a:lnTo>
                  <a:pt x="5761" y="2160"/>
                </a:lnTo>
                <a:lnTo>
                  <a:pt x="5775" y="2138"/>
                </a:lnTo>
                <a:lnTo>
                  <a:pt x="5789" y="2120"/>
                </a:lnTo>
                <a:lnTo>
                  <a:pt x="5805" y="2102"/>
                </a:lnTo>
                <a:lnTo>
                  <a:pt x="5823" y="2084"/>
                </a:lnTo>
                <a:lnTo>
                  <a:pt x="5843" y="2070"/>
                </a:lnTo>
                <a:lnTo>
                  <a:pt x="5863" y="2058"/>
                </a:lnTo>
                <a:lnTo>
                  <a:pt x="5885" y="2046"/>
                </a:lnTo>
                <a:lnTo>
                  <a:pt x="5909" y="2038"/>
                </a:lnTo>
                <a:lnTo>
                  <a:pt x="5933" y="2032"/>
                </a:lnTo>
                <a:lnTo>
                  <a:pt x="5959" y="2028"/>
                </a:lnTo>
                <a:lnTo>
                  <a:pt x="5983" y="2028"/>
                </a:lnTo>
                <a:lnTo>
                  <a:pt x="6695" y="2030"/>
                </a:lnTo>
                <a:lnTo>
                  <a:pt x="6695" y="2030"/>
                </a:lnTo>
                <a:lnTo>
                  <a:pt x="6721" y="2028"/>
                </a:lnTo>
                <a:lnTo>
                  <a:pt x="6747" y="2024"/>
                </a:lnTo>
                <a:lnTo>
                  <a:pt x="6772" y="2018"/>
                </a:lnTo>
                <a:lnTo>
                  <a:pt x="6796" y="2010"/>
                </a:lnTo>
                <a:lnTo>
                  <a:pt x="6818" y="1998"/>
                </a:lnTo>
                <a:lnTo>
                  <a:pt x="6840" y="1986"/>
                </a:lnTo>
                <a:lnTo>
                  <a:pt x="6860" y="1970"/>
                </a:lnTo>
                <a:lnTo>
                  <a:pt x="6878" y="1954"/>
                </a:lnTo>
                <a:lnTo>
                  <a:pt x="6878" y="1954"/>
                </a:lnTo>
                <a:lnTo>
                  <a:pt x="6896" y="1936"/>
                </a:lnTo>
                <a:lnTo>
                  <a:pt x="6910" y="1916"/>
                </a:lnTo>
                <a:lnTo>
                  <a:pt x="6924" y="1894"/>
                </a:lnTo>
                <a:lnTo>
                  <a:pt x="6934" y="1870"/>
                </a:lnTo>
                <a:lnTo>
                  <a:pt x="6944" y="1846"/>
                </a:lnTo>
                <a:lnTo>
                  <a:pt x="6950" y="1822"/>
                </a:lnTo>
                <a:lnTo>
                  <a:pt x="6954" y="1796"/>
                </a:lnTo>
                <a:lnTo>
                  <a:pt x="6956" y="1768"/>
                </a:lnTo>
                <a:lnTo>
                  <a:pt x="6956" y="1768"/>
                </a:lnTo>
                <a:lnTo>
                  <a:pt x="6954" y="1744"/>
                </a:lnTo>
                <a:lnTo>
                  <a:pt x="6950" y="1720"/>
                </a:lnTo>
                <a:lnTo>
                  <a:pt x="6944" y="1696"/>
                </a:lnTo>
                <a:lnTo>
                  <a:pt x="6936" y="1674"/>
                </a:lnTo>
                <a:lnTo>
                  <a:pt x="6926" y="1652"/>
                </a:lnTo>
                <a:lnTo>
                  <a:pt x="6914" y="1632"/>
                </a:lnTo>
                <a:lnTo>
                  <a:pt x="6900" y="1614"/>
                </a:lnTo>
                <a:lnTo>
                  <a:pt x="6884" y="1596"/>
                </a:lnTo>
                <a:lnTo>
                  <a:pt x="6866" y="1580"/>
                </a:lnTo>
                <a:lnTo>
                  <a:pt x="6848" y="1566"/>
                </a:lnTo>
                <a:lnTo>
                  <a:pt x="6828" y="1554"/>
                </a:lnTo>
                <a:lnTo>
                  <a:pt x="6806" y="1544"/>
                </a:lnTo>
                <a:lnTo>
                  <a:pt x="6784" y="1536"/>
                </a:lnTo>
                <a:lnTo>
                  <a:pt x="6763" y="1530"/>
                </a:lnTo>
                <a:lnTo>
                  <a:pt x="6737" y="1526"/>
                </a:lnTo>
                <a:lnTo>
                  <a:pt x="6713" y="1524"/>
                </a:lnTo>
                <a:lnTo>
                  <a:pt x="5877" y="1522"/>
                </a:lnTo>
                <a:lnTo>
                  <a:pt x="5877" y="1522"/>
                </a:lnTo>
                <a:lnTo>
                  <a:pt x="5851" y="1520"/>
                </a:lnTo>
                <a:lnTo>
                  <a:pt x="5827" y="1516"/>
                </a:lnTo>
                <a:lnTo>
                  <a:pt x="5803" y="1510"/>
                </a:lnTo>
                <a:lnTo>
                  <a:pt x="5779" y="1502"/>
                </a:lnTo>
                <a:lnTo>
                  <a:pt x="5757" y="1490"/>
                </a:lnTo>
                <a:lnTo>
                  <a:pt x="5737" y="1478"/>
                </a:lnTo>
                <a:lnTo>
                  <a:pt x="5717" y="1464"/>
                </a:lnTo>
                <a:lnTo>
                  <a:pt x="5699" y="1448"/>
                </a:lnTo>
                <a:lnTo>
                  <a:pt x="5683" y="1430"/>
                </a:lnTo>
                <a:lnTo>
                  <a:pt x="5669" y="1410"/>
                </a:lnTo>
                <a:lnTo>
                  <a:pt x="5655" y="1388"/>
                </a:lnTo>
                <a:lnTo>
                  <a:pt x="5645" y="1366"/>
                </a:lnTo>
                <a:lnTo>
                  <a:pt x="5637" y="1344"/>
                </a:lnTo>
                <a:lnTo>
                  <a:pt x="5631" y="1320"/>
                </a:lnTo>
                <a:lnTo>
                  <a:pt x="5627" y="1294"/>
                </a:lnTo>
                <a:lnTo>
                  <a:pt x="5625" y="1268"/>
                </a:lnTo>
                <a:lnTo>
                  <a:pt x="5625" y="1268"/>
                </a:lnTo>
                <a:lnTo>
                  <a:pt x="5627" y="1242"/>
                </a:lnTo>
                <a:lnTo>
                  <a:pt x="5631" y="1218"/>
                </a:lnTo>
                <a:lnTo>
                  <a:pt x="5637" y="1194"/>
                </a:lnTo>
                <a:lnTo>
                  <a:pt x="5645" y="1170"/>
                </a:lnTo>
                <a:lnTo>
                  <a:pt x="5657" y="1148"/>
                </a:lnTo>
                <a:lnTo>
                  <a:pt x="5669" y="1126"/>
                </a:lnTo>
                <a:lnTo>
                  <a:pt x="5683" y="1108"/>
                </a:lnTo>
                <a:lnTo>
                  <a:pt x="5699" y="1090"/>
                </a:lnTo>
                <a:lnTo>
                  <a:pt x="5717" y="1074"/>
                </a:lnTo>
                <a:lnTo>
                  <a:pt x="5737" y="1058"/>
                </a:lnTo>
                <a:lnTo>
                  <a:pt x="5757" y="1046"/>
                </a:lnTo>
                <a:lnTo>
                  <a:pt x="5779" y="1036"/>
                </a:lnTo>
                <a:lnTo>
                  <a:pt x="5803" y="1028"/>
                </a:lnTo>
                <a:lnTo>
                  <a:pt x="5827" y="1020"/>
                </a:lnTo>
                <a:lnTo>
                  <a:pt x="5853" y="1018"/>
                </a:lnTo>
                <a:lnTo>
                  <a:pt x="5879" y="1016"/>
                </a:lnTo>
                <a:lnTo>
                  <a:pt x="6147" y="1018"/>
                </a:lnTo>
                <a:lnTo>
                  <a:pt x="6147" y="1018"/>
                </a:lnTo>
                <a:lnTo>
                  <a:pt x="6173" y="1016"/>
                </a:lnTo>
                <a:lnTo>
                  <a:pt x="6197" y="1012"/>
                </a:lnTo>
                <a:lnTo>
                  <a:pt x="6221" y="1006"/>
                </a:lnTo>
                <a:lnTo>
                  <a:pt x="6245" y="998"/>
                </a:lnTo>
                <a:lnTo>
                  <a:pt x="6267" y="986"/>
                </a:lnTo>
                <a:lnTo>
                  <a:pt x="6287" y="974"/>
                </a:lnTo>
                <a:lnTo>
                  <a:pt x="6307" y="960"/>
                </a:lnTo>
                <a:lnTo>
                  <a:pt x="6325" y="944"/>
                </a:lnTo>
                <a:lnTo>
                  <a:pt x="6325" y="944"/>
                </a:lnTo>
                <a:lnTo>
                  <a:pt x="6343" y="922"/>
                </a:lnTo>
                <a:lnTo>
                  <a:pt x="6361" y="900"/>
                </a:lnTo>
                <a:lnTo>
                  <a:pt x="6375" y="874"/>
                </a:lnTo>
                <a:lnTo>
                  <a:pt x="6385" y="848"/>
                </a:lnTo>
                <a:lnTo>
                  <a:pt x="6393" y="820"/>
                </a:lnTo>
                <a:lnTo>
                  <a:pt x="6399" y="790"/>
                </a:lnTo>
                <a:lnTo>
                  <a:pt x="6399" y="760"/>
                </a:lnTo>
                <a:lnTo>
                  <a:pt x="6397" y="728"/>
                </a:lnTo>
                <a:lnTo>
                  <a:pt x="6397" y="728"/>
                </a:lnTo>
                <a:lnTo>
                  <a:pt x="6393" y="706"/>
                </a:lnTo>
                <a:lnTo>
                  <a:pt x="6387" y="684"/>
                </a:lnTo>
                <a:lnTo>
                  <a:pt x="6377" y="664"/>
                </a:lnTo>
                <a:lnTo>
                  <a:pt x="6367" y="644"/>
                </a:lnTo>
                <a:lnTo>
                  <a:pt x="6355" y="626"/>
                </a:lnTo>
                <a:lnTo>
                  <a:pt x="6341" y="608"/>
                </a:lnTo>
                <a:lnTo>
                  <a:pt x="6325" y="590"/>
                </a:lnTo>
                <a:lnTo>
                  <a:pt x="6307" y="576"/>
                </a:lnTo>
                <a:lnTo>
                  <a:pt x="6289" y="562"/>
                </a:lnTo>
                <a:lnTo>
                  <a:pt x="6269" y="548"/>
                </a:lnTo>
                <a:lnTo>
                  <a:pt x="6249" y="538"/>
                </a:lnTo>
                <a:lnTo>
                  <a:pt x="6229" y="530"/>
                </a:lnTo>
                <a:lnTo>
                  <a:pt x="6207" y="522"/>
                </a:lnTo>
                <a:lnTo>
                  <a:pt x="6185" y="516"/>
                </a:lnTo>
                <a:lnTo>
                  <a:pt x="6163" y="514"/>
                </a:lnTo>
                <a:lnTo>
                  <a:pt x="6139" y="512"/>
                </a:lnTo>
                <a:lnTo>
                  <a:pt x="4845" y="510"/>
                </a:lnTo>
                <a:lnTo>
                  <a:pt x="4845" y="510"/>
                </a:lnTo>
                <a:lnTo>
                  <a:pt x="4829" y="510"/>
                </a:lnTo>
                <a:lnTo>
                  <a:pt x="4813" y="506"/>
                </a:lnTo>
                <a:lnTo>
                  <a:pt x="4799" y="504"/>
                </a:lnTo>
                <a:lnTo>
                  <a:pt x="4785" y="498"/>
                </a:lnTo>
                <a:lnTo>
                  <a:pt x="4771" y="492"/>
                </a:lnTo>
                <a:lnTo>
                  <a:pt x="4759" y="484"/>
                </a:lnTo>
                <a:lnTo>
                  <a:pt x="4747" y="474"/>
                </a:lnTo>
                <a:lnTo>
                  <a:pt x="4735" y="464"/>
                </a:lnTo>
                <a:lnTo>
                  <a:pt x="4725" y="454"/>
                </a:lnTo>
                <a:lnTo>
                  <a:pt x="4717" y="442"/>
                </a:lnTo>
                <a:lnTo>
                  <a:pt x="4709" y="430"/>
                </a:lnTo>
                <a:lnTo>
                  <a:pt x="4703" y="416"/>
                </a:lnTo>
                <a:lnTo>
                  <a:pt x="4697" y="402"/>
                </a:lnTo>
                <a:lnTo>
                  <a:pt x="4695" y="388"/>
                </a:lnTo>
                <a:lnTo>
                  <a:pt x="4691" y="372"/>
                </a:lnTo>
                <a:lnTo>
                  <a:pt x="4691" y="356"/>
                </a:lnTo>
                <a:lnTo>
                  <a:pt x="4691" y="356"/>
                </a:lnTo>
                <a:lnTo>
                  <a:pt x="4691" y="356"/>
                </a:lnTo>
                <a:lnTo>
                  <a:pt x="4689" y="320"/>
                </a:lnTo>
                <a:lnTo>
                  <a:pt x="4683" y="286"/>
                </a:lnTo>
                <a:lnTo>
                  <a:pt x="4675" y="252"/>
                </a:lnTo>
                <a:lnTo>
                  <a:pt x="4663" y="220"/>
                </a:lnTo>
                <a:lnTo>
                  <a:pt x="4649" y="188"/>
                </a:lnTo>
                <a:lnTo>
                  <a:pt x="4631" y="160"/>
                </a:lnTo>
                <a:lnTo>
                  <a:pt x="4611" y="132"/>
                </a:lnTo>
                <a:lnTo>
                  <a:pt x="4589" y="108"/>
                </a:lnTo>
                <a:lnTo>
                  <a:pt x="4563" y="84"/>
                </a:lnTo>
                <a:lnTo>
                  <a:pt x="4537" y="64"/>
                </a:lnTo>
                <a:lnTo>
                  <a:pt x="4507" y="46"/>
                </a:lnTo>
                <a:lnTo>
                  <a:pt x="4477" y="32"/>
                </a:lnTo>
                <a:lnTo>
                  <a:pt x="4445" y="20"/>
                </a:lnTo>
                <a:lnTo>
                  <a:pt x="4411" y="10"/>
                </a:lnTo>
                <a:lnTo>
                  <a:pt x="4375" y="6"/>
                </a:lnTo>
                <a:lnTo>
                  <a:pt x="4339" y="4"/>
                </a:lnTo>
                <a:lnTo>
                  <a:pt x="3039" y="0"/>
                </a:lnTo>
                <a:lnTo>
                  <a:pt x="3039" y="0"/>
                </a:lnTo>
                <a:lnTo>
                  <a:pt x="3005" y="2"/>
                </a:lnTo>
                <a:lnTo>
                  <a:pt x="2971" y="6"/>
                </a:lnTo>
                <a:lnTo>
                  <a:pt x="2937" y="16"/>
                </a:lnTo>
                <a:lnTo>
                  <a:pt x="2905" y="26"/>
                </a:lnTo>
                <a:lnTo>
                  <a:pt x="2875" y="42"/>
                </a:lnTo>
                <a:lnTo>
                  <a:pt x="2847" y="58"/>
                </a:lnTo>
                <a:lnTo>
                  <a:pt x="2819" y="78"/>
                </a:lnTo>
                <a:lnTo>
                  <a:pt x="2795" y="100"/>
                </a:lnTo>
                <a:lnTo>
                  <a:pt x="2773" y="126"/>
                </a:lnTo>
                <a:lnTo>
                  <a:pt x="2753" y="152"/>
                </a:lnTo>
                <a:lnTo>
                  <a:pt x="2735" y="180"/>
                </a:lnTo>
                <a:lnTo>
                  <a:pt x="2721" y="210"/>
                </a:lnTo>
                <a:lnTo>
                  <a:pt x="2709" y="242"/>
                </a:lnTo>
                <a:lnTo>
                  <a:pt x="2701" y="276"/>
                </a:lnTo>
                <a:lnTo>
                  <a:pt x="2695" y="310"/>
                </a:lnTo>
                <a:lnTo>
                  <a:pt x="2693" y="346"/>
                </a:lnTo>
                <a:lnTo>
                  <a:pt x="2693" y="346"/>
                </a:lnTo>
                <a:lnTo>
                  <a:pt x="2693" y="346"/>
                </a:lnTo>
                <a:lnTo>
                  <a:pt x="2693" y="362"/>
                </a:lnTo>
                <a:lnTo>
                  <a:pt x="2691" y="378"/>
                </a:lnTo>
                <a:lnTo>
                  <a:pt x="2687" y="392"/>
                </a:lnTo>
                <a:lnTo>
                  <a:pt x="2681" y="408"/>
                </a:lnTo>
                <a:lnTo>
                  <a:pt x="2675" y="422"/>
                </a:lnTo>
                <a:lnTo>
                  <a:pt x="2667" y="434"/>
                </a:lnTo>
                <a:lnTo>
                  <a:pt x="2657" y="446"/>
                </a:lnTo>
                <a:lnTo>
                  <a:pt x="2647" y="458"/>
                </a:lnTo>
                <a:lnTo>
                  <a:pt x="2635" y="468"/>
                </a:lnTo>
                <a:lnTo>
                  <a:pt x="2623" y="478"/>
                </a:lnTo>
                <a:lnTo>
                  <a:pt x="2609" y="486"/>
                </a:lnTo>
                <a:lnTo>
                  <a:pt x="2595" y="492"/>
                </a:lnTo>
                <a:lnTo>
                  <a:pt x="2581" y="498"/>
                </a:lnTo>
                <a:lnTo>
                  <a:pt x="2565" y="502"/>
                </a:lnTo>
                <a:lnTo>
                  <a:pt x="2551" y="504"/>
                </a:lnTo>
                <a:lnTo>
                  <a:pt x="2533" y="504"/>
                </a:lnTo>
                <a:lnTo>
                  <a:pt x="1975" y="502"/>
                </a:lnTo>
                <a:lnTo>
                  <a:pt x="1975" y="502"/>
                </a:lnTo>
                <a:lnTo>
                  <a:pt x="1949" y="504"/>
                </a:lnTo>
                <a:lnTo>
                  <a:pt x="1923" y="508"/>
                </a:lnTo>
                <a:lnTo>
                  <a:pt x="1899" y="514"/>
                </a:lnTo>
                <a:lnTo>
                  <a:pt x="1875" y="522"/>
                </a:lnTo>
                <a:lnTo>
                  <a:pt x="1853" y="532"/>
                </a:lnTo>
                <a:lnTo>
                  <a:pt x="1833" y="546"/>
                </a:lnTo>
                <a:lnTo>
                  <a:pt x="1813" y="560"/>
                </a:lnTo>
                <a:lnTo>
                  <a:pt x="1795" y="576"/>
                </a:lnTo>
                <a:lnTo>
                  <a:pt x="1779" y="594"/>
                </a:lnTo>
                <a:lnTo>
                  <a:pt x="1765" y="614"/>
                </a:lnTo>
                <a:lnTo>
                  <a:pt x="1751" y="634"/>
                </a:lnTo>
                <a:lnTo>
                  <a:pt x="1741" y="656"/>
                </a:lnTo>
                <a:lnTo>
                  <a:pt x="1733" y="680"/>
                </a:lnTo>
                <a:lnTo>
                  <a:pt x="1727" y="704"/>
                </a:lnTo>
                <a:lnTo>
                  <a:pt x="1723" y="728"/>
                </a:lnTo>
                <a:lnTo>
                  <a:pt x="1721" y="754"/>
                </a:lnTo>
                <a:lnTo>
                  <a:pt x="1721" y="1008"/>
                </a:lnTo>
                <a:lnTo>
                  <a:pt x="432" y="1006"/>
                </a:lnTo>
                <a:lnTo>
                  <a:pt x="432" y="1006"/>
                </a:lnTo>
                <a:lnTo>
                  <a:pt x="406" y="1006"/>
                </a:lnTo>
                <a:lnTo>
                  <a:pt x="380" y="1010"/>
                </a:lnTo>
                <a:lnTo>
                  <a:pt x="356" y="1016"/>
                </a:lnTo>
                <a:lnTo>
                  <a:pt x="332" y="1026"/>
                </a:lnTo>
                <a:lnTo>
                  <a:pt x="310" y="1036"/>
                </a:lnTo>
                <a:lnTo>
                  <a:pt x="290" y="1048"/>
                </a:lnTo>
                <a:lnTo>
                  <a:pt x="270" y="1064"/>
                </a:lnTo>
                <a:lnTo>
                  <a:pt x="252" y="1080"/>
                </a:lnTo>
                <a:lnTo>
                  <a:pt x="236" y="1098"/>
                </a:lnTo>
                <a:lnTo>
                  <a:pt x="222" y="1116"/>
                </a:lnTo>
                <a:lnTo>
                  <a:pt x="208" y="1138"/>
                </a:lnTo>
                <a:lnTo>
                  <a:pt x="198" y="1160"/>
                </a:lnTo>
                <a:lnTo>
                  <a:pt x="190" y="1182"/>
                </a:lnTo>
                <a:lnTo>
                  <a:pt x="184" y="1208"/>
                </a:lnTo>
                <a:lnTo>
                  <a:pt x="180" y="1232"/>
                </a:lnTo>
                <a:lnTo>
                  <a:pt x="178" y="1258"/>
                </a:lnTo>
                <a:lnTo>
                  <a:pt x="178" y="1258"/>
                </a:lnTo>
                <a:lnTo>
                  <a:pt x="180" y="1284"/>
                </a:lnTo>
                <a:lnTo>
                  <a:pt x="182" y="1310"/>
                </a:lnTo>
                <a:lnTo>
                  <a:pt x="190" y="1334"/>
                </a:lnTo>
                <a:lnTo>
                  <a:pt x="198" y="1356"/>
                </a:lnTo>
                <a:lnTo>
                  <a:pt x="208" y="1378"/>
                </a:lnTo>
                <a:lnTo>
                  <a:pt x="220" y="1400"/>
                </a:lnTo>
                <a:lnTo>
                  <a:pt x="236" y="1418"/>
                </a:lnTo>
                <a:lnTo>
                  <a:pt x="252" y="1436"/>
                </a:lnTo>
                <a:lnTo>
                  <a:pt x="270" y="1454"/>
                </a:lnTo>
                <a:lnTo>
                  <a:pt x="290" y="1468"/>
                </a:lnTo>
                <a:lnTo>
                  <a:pt x="310" y="1480"/>
                </a:lnTo>
                <a:lnTo>
                  <a:pt x="332" y="1492"/>
                </a:lnTo>
                <a:lnTo>
                  <a:pt x="356" y="1500"/>
                </a:lnTo>
                <a:lnTo>
                  <a:pt x="380" y="1506"/>
                </a:lnTo>
                <a:lnTo>
                  <a:pt x="404" y="1510"/>
                </a:lnTo>
                <a:lnTo>
                  <a:pt x="430" y="1512"/>
                </a:lnTo>
                <a:lnTo>
                  <a:pt x="939" y="1512"/>
                </a:lnTo>
                <a:lnTo>
                  <a:pt x="939" y="1512"/>
                </a:lnTo>
                <a:lnTo>
                  <a:pt x="935" y="1512"/>
                </a:lnTo>
                <a:lnTo>
                  <a:pt x="937" y="1512"/>
                </a:lnTo>
                <a:lnTo>
                  <a:pt x="943" y="1516"/>
                </a:lnTo>
                <a:lnTo>
                  <a:pt x="953" y="1520"/>
                </a:lnTo>
                <a:lnTo>
                  <a:pt x="963" y="1528"/>
                </a:lnTo>
                <a:lnTo>
                  <a:pt x="973" y="1542"/>
                </a:lnTo>
                <a:lnTo>
                  <a:pt x="979" y="1552"/>
                </a:lnTo>
                <a:lnTo>
                  <a:pt x="983" y="1562"/>
                </a:lnTo>
                <a:lnTo>
                  <a:pt x="987" y="1574"/>
                </a:lnTo>
                <a:lnTo>
                  <a:pt x="989" y="1588"/>
                </a:lnTo>
                <a:lnTo>
                  <a:pt x="989" y="1588"/>
                </a:lnTo>
                <a:lnTo>
                  <a:pt x="995" y="1632"/>
                </a:lnTo>
                <a:lnTo>
                  <a:pt x="1005" y="1674"/>
                </a:lnTo>
                <a:lnTo>
                  <a:pt x="1019" y="1714"/>
                </a:lnTo>
                <a:lnTo>
                  <a:pt x="1035" y="1754"/>
                </a:lnTo>
                <a:lnTo>
                  <a:pt x="1053" y="1792"/>
                </a:lnTo>
                <a:lnTo>
                  <a:pt x="1075" y="1828"/>
                </a:lnTo>
                <a:lnTo>
                  <a:pt x="1099" y="1860"/>
                </a:lnTo>
                <a:lnTo>
                  <a:pt x="1125" y="1892"/>
                </a:lnTo>
                <a:lnTo>
                  <a:pt x="1153" y="1918"/>
                </a:lnTo>
                <a:lnTo>
                  <a:pt x="1185" y="1944"/>
                </a:lnTo>
                <a:lnTo>
                  <a:pt x="1219" y="1966"/>
                </a:lnTo>
                <a:lnTo>
                  <a:pt x="1255" y="1984"/>
                </a:lnTo>
                <a:lnTo>
                  <a:pt x="1293" y="1998"/>
                </a:lnTo>
                <a:lnTo>
                  <a:pt x="1333" y="2010"/>
                </a:lnTo>
                <a:lnTo>
                  <a:pt x="1375" y="2016"/>
                </a:lnTo>
                <a:lnTo>
                  <a:pt x="1419" y="2018"/>
                </a:lnTo>
                <a:lnTo>
                  <a:pt x="1669" y="2020"/>
                </a:lnTo>
                <a:lnTo>
                  <a:pt x="1669" y="2020"/>
                </a:lnTo>
                <a:lnTo>
                  <a:pt x="1695" y="2020"/>
                </a:lnTo>
                <a:lnTo>
                  <a:pt x="1719" y="2024"/>
                </a:lnTo>
                <a:lnTo>
                  <a:pt x="1743" y="2032"/>
                </a:lnTo>
                <a:lnTo>
                  <a:pt x="1767" y="2040"/>
                </a:lnTo>
                <a:lnTo>
                  <a:pt x="1789" y="2050"/>
                </a:lnTo>
                <a:lnTo>
                  <a:pt x="1809" y="2062"/>
                </a:lnTo>
                <a:lnTo>
                  <a:pt x="1829" y="2078"/>
                </a:lnTo>
                <a:lnTo>
                  <a:pt x="1847" y="2094"/>
                </a:lnTo>
                <a:lnTo>
                  <a:pt x="1863" y="2112"/>
                </a:lnTo>
                <a:lnTo>
                  <a:pt x="1877" y="2132"/>
                </a:lnTo>
                <a:lnTo>
                  <a:pt x="1891" y="2152"/>
                </a:lnTo>
                <a:lnTo>
                  <a:pt x="1901" y="2174"/>
                </a:lnTo>
                <a:lnTo>
                  <a:pt x="1909" y="2197"/>
                </a:lnTo>
                <a:lnTo>
                  <a:pt x="1915" y="2221"/>
                </a:lnTo>
                <a:lnTo>
                  <a:pt x="1919" y="2245"/>
                </a:lnTo>
                <a:lnTo>
                  <a:pt x="1921" y="2271"/>
                </a:lnTo>
                <a:lnTo>
                  <a:pt x="1921" y="2271"/>
                </a:lnTo>
                <a:lnTo>
                  <a:pt x="1919" y="2297"/>
                </a:lnTo>
                <a:lnTo>
                  <a:pt x="1915" y="2323"/>
                </a:lnTo>
                <a:lnTo>
                  <a:pt x="1909" y="2347"/>
                </a:lnTo>
                <a:lnTo>
                  <a:pt x="1901" y="2371"/>
                </a:lnTo>
                <a:lnTo>
                  <a:pt x="1889" y="2393"/>
                </a:lnTo>
                <a:lnTo>
                  <a:pt x="1877" y="2413"/>
                </a:lnTo>
                <a:lnTo>
                  <a:pt x="1863" y="2433"/>
                </a:lnTo>
                <a:lnTo>
                  <a:pt x="1847" y="2451"/>
                </a:lnTo>
                <a:lnTo>
                  <a:pt x="1829" y="2467"/>
                </a:lnTo>
                <a:lnTo>
                  <a:pt x="1809" y="2481"/>
                </a:lnTo>
                <a:lnTo>
                  <a:pt x="1789" y="2493"/>
                </a:lnTo>
                <a:lnTo>
                  <a:pt x="1765" y="2505"/>
                </a:lnTo>
                <a:lnTo>
                  <a:pt x="1743" y="2513"/>
                </a:lnTo>
                <a:lnTo>
                  <a:pt x="1719" y="2519"/>
                </a:lnTo>
                <a:lnTo>
                  <a:pt x="1693" y="2523"/>
                </a:lnTo>
                <a:lnTo>
                  <a:pt x="1667" y="2525"/>
                </a:lnTo>
                <a:lnTo>
                  <a:pt x="1503" y="2523"/>
                </a:lnTo>
                <a:lnTo>
                  <a:pt x="1503" y="2523"/>
                </a:lnTo>
                <a:lnTo>
                  <a:pt x="1477" y="2525"/>
                </a:lnTo>
                <a:lnTo>
                  <a:pt x="1453" y="2527"/>
                </a:lnTo>
                <a:lnTo>
                  <a:pt x="1429" y="2533"/>
                </a:lnTo>
                <a:lnTo>
                  <a:pt x="1405" y="2543"/>
                </a:lnTo>
                <a:lnTo>
                  <a:pt x="1383" y="2553"/>
                </a:lnTo>
                <a:lnTo>
                  <a:pt x="1361" y="2565"/>
                </a:lnTo>
                <a:lnTo>
                  <a:pt x="1343" y="2581"/>
                </a:lnTo>
                <a:lnTo>
                  <a:pt x="1325" y="2597"/>
                </a:lnTo>
                <a:lnTo>
                  <a:pt x="1309" y="2615"/>
                </a:lnTo>
                <a:lnTo>
                  <a:pt x="1293" y="2633"/>
                </a:lnTo>
                <a:lnTo>
                  <a:pt x="1281" y="2655"/>
                </a:lnTo>
                <a:lnTo>
                  <a:pt x="1271" y="2677"/>
                </a:lnTo>
                <a:lnTo>
                  <a:pt x="1261" y="2699"/>
                </a:lnTo>
                <a:lnTo>
                  <a:pt x="1255" y="2725"/>
                </a:lnTo>
                <a:lnTo>
                  <a:pt x="1251" y="2749"/>
                </a:lnTo>
                <a:lnTo>
                  <a:pt x="1251" y="2775"/>
                </a:lnTo>
                <a:lnTo>
                  <a:pt x="1251" y="2807"/>
                </a:lnTo>
                <a:lnTo>
                  <a:pt x="1251" y="2807"/>
                </a:lnTo>
                <a:lnTo>
                  <a:pt x="1249" y="2829"/>
                </a:lnTo>
                <a:lnTo>
                  <a:pt x="1245" y="2851"/>
                </a:lnTo>
                <a:lnTo>
                  <a:pt x="1239" y="2873"/>
                </a:lnTo>
                <a:lnTo>
                  <a:pt x="1233" y="2893"/>
                </a:lnTo>
                <a:lnTo>
                  <a:pt x="1223" y="2913"/>
                </a:lnTo>
                <a:lnTo>
                  <a:pt x="1213" y="2931"/>
                </a:lnTo>
                <a:lnTo>
                  <a:pt x="1199" y="2947"/>
                </a:lnTo>
                <a:lnTo>
                  <a:pt x="1185" y="2963"/>
                </a:lnTo>
                <a:lnTo>
                  <a:pt x="1169" y="2977"/>
                </a:lnTo>
                <a:lnTo>
                  <a:pt x="1153" y="2989"/>
                </a:lnTo>
                <a:lnTo>
                  <a:pt x="1133" y="3001"/>
                </a:lnTo>
                <a:lnTo>
                  <a:pt x="1115" y="3011"/>
                </a:lnTo>
                <a:lnTo>
                  <a:pt x="1095" y="3017"/>
                </a:lnTo>
                <a:lnTo>
                  <a:pt x="1073" y="3023"/>
                </a:lnTo>
                <a:lnTo>
                  <a:pt x="1051" y="3027"/>
                </a:lnTo>
                <a:lnTo>
                  <a:pt x="1029" y="3027"/>
                </a:lnTo>
                <a:lnTo>
                  <a:pt x="254" y="3025"/>
                </a:lnTo>
                <a:lnTo>
                  <a:pt x="254" y="3025"/>
                </a:lnTo>
                <a:lnTo>
                  <a:pt x="228" y="3027"/>
                </a:lnTo>
                <a:lnTo>
                  <a:pt x="202" y="3031"/>
                </a:lnTo>
                <a:lnTo>
                  <a:pt x="178" y="3037"/>
                </a:lnTo>
                <a:lnTo>
                  <a:pt x="154" y="3045"/>
                </a:lnTo>
                <a:lnTo>
                  <a:pt x="132" y="3055"/>
                </a:lnTo>
                <a:lnTo>
                  <a:pt x="112" y="3069"/>
                </a:lnTo>
                <a:lnTo>
                  <a:pt x="92" y="3083"/>
                </a:lnTo>
                <a:lnTo>
                  <a:pt x="74" y="3099"/>
                </a:lnTo>
                <a:lnTo>
                  <a:pt x="74" y="3099"/>
                </a:lnTo>
                <a:lnTo>
                  <a:pt x="58" y="3117"/>
                </a:lnTo>
                <a:lnTo>
                  <a:pt x="44" y="3137"/>
                </a:lnTo>
                <a:lnTo>
                  <a:pt x="30" y="3157"/>
                </a:lnTo>
                <a:lnTo>
                  <a:pt x="20" y="3179"/>
                </a:lnTo>
                <a:lnTo>
                  <a:pt x="12" y="3203"/>
                </a:lnTo>
                <a:lnTo>
                  <a:pt x="6" y="3227"/>
                </a:lnTo>
                <a:lnTo>
                  <a:pt x="2" y="3251"/>
                </a:lnTo>
                <a:lnTo>
                  <a:pt x="0" y="3277"/>
                </a:lnTo>
                <a:lnTo>
                  <a:pt x="0" y="3277"/>
                </a:lnTo>
                <a:lnTo>
                  <a:pt x="2" y="3303"/>
                </a:lnTo>
                <a:lnTo>
                  <a:pt x="4" y="3329"/>
                </a:lnTo>
                <a:lnTo>
                  <a:pt x="12" y="3353"/>
                </a:lnTo>
                <a:lnTo>
                  <a:pt x="20" y="3377"/>
                </a:lnTo>
                <a:lnTo>
                  <a:pt x="30" y="3399"/>
                </a:lnTo>
                <a:lnTo>
                  <a:pt x="42" y="3419"/>
                </a:lnTo>
                <a:lnTo>
                  <a:pt x="58" y="3439"/>
                </a:lnTo>
                <a:lnTo>
                  <a:pt x="74" y="3457"/>
                </a:lnTo>
                <a:lnTo>
                  <a:pt x="92" y="3473"/>
                </a:lnTo>
                <a:lnTo>
                  <a:pt x="110" y="3487"/>
                </a:lnTo>
                <a:lnTo>
                  <a:pt x="132" y="3501"/>
                </a:lnTo>
                <a:lnTo>
                  <a:pt x="154" y="3511"/>
                </a:lnTo>
                <a:lnTo>
                  <a:pt x="178" y="3519"/>
                </a:lnTo>
                <a:lnTo>
                  <a:pt x="202" y="3525"/>
                </a:lnTo>
                <a:lnTo>
                  <a:pt x="226" y="3529"/>
                </a:lnTo>
                <a:lnTo>
                  <a:pt x="252" y="3531"/>
                </a:lnTo>
                <a:lnTo>
                  <a:pt x="705" y="3533"/>
                </a:lnTo>
                <a:lnTo>
                  <a:pt x="705" y="3533"/>
                </a:lnTo>
                <a:lnTo>
                  <a:pt x="727" y="3533"/>
                </a:lnTo>
                <a:lnTo>
                  <a:pt x="747" y="3537"/>
                </a:lnTo>
                <a:lnTo>
                  <a:pt x="767" y="3541"/>
                </a:lnTo>
                <a:lnTo>
                  <a:pt x="787" y="3549"/>
                </a:lnTo>
                <a:lnTo>
                  <a:pt x="805" y="3557"/>
                </a:lnTo>
                <a:lnTo>
                  <a:pt x="823" y="3569"/>
                </a:lnTo>
                <a:lnTo>
                  <a:pt x="839" y="3581"/>
                </a:lnTo>
                <a:lnTo>
                  <a:pt x="853" y="3595"/>
                </a:lnTo>
                <a:lnTo>
                  <a:pt x="867" y="3609"/>
                </a:lnTo>
                <a:lnTo>
                  <a:pt x="879" y="3625"/>
                </a:lnTo>
                <a:lnTo>
                  <a:pt x="889" y="3643"/>
                </a:lnTo>
                <a:lnTo>
                  <a:pt x="899" y="3661"/>
                </a:lnTo>
                <a:lnTo>
                  <a:pt x="905" y="3681"/>
                </a:lnTo>
                <a:lnTo>
                  <a:pt x="911" y="3701"/>
                </a:lnTo>
                <a:lnTo>
                  <a:pt x="915" y="3721"/>
                </a:lnTo>
                <a:lnTo>
                  <a:pt x="915" y="3743"/>
                </a:lnTo>
                <a:lnTo>
                  <a:pt x="915" y="3785"/>
                </a:lnTo>
                <a:lnTo>
                  <a:pt x="915" y="3785"/>
                </a:lnTo>
                <a:lnTo>
                  <a:pt x="917" y="3811"/>
                </a:lnTo>
                <a:lnTo>
                  <a:pt x="921" y="3837"/>
                </a:lnTo>
                <a:lnTo>
                  <a:pt x="927" y="3861"/>
                </a:lnTo>
                <a:lnTo>
                  <a:pt x="935" y="3885"/>
                </a:lnTo>
                <a:lnTo>
                  <a:pt x="945" y="3907"/>
                </a:lnTo>
                <a:lnTo>
                  <a:pt x="957" y="3927"/>
                </a:lnTo>
                <a:lnTo>
                  <a:pt x="973" y="3947"/>
                </a:lnTo>
                <a:lnTo>
                  <a:pt x="989" y="3965"/>
                </a:lnTo>
                <a:lnTo>
                  <a:pt x="1007" y="3981"/>
                </a:lnTo>
                <a:lnTo>
                  <a:pt x="1027" y="3995"/>
                </a:lnTo>
                <a:lnTo>
                  <a:pt x="1047" y="4009"/>
                </a:lnTo>
                <a:lnTo>
                  <a:pt x="1069" y="4019"/>
                </a:lnTo>
                <a:lnTo>
                  <a:pt x="1093" y="4027"/>
                </a:lnTo>
                <a:lnTo>
                  <a:pt x="1117" y="4033"/>
                </a:lnTo>
                <a:lnTo>
                  <a:pt x="1141" y="4037"/>
                </a:lnTo>
                <a:lnTo>
                  <a:pt x="1167" y="4039"/>
                </a:lnTo>
                <a:lnTo>
                  <a:pt x="1355" y="4039"/>
                </a:lnTo>
                <a:lnTo>
                  <a:pt x="2323" y="4039"/>
                </a:lnTo>
                <a:lnTo>
                  <a:pt x="2323" y="4039"/>
                </a:lnTo>
                <a:lnTo>
                  <a:pt x="2343" y="4039"/>
                </a:lnTo>
                <a:lnTo>
                  <a:pt x="2361" y="4043"/>
                </a:lnTo>
                <a:lnTo>
                  <a:pt x="2379" y="4047"/>
                </a:lnTo>
                <a:lnTo>
                  <a:pt x="2395" y="4053"/>
                </a:lnTo>
                <a:lnTo>
                  <a:pt x="2411" y="4061"/>
                </a:lnTo>
                <a:lnTo>
                  <a:pt x="2427" y="4071"/>
                </a:lnTo>
                <a:lnTo>
                  <a:pt x="2441" y="4081"/>
                </a:lnTo>
                <a:lnTo>
                  <a:pt x="2453" y="4093"/>
                </a:lnTo>
                <a:lnTo>
                  <a:pt x="2465" y="4107"/>
                </a:lnTo>
                <a:lnTo>
                  <a:pt x="2477" y="4121"/>
                </a:lnTo>
                <a:lnTo>
                  <a:pt x="2485" y="4135"/>
                </a:lnTo>
                <a:lnTo>
                  <a:pt x="2493" y="4151"/>
                </a:lnTo>
                <a:lnTo>
                  <a:pt x="2499" y="4169"/>
                </a:lnTo>
                <a:lnTo>
                  <a:pt x="2505" y="4187"/>
                </a:lnTo>
                <a:lnTo>
                  <a:pt x="2507" y="4205"/>
                </a:lnTo>
                <a:lnTo>
                  <a:pt x="2507" y="4223"/>
                </a:lnTo>
                <a:lnTo>
                  <a:pt x="2507" y="4223"/>
                </a:lnTo>
                <a:lnTo>
                  <a:pt x="2507" y="4223"/>
                </a:lnTo>
                <a:lnTo>
                  <a:pt x="2509" y="4253"/>
                </a:lnTo>
                <a:lnTo>
                  <a:pt x="2513" y="4283"/>
                </a:lnTo>
                <a:lnTo>
                  <a:pt x="2521" y="4311"/>
                </a:lnTo>
                <a:lnTo>
                  <a:pt x="2531" y="4337"/>
                </a:lnTo>
                <a:lnTo>
                  <a:pt x="2543" y="4363"/>
                </a:lnTo>
                <a:lnTo>
                  <a:pt x="2557" y="4387"/>
                </a:lnTo>
                <a:lnTo>
                  <a:pt x="2575" y="4409"/>
                </a:lnTo>
                <a:lnTo>
                  <a:pt x="2593" y="4429"/>
                </a:lnTo>
                <a:lnTo>
                  <a:pt x="2613" y="4449"/>
                </a:lnTo>
                <a:lnTo>
                  <a:pt x="2635" y="4465"/>
                </a:lnTo>
                <a:lnTo>
                  <a:pt x="2661" y="4481"/>
                </a:lnTo>
                <a:lnTo>
                  <a:pt x="2685" y="4493"/>
                </a:lnTo>
                <a:lnTo>
                  <a:pt x="2713" y="4503"/>
                </a:lnTo>
                <a:lnTo>
                  <a:pt x="2741" y="4509"/>
                </a:lnTo>
                <a:lnTo>
                  <a:pt x="2769" y="4515"/>
                </a:lnTo>
                <a:lnTo>
                  <a:pt x="2799" y="4515"/>
                </a:lnTo>
                <a:lnTo>
                  <a:pt x="4771" y="4521"/>
                </a:lnTo>
                <a:lnTo>
                  <a:pt x="4771" y="4521"/>
                </a:lnTo>
                <a:lnTo>
                  <a:pt x="4801" y="4519"/>
                </a:lnTo>
                <a:lnTo>
                  <a:pt x="4829" y="4515"/>
                </a:lnTo>
                <a:lnTo>
                  <a:pt x="4857" y="4509"/>
                </a:lnTo>
                <a:lnTo>
                  <a:pt x="4885" y="4499"/>
                </a:lnTo>
                <a:lnTo>
                  <a:pt x="4909" y="4487"/>
                </a:lnTo>
                <a:lnTo>
                  <a:pt x="4933" y="4471"/>
                </a:lnTo>
                <a:lnTo>
                  <a:pt x="4957" y="4455"/>
                </a:lnTo>
                <a:lnTo>
                  <a:pt x="4977" y="4437"/>
                </a:lnTo>
                <a:lnTo>
                  <a:pt x="4997" y="4415"/>
                </a:lnTo>
                <a:lnTo>
                  <a:pt x="5013" y="4393"/>
                </a:lnTo>
                <a:lnTo>
                  <a:pt x="5027" y="4369"/>
                </a:lnTo>
                <a:lnTo>
                  <a:pt x="5039" y="4343"/>
                </a:lnTo>
                <a:lnTo>
                  <a:pt x="5049" y="4317"/>
                </a:lnTo>
                <a:lnTo>
                  <a:pt x="5057" y="4289"/>
                </a:lnTo>
                <a:lnTo>
                  <a:pt x="5061" y="4259"/>
                </a:lnTo>
                <a:lnTo>
                  <a:pt x="5063" y="4231"/>
                </a:lnTo>
                <a:lnTo>
                  <a:pt x="5063" y="4231"/>
                </a:lnTo>
                <a:lnTo>
                  <a:pt x="5063" y="4231"/>
                </a:lnTo>
                <a:lnTo>
                  <a:pt x="5065" y="4211"/>
                </a:lnTo>
                <a:lnTo>
                  <a:pt x="5067" y="4191"/>
                </a:lnTo>
                <a:lnTo>
                  <a:pt x="5071" y="4173"/>
                </a:lnTo>
                <a:lnTo>
                  <a:pt x="5079" y="4155"/>
                </a:lnTo>
                <a:lnTo>
                  <a:pt x="5087" y="4139"/>
                </a:lnTo>
                <a:lnTo>
                  <a:pt x="5095" y="4123"/>
                </a:lnTo>
                <a:lnTo>
                  <a:pt x="5107" y="4109"/>
                </a:lnTo>
                <a:lnTo>
                  <a:pt x="5119" y="4095"/>
                </a:lnTo>
                <a:lnTo>
                  <a:pt x="5133" y="4083"/>
                </a:lnTo>
                <a:lnTo>
                  <a:pt x="5147" y="4071"/>
                </a:lnTo>
                <a:lnTo>
                  <a:pt x="5163" y="4063"/>
                </a:lnTo>
                <a:lnTo>
                  <a:pt x="5179" y="4055"/>
                </a:lnTo>
                <a:lnTo>
                  <a:pt x="5197" y="4047"/>
                </a:lnTo>
                <a:lnTo>
                  <a:pt x="5215" y="4043"/>
                </a:lnTo>
                <a:lnTo>
                  <a:pt x="5235" y="4041"/>
                </a:lnTo>
                <a:lnTo>
                  <a:pt x="5255" y="4039"/>
                </a:lnTo>
                <a:lnTo>
                  <a:pt x="6523" y="4039"/>
                </a:lnTo>
                <a:lnTo>
                  <a:pt x="6523" y="4039"/>
                </a:lnTo>
                <a:lnTo>
                  <a:pt x="6543" y="4033"/>
                </a:lnTo>
                <a:lnTo>
                  <a:pt x="6561" y="4025"/>
                </a:lnTo>
                <a:lnTo>
                  <a:pt x="6579" y="4015"/>
                </a:lnTo>
                <a:lnTo>
                  <a:pt x="6595" y="4003"/>
                </a:lnTo>
                <a:lnTo>
                  <a:pt x="6611" y="3991"/>
                </a:lnTo>
                <a:lnTo>
                  <a:pt x="6625" y="3979"/>
                </a:lnTo>
                <a:lnTo>
                  <a:pt x="6639" y="3965"/>
                </a:lnTo>
                <a:lnTo>
                  <a:pt x="6651" y="3949"/>
                </a:lnTo>
                <a:lnTo>
                  <a:pt x="6663" y="3933"/>
                </a:lnTo>
                <a:lnTo>
                  <a:pt x="6673" y="3915"/>
                </a:lnTo>
                <a:lnTo>
                  <a:pt x="6681" y="3897"/>
                </a:lnTo>
                <a:lnTo>
                  <a:pt x="6689" y="3879"/>
                </a:lnTo>
                <a:lnTo>
                  <a:pt x="6693" y="3859"/>
                </a:lnTo>
                <a:lnTo>
                  <a:pt x="6699" y="3839"/>
                </a:lnTo>
                <a:lnTo>
                  <a:pt x="6701" y="3819"/>
                </a:lnTo>
                <a:lnTo>
                  <a:pt x="6701" y="3797"/>
                </a:lnTo>
                <a:lnTo>
                  <a:pt x="6701" y="3739"/>
                </a:lnTo>
                <a:lnTo>
                  <a:pt x="6701" y="3739"/>
                </a:lnTo>
                <a:lnTo>
                  <a:pt x="6703" y="3719"/>
                </a:lnTo>
                <a:lnTo>
                  <a:pt x="6705" y="3701"/>
                </a:lnTo>
                <a:lnTo>
                  <a:pt x="6711" y="3681"/>
                </a:lnTo>
                <a:lnTo>
                  <a:pt x="6717" y="3663"/>
                </a:lnTo>
                <a:lnTo>
                  <a:pt x="6725" y="3647"/>
                </a:lnTo>
                <a:lnTo>
                  <a:pt x="6735" y="3631"/>
                </a:lnTo>
                <a:lnTo>
                  <a:pt x="6747" y="3615"/>
                </a:lnTo>
                <a:lnTo>
                  <a:pt x="6759" y="3603"/>
                </a:lnTo>
                <a:lnTo>
                  <a:pt x="6772" y="3589"/>
                </a:lnTo>
                <a:lnTo>
                  <a:pt x="6786" y="3579"/>
                </a:lnTo>
                <a:lnTo>
                  <a:pt x="6802" y="3569"/>
                </a:lnTo>
                <a:lnTo>
                  <a:pt x="6820" y="3561"/>
                </a:lnTo>
                <a:lnTo>
                  <a:pt x="6838" y="3555"/>
                </a:lnTo>
                <a:lnTo>
                  <a:pt x="6856" y="3549"/>
                </a:lnTo>
                <a:lnTo>
                  <a:pt x="6876" y="3547"/>
                </a:lnTo>
                <a:lnTo>
                  <a:pt x="6894" y="3545"/>
                </a:lnTo>
                <a:lnTo>
                  <a:pt x="7150" y="3547"/>
                </a:lnTo>
                <a:lnTo>
                  <a:pt x="7150" y="3547"/>
                </a:lnTo>
                <a:lnTo>
                  <a:pt x="7174" y="3545"/>
                </a:lnTo>
                <a:lnTo>
                  <a:pt x="7200" y="3541"/>
                </a:lnTo>
                <a:lnTo>
                  <a:pt x="7224" y="3535"/>
                </a:lnTo>
                <a:lnTo>
                  <a:pt x="7248" y="3527"/>
                </a:lnTo>
                <a:lnTo>
                  <a:pt x="7270" y="3517"/>
                </a:lnTo>
                <a:lnTo>
                  <a:pt x="7290" y="3503"/>
                </a:lnTo>
                <a:lnTo>
                  <a:pt x="7310" y="3489"/>
                </a:lnTo>
                <a:lnTo>
                  <a:pt x="7328" y="3473"/>
                </a:lnTo>
                <a:lnTo>
                  <a:pt x="7328" y="3473"/>
                </a:lnTo>
                <a:lnTo>
                  <a:pt x="7344" y="3455"/>
                </a:lnTo>
                <a:lnTo>
                  <a:pt x="7358" y="3435"/>
                </a:lnTo>
                <a:lnTo>
                  <a:pt x="7372" y="3415"/>
                </a:lnTo>
                <a:lnTo>
                  <a:pt x="7382" y="3393"/>
                </a:lnTo>
                <a:lnTo>
                  <a:pt x="7390" y="3369"/>
                </a:lnTo>
                <a:lnTo>
                  <a:pt x="7398" y="3345"/>
                </a:lnTo>
                <a:lnTo>
                  <a:pt x="7400" y="3321"/>
                </a:lnTo>
                <a:lnTo>
                  <a:pt x="7402" y="3295"/>
                </a:lnTo>
                <a:lnTo>
                  <a:pt x="7402" y="3295"/>
                </a:lnTo>
                <a:lnTo>
                  <a:pt x="7400" y="3269"/>
                </a:lnTo>
                <a:lnTo>
                  <a:pt x="7398" y="3243"/>
                </a:lnTo>
                <a:lnTo>
                  <a:pt x="7390" y="3219"/>
                </a:lnTo>
                <a:lnTo>
                  <a:pt x="7382" y="3197"/>
                </a:lnTo>
                <a:lnTo>
                  <a:pt x="7372" y="3173"/>
                </a:lnTo>
                <a:lnTo>
                  <a:pt x="7360" y="3153"/>
                </a:lnTo>
                <a:lnTo>
                  <a:pt x="7344" y="3133"/>
                </a:lnTo>
                <a:lnTo>
                  <a:pt x="7328" y="3115"/>
                </a:lnTo>
                <a:lnTo>
                  <a:pt x="7310" y="3099"/>
                </a:lnTo>
                <a:lnTo>
                  <a:pt x="7290" y="3085"/>
                </a:lnTo>
                <a:lnTo>
                  <a:pt x="7270" y="3073"/>
                </a:lnTo>
                <a:lnTo>
                  <a:pt x="7248" y="3061"/>
                </a:lnTo>
                <a:lnTo>
                  <a:pt x="7224" y="3053"/>
                </a:lnTo>
                <a:lnTo>
                  <a:pt x="7200" y="3047"/>
                </a:lnTo>
                <a:lnTo>
                  <a:pt x="7176" y="3043"/>
                </a:lnTo>
                <a:lnTo>
                  <a:pt x="7150" y="3041"/>
                </a:lnTo>
                <a:lnTo>
                  <a:pt x="7150" y="3041"/>
                </a:lnTo>
                <a:close/>
              </a:path>
            </a:pathLst>
          </a:custGeom>
          <a:solidFill>
            <a:srgbClr val="F5FA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2AFB7F-08D0-4EE4-A25D-3FE50B056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0" name="Rectangle 45">
            <a:extLst>
              <a:ext uri="{FF2B5EF4-FFF2-40B4-BE49-F238E27FC236}">
                <a16:creationId xmlns:a16="http://schemas.microsoft.com/office/drawing/2014/main" id="{67CECF57-4266-43ED-8BCB-A9C6A89BB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4.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kumimoji="0" lang="ko-KR" altLang="en-US" sz="7400" b="1" i="0" u="none" strike="noStrike" cap="none" normalizeH="0" baseline="0" dirty="0" err="1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수행결과</a:t>
            </a:r>
            <a:r>
              <a:rPr kumimoji="0" lang="en-US" altLang="ko-KR" sz="74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(1/6)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9280187" cy="6935290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9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651941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ko-KR" sz="4000" b="1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CRUD </a:t>
            </a:r>
            <a:r>
              <a:rPr lang="ko-KR" altLang="en-US" sz="4000" b="1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코드들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최종 실행 결과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57" y="4732850"/>
            <a:ext cx="6876456" cy="39314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665" y="4023166"/>
            <a:ext cx="7525922" cy="21206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160" y="6395287"/>
            <a:ext cx="5302827" cy="3617981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19/25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2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3DF087B1-AC4A-46C9-8F10-D5D2E6E70540}"/>
              </a:ext>
            </a:extLst>
          </p:cNvPr>
          <p:cNvSpPr>
            <a:spLocks/>
          </p:cNvSpPr>
          <p:nvPr/>
        </p:nvSpPr>
        <p:spPr bwMode="auto">
          <a:xfrm>
            <a:off x="3889375" y="2012950"/>
            <a:ext cx="11750675" cy="7177088"/>
          </a:xfrm>
          <a:custGeom>
            <a:avLst/>
            <a:gdLst>
              <a:gd name="T0" fmla="*/ 6409 w 7402"/>
              <a:gd name="T1" fmla="*/ 2981 h 4521"/>
              <a:gd name="T2" fmla="*/ 6317 w 7402"/>
              <a:gd name="T3" fmla="*/ 2787 h 4521"/>
              <a:gd name="T4" fmla="*/ 6225 w 7402"/>
              <a:gd name="T5" fmla="*/ 2591 h 4521"/>
              <a:gd name="T6" fmla="*/ 5957 w 7402"/>
              <a:gd name="T7" fmla="*/ 2531 h 4521"/>
              <a:gd name="T8" fmla="*/ 5761 w 7402"/>
              <a:gd name="T9" fmla="*/ 2399 h 4521"/>
              <a:gd name="T10" fmla="*/ 5751 w 7402"/>
              <a:gd name="T11" fmla="*/ 2182 h 4521"/>
              <a:gd name="T12" fmla="*/ 5933 w 7402"/>
              <a:gd name="T13" fmla="*/ 2032 h 4521"/>
              <a:gd name="T14" fmla="*/ 6840 w 7402"/>
              <a:gd name="T15" fmla="*/ 1986 h 4521"/>
              <a:gd name="T16" fmla="*/ 6954 w 7402"/>
              <a:gd name="T17" fmla="*/ 1796 h 4521"/>
              <a:gd name="T18" fmla="*/ 6884 w 7402"/>
              <a:gd name="T19" fmla="*/ 1596 h 4521"/>
              <a:gd name="T20" fmla="*/ 5877 w 7402"/>
              <a:gd name="T21" fmla="*/ 1522 h 4521"/>
              <a:gd name="T22" fmla="*/ 5669 w 7402"/>
              <a:gd name="T23" fmla="*/ 1410 h 4521"/>
              <a:gd name="T24" fmla="*/ 5637 w 7402"/>
              <a:gd name="T25" fmla="*/ 1194 h 4521"/>
              <a:gd name="T26" fmla="*/ 5803 w 7402"/>
              <a:gd name="T27" fmla="*/ 1028 h 4521"/>
              <a:gd name="T28" fmla="*/ 6267 w 7402"/>
              <a:gd name="T29" fmla="*/ 986 h 4521"/>
              <a:gd name="T30" fmla="*/ 6399 w 7402"/>
              <a:gd name="T31" fmla="*/ 790 h 4521"/>
              <a:gd name="T32" fmla="*/ 6325 w 7402"/>
              <a:gd name="T33" fmla="*/ 590 h 4521"/>
              <a:gd name="T34" fmla="*/ 4845 w 7402"/>
              <a:gd name="T35" fmla="*/ 510 h 4521"/>
              <a:gd name="T36" fmla="*/ 4725 w 7402"/>
              <a:gd name="T37" fmla="*/ 454 h 4521"/>
              <a:gd name="T38" fmla="*/ 4689 w 7402"/>
              <a:gd name="T39" fmla="*/ 320 h 4521"/>
              <a:gd name="T40" fmla="*/ 4507 w 7402"/>
              <a:gd name="T41" fmla="*/ 46 h 4521"/>
              <a:gd name="T42" fmla="*/ 2937 w 7402"/>
              <a:gd name="T43" fmla="*/ 16 h 4521"/>
              <a:gd name="T44" fmla="*/ 2709 w 7402"/>
              <a:gd name="T45" fmla="*/ 242 h 4521"/>
              <a:gd name="T46" fmla="*/ 2675 w 7402"/>
              <a:gd name="T47" fmla="*/ 422 h 4521"/>
              <a:gd name="T48" fmla="*/ 2551 w 7402"/>
              <a:gd name="T49" fmla="*/ 504 h 4521"/>
              <a:gd name="T50" fmla="*/ 1813 w 7402"/>
              <a:gd name="T51" fmla="*/ 560 h 4521"/>
              <a:gd name="T52" fmla="*/ 1721 w 7402"/>
              <a:gd name="T53" fmla="*/ 1008 h 4521"/>
              <a:gd name="T54" fmla="*/ 252 w 7402"/>
              <a:gd name="T55" fmla="*/ 1080 h 4521"/>
              <a:gd name="T56" fmla="*/ 180 w 7402"/>
              <a:gd name="T57" fmla="*/ 1284 h 4521"/>
              <a:gd name="T58" fmla="*/ 310 w 7402"/>
              <a:gd name="T59" fmla="*/ 1480 h 4521"/>
              <a:gd name="T60" fmla="*/ 943 w 7402"/>
              <a:gd name="T61" fmla="*/ 1516 h 4521"/>
              <a:gd name="T62" fmla="*/ 1005 w 7402"/>
              <a:gd name="T63" fmla="*/ 1674 h 4521"/>
              <a:gd name="T64" fmla="*/ 1255 w 7402"/>
              <a:gd name="T65" fmla="*/ 1984 h 4521"/>
              <a:gd name="T66" fmla="*/ 1767 w 7402"/>
              <a:gd name="T67" fmla="*/ 2040 h 4521"/>
              <a:gd name="T68" fmla="*/ 1915 w 7402"/>
              <a:gd name="T69" fmla="*/ 2221 h 4521"/>
              <a:gd name="T70" fmla="*/ 1863 w 7402"/>
              <a:gd name="T71" fmla="*/ 2433 h 4521"/>
              <a:gd name="T72" fmla="*/ 1503 w 7402"/>
              <a:gd name="T73" fmla="*/ 2523 h 4521"/>
              <a:gd name="T74" fmla="*/ 1309 w 7402"/>
              <a:gd name="T75" fmla="*/ 2615 h 4521"/>
              <a:gd name="T76" fmla="*/ 1249 w 7402"/>
              <a:gd name="T77" fmla="*/ 2829 h 4521"/>
              <a:gd name="T78" fmla="*/ 1133 w 7402"/>
              <a:gd name="T79" fmla="*/ 3001 h 4521"/>
              <a:gd name="T80" fmla="*/ 178 w 7402"/>
              <a:gd name="T81" fmla="*/ 3037 h 4521"/>
              <a:gd name="T82" fmla="*/ 20 w 7402"/>
              <a:gd name="T83" fmla="*/ 3179 h 4521"/>
              <a:gd name="T84" fmla="*/ 30 w 7402"/>
              <a:gd name="T85" fmla="*/ 3399 h 4521"/>
              <a:gd name="T86" fmla="*/ 226 w 7402"/>
              <a:gd name="T87" fmla="*/ 3529 h 4521"/>
              <a:gd name="T88" fmla="*/ 839 w 7402"/>
              <a:gd name="T89" fmla="*/ 3581 h 4521"/>
              <a:gd name="T90" fmla="*/ 915 w 7402"/>
              <a:gd name="T91" fmla="*/ 3785 h 4521"/>
              <a:gd name="T92" fmla="*/ 1007 w 7402"/>
              <a:gd name="T93" fmla="*/ 3981 h 4521"/>
              <a:gd name="T94" fmla="*/ 2323 w 7402"/>
              <a:gd name="T95" fmla="*/ 4039 h 4521"/>
              <a:gd name="T96" fmla="*/ 2477 w 7402"/>
              <a:gd name="T97" fmla="*/ 4121 h 4521"/>
              <a:gd name="T98" fmla="*/ 2513 w 7402"/>
              <a:gd name="T99" fmla="*/ 4283 h 4521"/>
              <a:gd name="T100" fmla="*/ 2685 w 7402"/>
              <a:gd name="T101" fmla="*/ 4493 h 4521"/>
              <a:gd name="T102" fmla="*/ 4885 w 7402"/>
              <a:gd name="T103" fmla="*/ 4499 h 4521"/>
              <a:gd name="T104" fmla="*/ 5057 w 7402"/>
              <a:gd name="T105" fmla="*/ 4289 h 4521"/>
              <a:gd name="T106" fmla="*/ 5095 w 7402"/>
              <a:gd name="T107" fmla="*/ 4123 h 4521"/>
              <a:gd name="T108" fmla="*/ 5255 w 7402"/>
              <a:gd name="T109" fmla="*/ 4039 h 4521"/>
              <a:gd name="T110" fmla="*/ 6651 w 7402"/>
              <a:gd name="T111" fmla="*/ 3949 h 4521"/>
              <a:gd name="T112" fmla="*/ 6701 w 7402"/>
              <a:gd name="T113" fmla="*/ 3739 h 4521"/>
              <a:gd name="T114" fmla="*/ 6786 w 7402"/>
              <a:gd name="T115" fmla="*/ 3579 h 4521"/>
              <a:gd name="T116" fmla="*/ 7200 w 7402"/>
              <a:gd name="T117" fmla="*/ 3541 h 4521"/>
              <a:gd name="T118" fmla="*/ 7372 w 7402"/>
              <a:gd name="T119" fmla="*/ 3415 h 4521"/>
              <a:gd name="T120" fmla="*/ 7382 w 7402"/>
              <a:gd name="T121" fmla="*/ 3197 h 4521"/>
              <a:gd name="T122" fmla="*/ 7200 w 7402"/>
              <a:gd name="T123" fmla="*/ 3047 h 4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02" h="4521">
                <a:moveTo>
                  <a:pt x="7150" y="3041"/>
                </a:moveTo>
                <a:lnTo>
                  <a:pt x="6569" y="3039"/>
                </a:lnTo>
                <a:lnTo>
                  <a:pt x="6569" y="3039"/>
                </a:lnTo>
                <a:lnTo>
                  <a:pt x="6543" y="3039"/>
                </a:lnTo>
                <a:lnTo>
                  <a:pt x="6519" y="3035"/>
                </a:lnTo>
                <a:lnTo>
                  <a:pt x="6495" y="3029"/>
                </a:lnTo>
                <a:lnTo>
                  <a:pt x="6471" y="3019"/>
                </a:lnTo>
                <a:lnTo>
                  <a:pt x="6449" y="3009"/>
                </a:lnTo>
                <a:lnTo>
                  <a:pt x="6427" y="2997"/>
                </a:lnTo>
                <a:lnTo>
                  <a:pt x="6409" y="2981"/>
                </a:lnTo>
                <a:lnTo>
                  <a:pt x="6391" y="2965"/>
                </a:lnTo>
                <a:lnTo>
                  <a:pt x="6375" y="2947"/>
                </a:lnTo>
                <a:lnTo>
                  <a:pt x="6359" y="2927"/>
                </a:lnTo>
                <a:lnTo>
                  <a:pt x="6347" y="2907"/>
                </a:lnTo>
                <a:lnTo>
                  <a:pt x="6337" y="2885"/>
                </a:lnTo>
                <a:lnTo>
                  <a:pt x="6329" y="2861"/>
                </a:lnTo>
                <a:lnTo>
                  <a:pt x="6321" y="2837"/>
                </a:lnTo>
                <a:lnTo>
                  <a:pt x="6319" y="2813"/>
                </a:lnTo>
                <a:lnTo>
                  <a:pt x="6317" y="2787"/>
                </a:lnTo>
                <a:lnTo>
                  <a:pt x="6317" y="2787"/>
                </a:lnTo>
                <a:lnTo>
                  <a:pt x="6317" y="2787"/>
                </a:lnTo>
                <a:lnTo>
                  <a:pt x="6315" y="2761"/>
                </a:lnTo>
                <a:lnTo>
                  <a:pt x="6311" y="2735"/>
                </a:lnTo>
                <a:lnTo>
                  <a:pt x="6305" y="2711"/>
                </a:lnTo>
                <a:lnTo>
                  <a:pt x="6297" y="2687"/>
                </a:lnTo>
                <a:lnTo>
                  <a:pt x="6287" y="2665"/>
                </a:lnTo>
                <a:lnTo>
                  <a:pt x="6273" y="2645"/>
                </a:lnTo>
                <a:lnTo>
                  <a:pt x="6259" y="2625"/>
                </a:lnTo>
                <a:lnTo>
                  <a:pt x="6243" y="2607"/>
                </a:lnTo>
                <a:lnTo>
                  <a:pt x="6225" y="2591"/>
                </a:lnTo>
                <a:lnTo>
                  <a:pt x="6205" y="2577"/>
                </a:lnTo>
                <a:lnTo>
                  <a:pt x="6185" y="2563"/>
                </a:lnTo>
                <a:lnTo>
                  <a:pt x="6163" y="2553"/>
                </a:lnTo>
                <a:lnTo>
                  <a:pt x="6139" y="2545"/>
                </a:lnTo>
                <a:lnTo>
                  <a:pt x="6115" y="2539"/>
                </a:lnTo>
                <a:lnTo>
                  <a:pt x="6091" y="2535"/>
                </a:lnTo>
                <a:lnTo>
                  <a:pt x="6065" y="2533"/>
                </a:lnTo>
                <a:lnTo>
                  <a:pt x="5983" y="2531"/>
                </a:lnTo>
                <a:lnTo>
                  <a:pt x="5983" y="2531"/>
                </a:lnTo>
                <a:lnTo>
                  <a:pt x="5957" y="2531"/>
                </a:lnTo>
                <a:lnTo>
                  <a:pt x="5933" y="2527"/>
                </a:lnTo>
                <a:lnTo>
                  <a:pt x="5907" y="2521"/>
                </a:lnTo>
                <a:lnTo>
                  <a:pt x="5885" y="2511"/>
                </a:lnTo>
                <a:lnTo>
                  <a:pt x="5863" y="2501"/>
                </a:lnTo>
                <a:lnTo>
                  <a:pt x="5841" y="2489"/>
                </a:lnTo>
                <a:lnTo>
                  <a:pt x="5823" y="2473"/>
                </a:lnTo>
                <a:lnTo>
                  <a:pt x="5805" y="2457"/>
                </a:lnTo>
                <a:lnTo>
                  <a:pt x="5789" y="2439"/>
                </a:lnTo>
                <a:lnTo>
                  <a:pt x="5773" y="2421"/>
                </a:lnTo>
                <a:lnTo>
                  <a:pt x="5761" y="2399"/>
                </a:lnTo>
                <a:lnTo>
                  <a:pt x="5751" y="2377"/>
                </a:lnTo>
                <a:lnTo>
                  <a:pt x="5741" y="2353"/>
                </a:lnTo>
                <a:lnTo>
                  <a:pt x="5735" y="2329"/>
                </a:lnTo>
                <a:lnTo>
                  <a:pt x="5731" y="2305"/>
                </a:lnTo>
                <a:lnTo>
                  <a:pt x="5731" y="2279"/>
                </a:lnTo>
                <a:lnTo>
                  <a:pt x="5731" y="2279"/>
                </a:lnTo>
                <a:lnTo>
                  <a:pt x="5733" y="2253"/>
                </a:lnTo>
                <a:lnTo>
                  <a:pt x="5735" y="2227"/>
                </a:lnTo>
                <a:lnTo>
                  <a:pt x="5743" y="2203"/>
                </a:lnTo>
                <a:lnTo>
                  <a:pt x="5751" y="2182"/>
                </a:lnTo>
                <a:lnTo>
                  <a:pt x="5761" y="2160"/>
                </a:lnTo>
                <a:lnTo>
                  <a:pt x="5775" y="2138"/>
                </a:lnTo>
                <a:lnTo>
                  <a:pt x="5789" y="2120"/>
                </a:lnTo>
                <a:lnTo>
                  <a:pt x="5805" y="2102"/>
                </a:lnTo>
                <a:lnTo>
                  <a:pt x="5823" y="2084"/>
                </a:lnTo>
                <a:lnTo>
                  <a:pt x="5843" y="2070"/>
                </a:lnTo>
                <a:lnTo>
                  <a:pt x="5863" y="2058"/>
                </a:lnTo>
                <a:lnTo>
                  <a:pt x="5885" y="2046"/>
                </a:lnTo>
                <a:lnTo>
                  <a:pt x="5909" y="2038"/>
                </a:lnTo>
                <a:lnTo>
                  <a:pt x="5933" y="2032"/>
                </a:lnTo>
                <a:lnTo>
                  <a:pt x="5959" y="2028"/>
                </a:lnTo>
                <a:lnTo>
                  <a:pt x="5983" y="2028"/>
                </a:lnTo>
                <a:lnTo>
                  <a:pt x="6695" y="2030"/>
                </a:lnTo>
                <a:lnTo>
                  <a:pt x="6695" y="2030"/>
                </a:lnTo>
                <a:lnTo>
                  <a:pt x="6721" y="2028"/>
                </a:lnTo>
                <a:lnTo>
                  <a:pt x="6747" y="2024"/>
                </a:lnTo>
                <a:lnTo>
                  <a:pt x="6772" y="2018"/>
                </a:lnTo>
                <a:lnTo>
                  <a:pt x="6796" y="2010"/>
                </a:lnTo>
                <a:lnTo>
                  <a:pt x="6818" y="1998"/>
                </a:lnTo>
                <a:lnTo>
                  <a:pt x="6840" y="1986"/>
                </a:lnTo>
                <a:lnTo>
                  <a:pt x="6860" y="1970"/>
                </a:lnTo>
                <a:lnTo>
                  <a:pt x="6878" y="1954"/>
                </a:lnTo>
                <a:lnTo>
                  <a:pt x="6878" y="1954"/>
                </a:lnTo>
                <a:lnTo>
                  <a:pt x="6896" y="1936"/>
                </a:lnTo>
                <a:lnTo>
                  <a:pt x="6910" y="1916"/>
                </a:lnTo>
                <a:lnTo>
                  <a:pt x="6924" y="1894"/>
                </a:lnTo>
                <a:lnTo>
                  <a:pt x="6934" y="1870"/>
                </a:lnTo>
                <a:lnTo>
                  <a:pt x="6944" y="1846"/>
                </a:lnTo>
                <a:lnTo>
                  <a:pt x="6950" y="1822"/>
                </a:lnTo>
                <a:lnTo>
                  <a:pt x="6954" y="1796"/>
                </a:lnTo>
                <a:lnTo>
                  <a:pt x="6956" y="1768"/>
                </a:lnTo>
                <a:lnTo>
                  <a:pt x="6956" y="1768"/>
                </a:lnTo>
                <a:lnTo>
                  <a:pt x="6954" y="1744"/>
                </a:lnTo>
                <a:lnTo>
                  <a:pt x="6950" y="1720"/>
                </a:lnTo>
                <a:lnTo>
                  <a:pt x="6944" y="1696"/>
                </a:lnTo>
                <a:lnTo>
                  <a:pt x="6936" y="1674"/>
                </a:lnTo>
                <a:lnTo>
                  <a:pt x="6926" y="1652"/>
                </a:lnTo>
                <a:lnTo>
                  <a:pt x="6914" y="1632"/>
                </a:lnTo>
                <a:lnTo>
                  <a:pt x="6900" y="1614"/>
                </a:lnTo>
                <a:lnTo>
                  <a:pt x="6884" y="1596"/>
                </a:lnTo>
                <a:lnTo>
                  <a:pt x="6866" y="1580"/>
                </a:lnTo>
                <a:lnTo>
                  <a:pt x="6848" y="1566"/>
                </a:lnTo>
                <a:lnTo>
                  <a:pt x="6828" y="1554"/>
                </a:lnTo>
                <a:lnTo>
                  <a:pt x="6806" y="1544"/>
                </a:lnTo>
                <a:lnTo>
                  <a:pt x="6784" y="1536"/>
                </a:lnTo>
                <a:lnTo>
                  <a:pt x="6763" y="1530"/>
                </a:lnTo>
                <a:lnTo>
                  <a:pt x="6737" y="1526"/>
                </a:lnTo>
                <a:lnTo>
                  <a:pt x="6713" y="1524"/>
                </a:lnTo>
                <a:lnTo>
                  <a:pt x="5877" y="1522"/>
                </a:lnTo>
                <a:lnTo>
                  <a:pt x="5877" y="1522"/>
                </a:lnTo>
                <a:lnTo>
                  <a:pt x="5851" y="1520"/>
                </a:lnTo>
                <a:lnTo>
                  <a:pt x="5827" y="1516"/>
                </a:lnTo>
                <a:lnTo>
                  <a:pt x="5803" y="1510"/>
                </a:lnTo>
                <a:lnTo>
                  <a:pt x="5779" y="1502"/>
                </a:lnTo>
                <a:lnTo>
                  <a:pt x="5757" y="1490"/>
                </a:lnTo>
                <a:lnTo>
                  <a:pt x="5737" y="1478"/>
                </a:lnTo>
                <a:lnTo>
                  <a:pt x="5717" y="1464"/>
                </a:lnTo>
                <a:lnTo>
                  <a:pt x="5699" y="1448"/>
                </a:lnTo>
                <a:lnTo>
                  <a:pt x="5683" y="1430"/>
                </a:lnTo>
                <a:lnTo>
                  <a:pt x="5669" y="1410"/>
                </a:lnTo>
                <a:lnTo>
                  <a:pt x="5655" y="1388"/>
                </a:lnTo>
                <a:lnTo>
                  <a:pt x="5645" y="1366"/>
                </a:lnTo>
                <a:lnTo>
                  <a:pt x="5637" y="1344"/>
                </a:lnTo>
                <a:lnTo>
                  <a:pt x="5631" y="1320"/>
                </a:lnTo>
                <a:lnTo>
                  <a:pt x="5627" y="1294"/>
                </a:lnTo>
                <a:lnTo>
                  <a:pt x="5625" y="1268"/>
                </a:lnTo>
                <a:lnTo>
                  <a:pt x="5625" y="1268"/>
                </a:lnTo>
                <a:lnTo>
                  <a:pt x="5627" y="1242"/>
                </a:lnTo>
                <a:lnTo>
                  <a:pt x="5631" y="1218"/>
                </a:lnTo>
                <a:lnTo>
                  <a:pt x="5637" y="1194"/>
                </a:lnTo>
                <a:lnTo>
                  <a:pt x="5645" y="1170"/>
                </a:lnTo>
                <a:lnTo>
                  <a:pt x="5657" y="1148"/>
                </a:lnTo>
                <a:lnTo>
                  <a:pt x="5669" y="1126"/>
                </a:lnTo>
                <a:lnTo>
                  <a:pt x="5683" y="1108"/>
                </a:lnTo>
                <a:lnTo>
                  <a:pt x="5699" y="1090"/>
                </a:lnTo>
                <a:lnTo>
                  <a:pt x="5717" y="1074"/>
                </a:lnTo>
                <a:lnTo>
                  <a:pt x="5737" y="1058"/>
                </a:lnTo>
                <a:lnTo>
                  <a:pt x="5757" y="1046"/>
                </a:lnTo>
                <a:lnTo>
                  <a:pt x="5779" y="1036"/>
                </a:lnTo>
                <a:lnTo>
                  <a:pt x="5803" y="1028"/>
                </a:lnTo>
                <a:lnTo>
                  <a:pt x="5827" y="1020"/>
                </a:lnTo>
                <a:lnTo>
                  <a:pt x="5853" y="1018"/>
                </a:lnTo>
                <a:lnTo>
                  <a:pt x="5879" y="1016"/>
                </a:lnTo>
                <a:lnTo>
                  <a:pt x="6147" y="1018"/>
                </a:lnTo>
                <a:lnTo>
                  <a:pt x="6147" y="1018"/>
                </a:lnTo>
                <a:lnTo>
                  <a:pt x="6173" y="1016"/>
                </a:lnTo>
                <a:lnTo>
                  <a:pt x="6197" y="1012"/>
                </a:lnTo>
                <a:lnTo>
                  <a:pt x="6221" y="1006"/>
                </a:lnTo>
                <a:lnTo>
                  <a:pt x="6245" y="998"/>
                </a:lnTo>
                <a:lnTo>
                  <a:pt x="6267" y="986"/>
                </a:lnTo>
                <a:lnTo>
                  <a:pt x="6287" y="974"/>
                </a:lnTo>
                <a:lnTo>
                  <a:pt x="6307" y="960"/>
                </a:lnTo>
                <a:lnTo>
                  <a:pt x="6325" y="944"/>
                </a:lnTo>
                <a:lnTo>
                  <a:pt x="6325" y="944"/>
                </a:lnTo>
                <a:lnTo>
                  <a:pt x="6343" y="922"/>
                </a:lnTo>
                <a:lnTo>
                  <a:pt x="6361" y="900"/>
                </a:lnTo>
                <a:lnTo>
                  <a:pt x="6375" y="874"/>
                </a:lnTo>
                <a:lnTo>
                  <a:pt x="6385" y="848"/>
                </a:lnTo>
                <a:lnTo>
                  <a:pt x="6393" y="820"/>
                </a:lnTo>
                <a:lnTo>
                  <a:pt x="6399" y="790"/>
                </a:lnTo>
                <a:lnTo>
                  <a:pt x="6399" y="760"/>
                </a:lnTo>
                <a:lnTo>
                  <a:pt x="6397" y="728"/>
                </a:lnTo>
                <a:lnTo>
                  <a:pt x="6397" y="728"/>
                </a:lnTo>
                <a:lnTo>
                  <a:pt x="6393" y="706"/>
                </a:lnTo>
                <a:lnTo>
                  <a:pt x="6387" y="684"/>
                </a:lnTo>
                <a:lnTo>
                  <a:pt x="6377" y="664"/>
                </a:lnTo>
                <a:lnTo>
                  <a:pt x="6367" y="644"/>
                </a:lnTo>
                <a:lnTo>
                  <a:pt x="6355" y="626"/>
                </a:lnTo>
                <a:lnTo>
                  <a:pt x="6341" y="608"/>
                </a:lnTo>
                <a:lnTo>
                  <a:pt x="6325" y="590"/>
                </a:lnTo>
                <a:lnTo>
                  <a:pt x="6307" y="576"/>
                </a:lnTo>
                <a:lnTo>
                  <a:pt x="6289" y="562"/>
                </a:lnTo>
                <a:lnTo>
                  <a:pt x="6269" y="548"/>
                </a:lnTo>
                <a:lnTo>
                  <a:pt x="6249" y="538"/>
                </a:lnTo>
                <a:lnTo>
                  <a:pt x="6229" y="530"/>
                </a:lnTo>
                <a:lnTo>
                  <a:pt x="6207" y="522"/>
                </a:lnTo>
                <a:lnTo>
                  <a:pt x="6185" y="516"/>
                </a:lnTo>
                <a:lnTo>
                  <a:pt x="6163" y="514"/>
                </a:lnTo>
                <a:lnTo>
                  <a:pt x="6139" y="512"/>
                </a:lnTo>
                <a:lnTo>
                  <a:pt x="4845" y="510"/>
                </a:lnTo>
                <a:lnTo>
                  <a:pt x="4845" y="510"/>
                </a:lnTo>
                <a:lnTo>
                  <a:pt x="4829" y="510"/>
                </a:lnTo>
                <a:lnTo>
                  <a:pt x="4813" y="506"/>
                </a:lnTo>
                <a:lnTo>
                  <a:pt x="4799" y="504"/>
                </a:lnTo>
                <a:lnTo>
                  <a:pt x="4785" y="498"/>
                </a:lnTo>
                <a:lnTo>
                  <a:pt x="4771" y="492"/>
                </a:lnTo>
                <a:lnTo>
                  <a:pt x="4759" y="484"/>
                </a:lnTo>
                <a:lnTo>
                  <a:pt x="4747" y="474"/>
                </a:lnTo>
                <a:lnTo>
                  <a:pt x="4735" y="464"/>
                </a:lnTo>
                <a:lnTo>
                  <a:pt x="4725" y="454"/>
                </a:lnTo>
                <a:lnTo>
                  <a:pt x="4717" y="442"/>
                </a:lnTo>
                <a:lnTo>
                  <a:pt x="4709" y="430"/>
                </a:lnTo>
                <a:lnTo>
                  <a:pt x="4703" y="416"/>
                </a:lnTo>
                <a:lnTo>
                  <a:pt x="4697" y="402"/>
                </a:lnTo>
                <a:lnTo>
                  <a:pt x="4695" y="388"/>
                </a:lnTo>
                <a:lnTo>
                  <a:pt x="4691" y="372"/>
                </a:lnTo>
                <a:lnTo>
                  <a:pt x="4691" y="356"/>
                </a:lnTo>
                <a:lnTo>
                  <a:pt x="4691" y="356"/>
                </a:lnTo>
                <a:lnTo>
                  <a:pt x="4691" y="356"/>
                </a:lnTo>
                <a:lnTo>
                  <a:pt x="4689" y="320"/>
                </a:lnTo>
                <a:lnTo>
                  <a:pt x="4683" y="286"/>
                </a:lnTo>
                <a:lnTo>
                  <a:pt x="4675" y="252"/>
                </a:lnTo>
                <a:lnTo>
                  <a:pt x="4663" y="220"/>
                </a:lnTo>
                <a:lnTo>
                  <a:pt x="4649" y="188"/>
                </a:lnTo>
                <a:lnTo>
                  <a:pt x="4631" y="160"/>
                </a:lnTo>
                <a:lnTo>
                  <a:pt x="4611" y="132"/>
                </a:lnTo>
                <a:lnTo>
                  <a:pt x="4589" y="108"/>
                </a:lnTo>
                <a:lnTo>
                  <a:pt x="4563" y="84"/>
                </a:lnTo>
                <a:lnTo>
                  <a:pt x="4537" y="64"/>
                </a:lnTo>
                <a:lnTo>
                  <a:pt x="4507" y="46"/>
                </a:lnTo>
                <a:lnTo>
                  <a:pt x="4477" y="32"/>
                </a:lnTo>
                <a:lnTo>
                  <a:pt x="4445" y="20"/>
                </a:lnTo>
                <a:lnTo>
                  <a:pt x="4411" y="10"/>
                </a:lnTo>
                <a:lnTo>
                  <a:pt x="4375" y="6"/>
                </a:lnTo>
                <a:lnTo>
                  <a:pt x="4339" y="4"/>
                </a:lnTo>
                <a:lnTo>
                  <a:pt x="3039" y="0"/>
                </a:lnTo>
                <a:lnTo>
                  <a:pt x="3039" y="0"/>
                </a:lnTo>
                <a:lnTo>
                  <a:pt x="3005" y="2"/>
                </a:lnTo>
                <a:lnTo>
                  <a:pt x="2971" y="6"/>
                </a:lnTo>
                <a:lnTo>
                  <a:pt x="2937" y="16"/>
                </a:lnTo>
                <a:lnTo>
                  <a:pt x="2905" y="26"/>
                </a:lnTo>
                <a:lnTo>
                  <a:pt x="2875" y="42"/>
                </a:lnTo>
                <a:lnTo>
                  <a:pt x="2847" y="58"/>
                </a:lnTo>
                <a:lnTo>
                  <a:pt x="2819" y="78"/>
                </a:lnTo>
                <a:lnTo>
                  <a:pt x="2795" y="100"/>
                </a:lnTo>
                <a:lnTo>
                  <a:pt x="2773" y="126"/>
                </a:lnTo>
                <a:lnTo>
                  <a:pt x="2753" y="152"/>
                </a:lnTo>
                <a:lnTo>
                  <a:pt x="2735" y="180"/>
                </a:lnTo>
                <a:lnTo>
                  <a:pt x="2721" y="210"/>
                </a:lnTo>
                <a:lnTo>
                  <a:pt x="2709" y="242"/>
                </a:lnTo>
                <a:lnTo>
                  <a:pt x="2701" y="276"/>
                </a:lnTo>
                <a:lnTo>
                  <a:pt x="2695" y="310"/>
                </a:lnTo>
                <a:lnTo>
                  <a:pt x="2693" y="346"/>
                </a:lnTo>
                <a:lnTo>
                  <a:pt x="2693" y="346"/>
                </a:lnTo>
                <a:lnTo>
                  <a:pt x="2693" y="346"/>
                </a:lnTo>
                <a:lnTo>
                  <a:pt x="2693" y="362"/>
                </a:lnTo>
                <a:lnTo>
                  <a:pt x="2691" y="378"/>
                </a:lnTo>
                <a:lnTo>
                  <a:pt x="2687" y="392"/>
                </a:lnTo>
                <a:lnTo>
                  <a:pt x="2681" y="408"/>
                </a:lnTo>
                <a:lnTo>
                  <a:pt x="2675" y="422"/>
                </a:lnTo>
                <a:lnTo>
                  <a:pt x="2667" y="434"/>
                </a:lnTo>
                <a:lnTo>
                  <a:pt x="2657" y="446"/>
                </a:lnTo>
                <a:lnTo>
                  <a:pt x="2647" y="458"/>
                </a:lnTo>
                <a:lnTo>
                  <a:pt x="2635" y="468"/>
                </a:lnTo>
                <a:lnTo>
                  <a:pt x="2623" y="478"/>
                </a:lnTo>
                <a:lnTo>
                  <a:pt x="2609" y="486"/>
                </a:lnTo>
                <a:lnTo>
                  <a:pt x="2595" y="492"/>
                </a:lnTo>
                <a:lnTo>
                  <a:pt x="2581" y="498"/>
                </a:lnTo>
                <a:lnTo>
                  <a:pt x="2565" y="502"/>
                </a:lnTo>
                <a:lnTo>
                  <a:pt x="2551" y="504"/>
                </a:lnTo>
                <a:lnTo>
                  <a:pt x="2533" y="504"/>
                </a:lnTo>
                <a:lnTo>
                  <a:pt x="1975" y="502"/>
                </a:lnTo>
                <a:lnTo>
                  <a:pt x="1975" y="502"/>
                </a:lnTo>
                <a:lnTo>
                  <a:pt x="1949" y="504"/>
                </a:lnTo>
                <a:lnTo>
                  <a:pt x="1923" y="508"/>
                </a:lnTo>
                <a:lnTo>
                  <a:pt x="1899" y="514"/>
                </a:lnTo>
                <a:lnTo>
                  <a:pt x="1875" y="522"/>
                </a:lnTo>
                <a:lnTo>
                  <a:pt x="1853" y="532"/>
                </a:lnTo>
                <a:lnTo>
                  <a:pt x="1833" y="546"/>
                </a:lnTo>
                <a:lnTo>
                  <a:pt x="1813" y="560"/>
                </a:lnTo>
                <a:lnTo>
                  <a:pt x="1795" y="576"/>
                </a:lnTo>
                <a:lnTo>
                  <a:pt x="1779" y="594"/>
                </a:lnTo>
                <a:lnTo>
                  <a:pt x="1765" y="614"/>
                </a:lnTo>
                <a:lnTo>
                  <a:pt x="1751" y="634"/>
                </a:lnTo>
                <a:lnTo>
                  <a:pt x="1741" y="656"/>
                </a:lnTo>
                <a:lnTo>
                  <a:pt x="1733" y="680"/>
                </a:lnTo>
                <a:lnTo>
                  <a:pt x="1727" y="704"/>
                </a:lnTo>
                <a:lnTo>
                  <a:pt x="1723" y="728"/>
                </a:lnTo>
                <a:lnTo>
                  <a:pt x="1721" y="754"/>
                </a:lnTo>
                <a:lnTo>
                  <a:pt x="1721" y="1008"/>
                </a:lnTo>
                <a:lnTo>
                  <a:pt x="432" y="1006"/>
                </a:lnTo>
                <a:lnTo>
                  <a:pt x="432" y="1006"/>
                </a:lnTo>
                <a:lnTo>
                  <a:pt x="406" y="1006"/>
                </a:lnTo>
                <a:lnTo>
                  <a:pt x="380" y="1010"/>
                </a:lnTo>
                <a:lnTo>
                  <a:pt x="356" y="1016"/>
                </a:lnTo>
                <a:lnTo>
                  <a:pt x="332" y="1026"/>
                </a:lnTo>
                <a:lnTo>
                  <a:pt x="310" y="1036"/>
                </a:lnTo>
                <a:lnTo>
                  <a:pt x="290" y="1048"/>
                </a:lnTo>
                <a:lnTo>
                  <a:pt x="270" y="1064"/>
                </a:lnTo>
                <a:lnTo>
                  <a:pt x="252" y="1080"/>
                </a:lnTo>
                <a:lnTo>
                  <a:pt x="236" y="1098"/>
                </a:lnTo>
                <a:lnTo>
                  <a:pt x="222" y="1116"/>
                </a:lnTo>
                <a:lnTo>
                  <a:pt x="208" y="1138"/>
                </a:lnTo>
                <a:lnTo>
                  <a:pt x="198" y="1160"/>
                </a:lnTo>
                <a:lnTo>
                  <a:pt x="190" y="1182"/>
                </a:lnTo>
                <a:lnTo>
                  <a:pt x="184" y="1208"/>
                </a:lnTo>
                <a:lnTo>
                  <a:pt x="180" y="1232"/>
                </a:lnTo>
                <a:lnTo>
                  <a:pt x="178" y="1258"/>
                </a:lnTo>
                <a:lnTo>
                  <a:pt x="178" y="1258"/>
                </a:lnTo>
                <a:lnTo>
                  <a:pt x="180" y="1284"/>
                </a:lnTo>
                <a:lnTo>
                  <a:pt x="182" y="1310"/>
                </a:lnTo>
                <a:lnTo>
                  <a:pt x="190" y="1334"/>
                </a:lnTo>
                <a:lnTo>
                  <a:pt x="198" y="1356"/>
                </a:lnTo>
                <a:lnTo>
                  <a:pt x="208" y="1378"/>
                </a:lnTo>
                <a:lnTo>
                  <a:pt x="220" y="1400"/>
                </a:lnTo>
                <a:lnTo>
                  <a:pt x="236" y="1418"/>
                </a:lnTo>
                <a:lnTo>
                  <a:pt x="252" y="1436"/>
                </a:lnTo>
                <a:lnTo>
                  <a:pt x="270" y="1454"/>
                </a:lnTo>
                <a:lnTo>
                  <a:pt x="290" y="1468"/>
                </a:lnTo>
                <a:lnTo>
                  <a:pt x="310" y="1480"/>
                </a:lnTo>
                <a:lnTo>
                  <a:pt x="332" y="1492"/>
                </a:lnTo>
                <a:lnTo>
                  <a:pt x="356" y="1500"/>
                </a:lnTo>
                <a:lnTo>
                  <a:pt x="380" y="1506"/>
                </a:lnTo>
                <a:lnTo>
                  <a:pt x="404" y="1510"/>
                </a:lnTo>
                <a:lnTo>
                  <a:pt x="430" y="1512"/>
                </a:lnTo>
                <a:lnTo>
                  <a:pt x="939" y="1512"/>
                </a:lnTo>
                <a:lnTo>
                  <a:pt x="939" y="1512"/>
                </a:lnTo>
                <a:lnTo>
                  <a:pt x="935" y="1512"/>
                </a:lnTo>
                <a:lnTo>
                  <a:pt x="937" y="1512"/>
                </a:lnTo>
                <a:lnTo>
                  <a:pt x="943" y="1516"/>
                </a:lnTo>
                <a:lnTo>
                  <a:pt x="953" y="1520"/>
                </a:lnTo>
                <a:lnTo>
                  <a:pt x="963" y="1528"/>
                </a:lnTo>
                <a:lnTo>
                  <a:pt x="973" y="1542"/>
                </a:lnTo>
                <a:lnTo>
                  <a:pt x="979" y="1552"/>
                </a:lnTo>
                <a:lnTo>
                  <a:pt x="983" y="1562"/>
                </a:lnTo>
                <a:lnTo>
                  <a:pt x="987" y="1574"/>
                </a:lnTo>
                <a:lnTo>
                  <a:pt x="989" y="1588"/>
                </a:lnTo>
                <a:lnTo>
                  <a:pt x="989" y="1588"/>
                </a:lnTo>
                <a:lnTo>
                  <a:pt x="995" y="1632"/>
                </a:lnTo>
                <a:lnTo>
                  <a:pt x="1005" y="1674"/>
                </a:lnTo>
                <a:lnTo>
                  <a:pt x="1019" y="1714"/>
                </a:lnTo>
                <a:lnTo>
                  <a:pt x="1035" y="1754"/>
                </a:lnTo>
                <a:lnTo>
                  <a:pt x="1053" y="1792"/>
                </a:lnTo>
                <a:lnTo>
                  <a:pt x="1075" y="1828"/>
                </a:lnTo>
                <a:lnTo>
                  <a:pt x="1099" y="1860"/>
                </a:lnTo>
                <a:lnTo>
                  <a:pt x="1125" y="1892"/>
                </a:lnTo>
                <a:lnTo>
                  <a:pt x="1153" y="1918"/>
                </a:lnTo>
                <a:lnTo>
                  <a:pt x="1185" y="1944"/>
                </a:lnTo>
                <a:lnTo>
                  <a:pt x="1219" y="1966"/>
                </a:lnTo>
                <a:lnTo>
                  <a:pt x="1255" y="1984"/>
                </a:lnTo>
                <a:lnTo>
                  <a:pt x="1293" y="1998"/>
                </a:lnTo>
                <a:lnTo>
                  <a:pt x="1333" y="2010"/>
                </a:lnTo>
                <a:lnTo>
                  <a:pt x="1375" y="2016"/>
                </a:lnTo>
                <a:lnTo>
                  <a:pt x="1419" y="2018"/>
                </a:lnTo>
                <a:lnTo>
                  <a:pt x="1669" y="2020"/>
                </a:lnTo>
                <a:lnTo>
                  <a:pt x="1669" y="2020"/>
                </a:lnTo>
                <a:lnTo>
                  <a:pt x="1695" y="2020"/>
                </a:lnTo>
                <a:lnTo>
                  <a:pt x="1719" y="2024"/>
                </a:lnTo>
                <a:lnTo>
                  <a:pt x="1743" y="2032"/>
                </a:lnTo>
                <a:lnTo>
                  <a:pt x="1767" y="2040"/>
                </a:lnTo>
                <a:lnTo>
                  <a:pt x="1789" y="2050"/>
                </a:lnTo>
                <a:lnTo>
                  <a:pt x="1809" y="2062"/>
                </a:lnTo>
                <a:lnTo>
                  <a:pt x="1829" y="2078"/>
                </a:lnTo>
                <a:lnTo>
                  <a:pt x="1847" y="2094"/>
                </a:lnTo>
                <a:lnTo>
                  <a:pt x="1863" y="2112"/>
                </a:lnTo>
                <a:lnTo>
                  <a:pt x="1877" y="2132"/>
                </a:lnTo>
                <a:lnTo>
                  <a:pt x="1891" y="2152"/>
                </a:lnTo>
                <a:lnTo>
                  <a:pt x="1901" y="2174"/>
                </a:lnTo>
                <a:lnTo>
                  <a:pt x="1909" y="2197"/>
                </a:lnTo>
                <a:lnTo>
                  <a:pt x="1915" y="2221"/>
                </a:lnTo>
                <a:lnTo>
                  <a:pt x="1919" y="2245"/>
                </a:lnTo>
                <a:lnTo>
                  <a:pt x="1921" y="2271"/>
                </a:lnTo>
                <a:lnTo>
                  <a:pt x="1921" y="2271"/>
                </a:lnTo>
                <a:lnTo>
                  <a:pt x="1919" y="2297"/>
                </a:lnTo>
                <a:lnTo>
                  <a:pt x="1915" y="2323"/>
                </a:lnTo>
                <a:lnTo>
                  <a:pt x="1909" y="2347"/>
                </a:lnTo>
                <a:lnTo>
                  <a:pt x="1901" y="2371"/>
                </a:lnTo>
                <a:lnTo>
                  <a:pt x="1889" y="2393"/>
                </a:lnTo>
                <a:lnTo>
                  <a:pt x="1877" y="2413"/>
                </a:lnTo>
                <a:lnTo>
                  <a:pt x="1863" y="2433"/>
                </a:lnTo>
                <a:lnTo>
                  <a:pt x="1847" y="2451"/>
                </a:lnTo>
                <a:lnTo>
                  <a:pt x="1829" y="2467"/>
                </a:lnTo>
                <a:lnTo>
                  <a:pt x="1809" y="2481"/>
                </a:lnTo>
                <a:lnTo>
                  <a:pt x="1789" y="2493"/>
                </a:lnTo>
                <a:lnTo>
                  <a:pt x="1765" y="2505"/>
                </a:lnTo>
                <a:lnTo>
                  <a:pt x="1743" y="2513"/>
                </a:lnTo>
                <a:lnTo>
                  <a:pt x="1719" y="2519"/>
                </a:lnTo>
                <a:lnTo>
                  <a:pt x="1693" y="2523"/>
                </a:lnTo>
                <a:lnTo>
                  <a:pt x="1667" y="2525"/>
                </a:lnTo>
                <a:lnTo>
                  <a:pt x="1503" y="2523"/>
                </a:lnTo>
                <a:lnTo>
                  <a:pt x="1503" y="2523"/>
                </a:lnTo>
                <a:lnTo>
                  <a:pt x="1477" y="2525"/>
                </a:lnTo>
                <a:lnTo>
                  <a:pt x="1453" y="2527"/>
                </a:lnTo>
                <a:lnTo>
                  <a:pt x="1429" y="2533"/>
                </a:lnTo>
                <a:lnTo>
                  <a:pt x="1405" y="2543"/>
                </a:lnTo>
                <a:lnTo>
                  <a:pt x="1383" y="2553"/>
                </a:lnTo>
                <a:lnTo>
                  <a:pt x="1361" y="2565"/>
                </a:lnTo>
                <a:lnTo>
                  <a:pt x="1343" y="2581"/>
                </a:lnTo>
                <a:lnTo>
                  <a:pt x="1325" y="2597"/>
                </a:lnTo>
                <a:lnTo>
                  <a:pt x="1309" y="2615"/>
                </a:lnTo>
                <a:lnTo>
                  <a:pt x="1293" y="2633"/>
                </a:lnTo>
                <a:lnTo>
                  <a:pt x="1281" y="2655"/>
                </a:lnTo>
                <a:lnTo>
                  <a:pt x="1271" y="2677"/>
                </a:lnTo>
                <a:lnTo>
                  <a:pt x="1261" y="2699"/>
                </a:lnTo>
                <a:lnTo>
                  <a:pt x="1255" y="2725"/>
                </a:lnTo>
                <a:lnTo>
                  <a:pt x="1251" y="2749"/>
                </a:lnTo>
                <a:lnTo>
                  <a:pt x="1251" y="2775"/>
                </a:lnTo>
                <a:lnTo>
                  <a:pt x="1251" y="2807"/>
                </a:lnTo>
                <a:lnTo>
                  <a:pt x="1251" y="2807"/>
                </a:lnTo>
                <a:lnTo>
                  <a:pt x="1249" y="2829"/>
                </a:lnTo>
                <a:lnTo>
                  <a:pt x="1245" y="2851"/>
                </a:lnTo>
                <a:lnTo>
                  <a:pt x="1239" y="2873"/>
                </a:lnTo>
                <a:lnTo>
                  <a:pt x="1233" y="2893"/>
                </a:lnTo>
                <a:lnTo>
                  <a:pt x="1223" y="2913"/>
                </a:lnTo>
                <a:lnTo>
                  <a:pt x="1213" y="2931"/>
                </a:lnTo>
                <a:lnTo>
                  <a:pt x="1199" y="2947"/>
                </a:lnTo>
                <a:lnTo>
                  <a:pt x="1185" y="2963"/>
                </a:lnTo>
                <a:lnTo>
                  <a:pt x="1169" y="2977"/>
                </a:lnTo>
                <a:lnTo>
                  <a:pt x="1153" y="2989"/>
                </a:lnTo>
                <a:lnTo>
                  <a:pt x="1133" y="3001"/>
                </a:lnTo>
                <a:lnTo>
                  <a:pt x="1115" y="3011"/>
                </a:lnTo>
                <a:lnTo>
                  <a:pt x="1095" y="3017"/>
                </a:lnTo>
                <a:lnTo>
                  <a:pt x="1073" y="3023"/>
                </a:lnTo>
                <a:lnTo>
                  <a:pt x="1051" y="3027"/>
                </a:lnTo>
                <a:lnTo>
                  <a:pt x="1029" y="3027"/>
                </a:lnTo>
                <a:lnTo>
                  <a:pt x="254" y="3025"/>
                </a:lnTo>
                <a:lnTo>
                  <a:pt x="254" y="3025"/>
                </a:lnTo>
                <a:lnTo>
                  <a:pt x="228" y="3027"/>
                </a:lnTo>
                <a:lnTo>
                  <a:pt x="202" y="3031"/>
                </a:lnTo>
                <a:lnTo>
                  <a:pt x="178" y="3037"/>
                </a:lnTo>
                <a:lnTo>
                  <a:pt x="154" y="3045"/>
                </a:lnTo>
                <a:lnTo>
                  <a:pt x="132" y="3055"/>
                </a:lnTo>
                <a:lnTo>
                  <a:pt x="112" y="3069"/>
                </a:lnTo>
                <a:lnTo>
                  <a:pt x="92" y="3083"/>
                </a:lnTo>
                <a:lnTo>
                  <a:pt x="74" y="3099"/>
                </a:lnTo>
                <a:lnTo>
                  <a:pt x="74" y="3099"/>
                </a:lnTo>
                <a:lnTo>
                  <a:pt x="58" y="3117"/>
                </a:lnTo>
                <a:lnTo>
                  <a:pt x="44" y="3137"/>
                </a:lnTo>
                <a:lnTo>
                  <a:pt x="30" y="3157"/>
                </a:lnTo>
                <a:lnTo>
                  <a:pt x="20" y="3179"/>
                </a:lnTo>
                <a:lnTo>
                  <a:pt x="12" y="3203"/>
                </a:lnTo>
                <a:lnTo>
                  <a:pt x="6" y="3227"/>
                </a:lnTo>
                <a:lnTo>
                  <a:pt x="2" y="3251"/>
                </a:lnTo>
                <a:lnTo>
                  <a:pt x="0" y="3277"/>
                </a:lnTo>
                <a:lnTo>
                  <a:pt x="0" y="3277"/>
                </a:lnTo>
                <a:lnTo>
                  <a:pt x="2" y="3303"/>
                </a:lnTo>
                <a:lnTo>
                  <a:pt x="4" y="3329"/>
                </a:lnTo>
                <a:lnTo>
                  <a:pt x="12" y="3353"/>
                </a:lnTo>
                <a:lnTo>
                  <a:pt x="20" y="3377"/>
                </a:lnTo>
                <a:lnTo>
                  <a:pt x="30" y="3399"/>
                </a:lnTo>
                <a:lnTo>
                  <a:pt x="42" y="3419"/>
                </a:lnTo>
                <a:lnTo>
                  <a:pt x="58" y="3439"/>
                </a:lnTo>
                <a:lnTo>
                  <a:pt x="74" y="3457"/>
                </a:lnTo>
                <a:lnTo>
                  <a:pt x="92" y="3473"/>
                </a:lnTo>
                <a:lnTo>
                  <a:pt x="110" y="3487"/>
                </a:lnTo>
                <a:lnTo>
                  <a:pt x="132" y="3501"/>
                </a:lnTo>
                <a:lnTo>
                  <a:pt x="154" y="3511"/>
                </a:lnTo>
                <a:lnTo>
                  <a:pt x="178" y="3519"/>
                </a:lnTo>
                <a:lnTo>
                  <a:pt x="202" y="3525"/>
                </a:lnTo>
                <a:lnTo>
                  <a:pt x="226" y="3529"/>
                </a:lnTo>
                <a:lnTo>
                  <a:pt x="252" y="3531"/>
                </a:lnTo>
                <a:lnTo>
                  <a:pt x="705" y="3533"/>
                </a:lnTo>
                <a:lnTo>
                  <a:pt x="705" y="3533"/>
                </a:lnTo>
                <a:lnTo>
                  <a:pt x="727" y="3533"/>
                </a:lnTo>
                <a:lnTo>
                  <a:pt x="747" y="3537"/>
                </a:lnTo>
                <a:lnTo>
                  <a:pt x="767" y="3541"/>
                </a:lnTo>
                <a:lnTo>
                  <a:pt x="787" y="3549"/>
                </a:lnTo>
                <a:lnTo>
                  <a:pt x="805" y="3557"/>
                </a:lnTo>
                <a:lnTo>
                  <a:pt x="823" y="3569"/>
                </a:lnTo>
                <a:lnTo>
                  <a:pt x="839" y="3581"/>
                </a:lnTo>
                <a:lnTo>
                  <a:pt x="853" y="3595"/>
                </a:lnTo>
                <a:lnTo>
                  <a:pt x="867" y="3609"/>
                </a:lnTo>
                <a:lnTo>
                  <a:pt x="879" y="3625"/>
                </a:lnTo>
                <a:lnTo>
                  <a:pt x="889" y="3643"/>
                </a:lnTo>
                <a:lnTo>
                  <a:pt x="899" y="3661"/>
                </a:lnTo>
                <a:lnTo>
                  <a:pt x="905" y="3681"/>
                </a:lnTo>
                <a:lnTo>
                  <a:pt x="911" y="3701"/>
                </a:lnTo>
                <a:lnTo>
                  <a:pt x="915" y="3721"/>
                </a:lnTo>
                <a:lnTo>
                  <a:pt x="915" y="3743"/>
                </a:lnTo>
                <a:lnTo>
                  <a:pt x="915" y="3785"/>
                </a:lnTo>
                <a:lnTo>
                  <a:pt x="915" y="3785"/>
                </a:lnTo>
                <a:lnTo>
                  <a:pt x="917" y="3811"/>
                </a:lnTo>
                <a:lnTo>
                  <a:pt x="921" y="3837"/>
                </a:lnTo>
                <a:lnTo>
                  <a:pt x="927" y="3861"/>
                </a:lnTo>
                <a:lnTo>
                  <a:pt x="935" y="3885"/>
                </a:lnTo>
                <a:lnTo>
                  <a:pt x="945" y="3907"/>
                </a:lnTo>
                <a:lnTo>
                  <a:pt x="957" y="3927"/>
                </a:lnTo>
                <a:lnTo>
                  <a:pt x="973" y="3947"/>
                </a:lnTo>
                <a:lnTo>
                  <a:pt x="989" y="3965"/>
                </a:lnTo>
                <a:lnTo>
                  <a:pt x="1007" y="3981"/>
                </a:lnTo>
                <a:lnTo>
                  <a:pt x="1027" y="3995"/>
                </a:lnTo>
                <a:lnTo>
                  <a:pt x="1047" y="4009"/>
                </a:lnTo>
                <a:lnTo>
                  <a:pt x="1069" y="4019"/>
                </a:lnTo>
                <a:lnTo>
                  <a:pt x="1093" y="4027"/>
                </a:lnTo>
                <a:lnTo>
                  <a:pt x="1117" y="4033"/>
                </a:lnTo>
                <a:lnTo>
                  <a:pt x="1141" y="4037"/>
                </a:lnTo>
                <a:lnTo>
                  <a:pt x="1167" y="4039"/>
                </a:lnTo>
                <a:lnTo>
                  <a:pt x="1355" y="4039"/>
                </a:lnTo>
                <a:lnTo>
                  <a:pt x="2323" y="4039"/>
                </a:lnTo>
                <a:lnTo>
                  <a:pt x="2323" y="4039"/>
                </a:lnTo>
                <a:lnTo>
                  <a:pt x="2343" y="4039"/>
                </a:lnTo>
                <a:lnTo>
                  <a:pt x="2361" y="4043"/>
                </a:lnTo>
                <a:lnTo>
                  <a:pt x="2379" y="4047"/>
                </a:lnTo>
                <a:lnTo>
                  <a:pt x="2395" y="4053"/>
                </a:lnTo>
                <a:lnTo>
                  <a:pt x="2411" y="4061"/>
                </a:lnTo>
                <a:lnTo>
                  <a:pt x="2427" y="4071"/>
                </a:lnTo>
                <a:lnTo>
                  <a:pt x="2441" y="4081"/>
                </a:lnTo>
                <a:lnTo>
                  <a:pt x="2453" y="4093"/>
                </a:lnTo>
                <a:lnTo>
                  <a:pt x="2465" y="4107"/>
                </a:lnTo>
                <a:lnTo>
                  <a:pt x="2477" y="4121"/>
                </a:lnTo>
                <a:lnTo>
                  <a:pt x="2485" y="4135"/>
                </a:lnTo>
                <a:lnTo>
                  <a:pt x="2493" y="4151"/>
                </a:lnTo>
                <a:lnTo>
                  <a:pt x="2499" y="4169"/>
                </a:lnTo>
                <a:lnTo>
                  <a:pt x="2505" y="4187"/>
                </a:lnTo>
                <a:lnTo>
                  <a:pt x="2507" y="4205"/>
                </a:lnTo>
                <a:lnTo>
                  <a:pt x="2507" y="4223"/>
                </a:lnTo>
                <a:lnTo>
                  <a:pt x="2507" y="4223"/>
                </a:lnTo>
                <a:lnTo>
                  <a:pt x="2507" y="4223"/>
                </a:lnTo>
                <a:lnTo>
                  <a:pt x="2509" y="4253"/>
                </a:lnTo>
                <a:lnTo>
                  <a:pt x="2513" y="4283"/>
                </a:lnTo>
                <a:lnTo>
                  <a:pt x="2521" y="4311"/>
                </a:lnTo>
                <a:lnTo>
                  <a:pt x="2531" y="4337"/>
                </a:lnTo>
                <a:lnTo>
                  <a:pt x="2543" y="4363"/>
                </a:lnTo>
                <a:lnTo>
                  <a:pt x="2557" y="4387"/>
                </a:lnTo>
                <a:lnTo>
                  <a:pt x="2575" y="4409"/>
                </a:lnTo>
                <a:lnTo>
                  <a:pt x="2593" y="4429"/>
                </a:lnTo>
                <a:lnTo>
                  <a:pt x="2613" y="4449"/>
                </a:lnTo>
                <a:lnTo>
                  <a:pt x="2635" y="4465"/>
                </a:lnTo>
                <a:lnTo>
                  <a:pt x="2661" y="4481"/>
                </a:lnTo>
                <a:lnTo>
                  <a:pt x="2685" y="4493"/>
                </a:lnTo>
                <a:lnTo>
                  <a:pt x="2713" y="4503"/>
                </a:lnTo>
                <a:lnTo>
                  <a:pt x="2741" y="4509"/>
                </a:lnTo>
                <a:lnTo>
                  <a:pt x="2769" y="4515"/>
                </a:lnTo>
                <a:lnTo>
                  <a:pt x="2799" y="4515"/>
                </a:lnTo>
                <a:lnTo>
                  <a:pt x="4771" y="4521"/>
                </a:lnTo>
                <a:lnTo>
                  <a:pt x="4771" y="4521"/>
                </a:lnTo>
                <a:lnTo>
                  <a:pt x="4801" y="4519"/>
                </a:lnTo>
                <a:lnTo>
                  <a:pt x="4829" y="4515"/>
                </a:lnTo>
                <a:lnTo>
                  <a:pt x="4857" y="4509"/>
                </a:lnTo>
                <a:lnTo>
                  <a:pt x="4885" y="4499"/>
                </a:lnTo>
                <a:lnTo>
                  <a:pt x="4909" y="4487"/>
                </a:lnTo>
                <a:lnTo>
                  <a:pt x="4933" y="4471"/>
                </a:lnTo>
                <a:lnTo>
                  <a:pt x="4957" y="4455"/>
                </a:lnTo>
                <a:lnTo>
                  <a:pt x="4977" y="4437"/>
                </a:lnTo>
                <a:lnTo>
                  <a:pt x="4997" y="4415"/>
                </a:lnTo>
                <a:lnTo>
                  <a:pt x="5013" y="4393"/>
                </a:lnTo>
                <a:lnTo>
                  <a:pt x="5027" y="4369"/>
                </a:lnTo>
                <a:lnTo>
                  <a:pt x="5039" y="4343"/>
                </a:lnTo>
                <a:lnTo>
                  <a:pt x="5049" y="4317"/>
                </a:lnTo>
                <a:lnTo>
                  <a:pt x="5057" y="4289"/>
                </a:lnTo>
                <a:lnTo>
                  <a:pt x="5061" y="4259"/>
                </a:lnTo>
                <a:lnTo>
                  <a:pt x="5063" y="4231"/>
                </a:lnTo>
                <a:lnTo>
                  <a:pt x="5063" y="4231"/>
                </a:lnTo>
                <a:lnTo>
                  <a:pt x="5063" y="4231"/>
                </a:lnTo>
                <a:lnTo>
                  <a:pt x="5065" y="4211"/>
                </a:lnTo>
                <a:lnTo>
                  <a:pt x="5067" y="4191"/>
                </a:lnTo>
                <a:lnTo>
                  <a:pt x="5071" y="4173"/>
                </a:lnTo>
                <a:lnTo>
                  <a:pt x="5079" y="4155"/>
                </a:lnTo>
                <a:lnTo>
                  <a:pt x="5087" y="4139"/>
                </a:lnTo>
                <a:lnTo>
                  <a:pt x="5095" y="4123"/>
                </a:lnTo>
                <a:lnTo>
                  <a:pt x="5107" y="4109"/>
                </a:lnTo>
                <a:lnTo>
                  <a:pt x="5119" y="4095"/>
                </a:lnTo>
                <a:lnTo>
                  <a:pt x="5133" y="4083"/>
                </a:lnTo>
                <a:lnTo>
                  <a:pt x="5147" y="4071"/>
                </a:lnTo>
                <a:lnTo>
                  <a:pt x="5163" y="4063"/>
                </a:lnTo>
                <a:lnTo>
                  <a:pt x="5179" y="4055"/>
                </a:lnTo>
                <a:lnTo>
                  <a:pt x="5197" y="4047"/>
                </a:lnTo>
                <a:lnTo>
                  <a:pt x="5215" y="4043"/>
                </a:lnTo>
                <a:lnTo>
                  <a:pt x="5235" y="4041"/>
                </a:lnTo>
                <a:lnTo>
                  <a:pt x="5255" y="4039"/>
                </a:lnTo>
                <a:lnTo>
                  <a:pt x="6523" y="4039"/>
                </a:lnTo>
                <a:lnTo>
                  <a:pt x="6523" y="4039"/>
                </a:lnTo>
                <a:lnTo>
                  <a:pt x="6543" y="4033"/>
                </a:lnTo>
                <a:lnTo>
                  <a:pt x="6561" y="4025"/>
                </a:lnTo>
                <a:lnTo>
                  <a:pt x="6579" y="4015"/>
                </a:lnTo>
                <a:lnTo>
                  <a:pt x="6595" y="4003"/>
                </a:lnTo>
                <a:lnTo>
                  <a:pt x="6611" y="3991"/>
                </a:lnTo>
                <a:lnTo>
                  <a:pt x="6625" y="3979"/>
                </a:lnTo>
                <a:lnTo>
                  <a:pt x="6639" y="3965"/>
                </a:lnTo>
                <a:lnTo>
                  <a:pt x="6651" y="3949"/>
                </a:lnTo>
                <a:lnTo>
                  <a:pt x="6663" y="3933"/>
                </a:lnTo>
                <a:lnTo>
                  <a:pt x="6673" y="3915"/>
                </a:lnTo>
                <a:lnTo>
                  <a:pt x="6681" y="3897"/>
                </a:lnTo>
                <a:lnTo>
                  <a:pt x="6689" y="3879"/>
                </a:lnTo>
                <a:lnTo>
                  <a:pt x="6693" y="3859"/>
                </a:lnTo>
                <a:lnTo>
                  <a:pt x="6699" y="3839"/>
                </a:lnTo>
                <a:lnTo>
                  <a:pt x="6701" y="3819"/>
                </a:lnTo>
                <a:lnTo>
                  <a:pt x="6701" y="3797"/>
                </a:lnTo>
                <a:lnTo>
                  <a:pt x="6701" y="3739"/>
                </a:lnTo>
                <a:lnTo>
                  <a:pt x="6701" y="3739"/>
                </a:lnTo>
                <a:lnTo>
                  <a:pt x="6703" y="3719"/>
                </a:lnTo>
                <a:lnTo>
                  <a:pt x="6705" y="3701"/>
                </a:lnTo>
                <a:lnTo>
                  <a:pt x="6711" y="3681"/>
                </a:lnTo>
                <a:lnTo>
                  <a:pt x="6717" y="3663"/>
                </a:lnTo>
                <a:lnTo>
                  <a:pt x="6725" y="3647"/>
                </a:lnTo>
                <a:lnTo>
                  <a:pt x="6735" y="3631"/>
                </a:lnTo>
                <a:lnTo>
                  <a:pt x="6747" y="3615"/>
                </a:lnTo>
                <a:lnTo>
                  <a:pt x="6759" y="3603"/>
                </a:lnTo>
                <a:lnTo>
                  <a:pt x="6772" y="3589"/>
                </a:lnTo>
                <a:lnTo>
                  <a:pt x="6786" y="3579"/>
                </a:lnTo>
                <a:lnTo>
                  <a:pt x="6802" y="3569"/>
                </a:lnTo>
                <a:lnTo>
                  <a:pt x="6820" y="3561"/>
                </a:lnTo>
                <a:lnTo>
                  <a:pt x="6838" y="3555"/>
                </a:lnTo>
                <a:lnTo>
                  <a:pt x="6856" y="3549"/>
                </a:lnTo>
                <a:lnTo>
                  <a:pt x="6876" y="3547"/>
                </a:lnTo>
                <a:lnTo>
                  <a:pt x="6894" y="3545"/>
                </a:lnTo>
                <a:lnTo>
                  <a:pt x="7150" y="3547"/>
                </a:lnTo>
                <a:lnTo>
                  <a:pt x="7150" y="3547"/>
                </a:lnTo>
                <a:lnTo>
                  <a:pt x="7174" y="3545"/>
                </a:lnTo>
                <a:lnTo>
                  <a:pt x="7200" y="3541"/>
                </a:lnTo>
                <a:lnTo>
                  <a:pt x="7224" y="3535"/>
                </a:lnTo>
                <a:lnTo>
                  <a:pt x="7248" y="3527"/>
                </a:lnTo>
                <a:lnTo>
                  <a:pt x="7270" y="3517"/>
                </a:lnTo>
                <a:lnTo>
                  <a:pt x="7290" y="3503"/>
                </a:lnTo>
                <a:lnTo>
                  <a:pt x="7310" y="3489"/>
                </a:lnTo>
                <a:lnTo>
                  <a:pt x="7328" y="3473"/>
                </a:lnTo>
                <a:lnTo>
                  <a:pt x="7328" y="3473"/>
                </a:lnTo>
                <a:lnTo>
                  <a:pt x="7344" y="3455"/>
                </a:lnTo>
                <a:lnTo>
                  <a:pt x="7358" y="3435"/>
                </a:lnTo>
                <a:lnTo>
                  <a:pt x="7372" y="3415"/>
                </a:lnTo>
                <a:lnTo>
                  <a:pt x="7382" y="3393"/>
                </a:lnTo>
                <a:lnTo>
                  <a:pt x="7390" y="3369"/>
                </a:lnTo>
                <a:lnTo>
                  <a:pt x="7398" y="3345"/>
                </a:lnTo>
                <a:lnTo>
                  <a:pt x="7400" y="3321"/>
                </a:lnTo>
                <a:lnTo>
                  <a:pt x="7402" y="3295"/>
                </a:lnTo>
                <a:lnTo>
                  <a:pt x="7402" y="3295"/>
                </a:lnTo>
                <a:lnTo>
                  <a:pt x="7400" y="3269"/>
                </a:lnTo>
                <a:lnTo>
                  <a:pt x="7398" y="3243"/>
                </a:lnTo>
                <a:lnTo>
                  <a:pt x="7390" y="3219"/>
                </a:lnTo>
                <a:lnTo>
                  <a:pt x="7382" y="3197"/>
                </a:lnTo>
                <a:lnTo>
                  <a:pt x="7372" y="3173"/>
                </a:lnTo>
                <a:lnTo>
                  <a:pt x="7360" y="3153"/>
                </a:lnTo>
                <a:lnTo>
                  <a:pt x="7344" y="3133"/>
                </a:lnTo>
                <a:lnTo>
                  <a:pt x="7328" y="3115"/>
                </a:lnTo>
                <a:lnTo>
                  <a:pt x="7310" y="3099"/>
                </a:lnTo>
                <a:lnTo>
                  <a:pt x="7290" y="3085"/>
                </a:lnTo>
                <a:lnTo>
                  <a:pt x="7270" y="3073"/>
                </a:lnTo>
                <a:lnTo>
                  <a:pt x="7248" y="3061"/>
                </a:lnTo>
                <a:lnTo>
                  <a:pt x="7224" y="3053"/>
                </a:lnTo>
                <a:lnTo>
                  <a:pt x="7200" y="3047"/>
                </a:lnTo>
                <a:lnTo>
                  <a:pt x="7176" y="3043"/>
                </a:lnTo>
                <a:lnTo>
                  <a:pt x="7150" y="3041"/>
                </a:lnTo>
                <a:lnTo>
                  <a:pt x="7150" y="3041"/>
                </a:lnTo>
                <a:close/>
              </a:path>
            </a:pathLst>
          </a:custGeom>
          <a:solidFill>
            <a:srgbClr val="F5FA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2AFB7F-08D0-4EE4-A25D-3FE50B056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0" name="Rectangle 45">
            <a:extLst>
              <a:ext uri="{FF2B5EF4-FFF2-40B4-BE49-F238E27FC236}">
                <a16:creationId xmlns:a16="http://schemas.microsoft.com/office/drawing/2014/main" id="{67CECF57-4266-43ED-8BCB-A9C6A89BB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4.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kumimoji="0" lang="ko-KR" altLang="en-US" sz="7400" b="1" i="0" u="none" strike="noStrike" cap="none" normalizeH="0" baseline="0" dirty="0" err="1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수행결과</a:t>
            </a:r>
            <a:r>
              <a:rPr kumimoji="0" lang="en-US" altLang="ko-KR" sz="74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(2/6)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9280187" cy="6935290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9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440184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4000" b="1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기타 </a:t>
            </a:r>
            <a:r>
              <a:rPr lang="en-US" altLang="ko-KR" sz="4000" b="1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SQL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문들</a:t>
            </a:r>
            <a:r>
              <a:rPr lang="ko-KR" altLang="en-US" sz="4000" b="1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결과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19" y="4265047"/>
            <a:ext cx="7044905" cy="29080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586" y="4257781"/>
            <a:ext cx="3828575" cy="29153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0910" y="4257781"/>
            <a:ext cx="3949811" cy="29153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2587" y="7496477"/>
            <a:ext cx="12829853" cy="17329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996" y="7843821"/>
            <a:ext cx="2323708" cy="1038253"/>
          </a:xfrm>
          <a:prstGeom prst="rect">
            <a:avLst/>
          </a:prstGeom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20/25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4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3DF087B1-AC4A-46C9-8F10-D5D2E6E70540}"/>
              </a:ext>
            </a:extLst>
          </p:cNvPr>
          <p:cNvSpPr>
            <a:spLocks/>
          </p:cNvSpPr>
          <p:nvPr/>
        </p:nvSpPr>
        <p:spPr bwMode="auto">
          <a:xfrm>
            <a:off x="3889375" y="2012950"/>
            <a:ext cx="11750675" cy="7177088"/>
          </a:xfrm>
          <a:custGeom>
            <a:avLst/>
            <a:gdLst>
              <a:gd name="T0" fmla="*/ 6409 w 7402"/>
              <a:gd name="T1" fmla="*/ 2981 h 4521"/>
              <a:gd name="T2" fmla="*/ 6317 w 7402"/>
              <a:gd name="T3" fmla="*/ 2787 h 4521"/>
              <a:gd name="T4" fmla="*/ 6225 w 7402"/>
              <a:gd name="T5" fmla="*/ 2591 h 4521"/>
              <a:gd name="T6" fmla="*/ 5957 w 7402"/>
              <a:gd name="T7" fmla="*/ 2531 h 4521"/>
              <a:gd name="T8" fmla="*/ 5761 w 7402"/>
              <a:gd name="T9" fmla="*/ 2399 h 4521"/>
              <a:gd name="T10" fmla="*/ 5751 w 7402"/>
              <a:gd name="T11" fmla="*/ 2182 h 4521"/>
              <a:gd name="T12" fmla="*/ 5933 w 7402"/>
              <a:gd name="T13" fmla="*/ 2032 h 4521"/>
              <a:gd name="T14" fmla="*/ 6840 w 7402"/>
              <a:gd name="T15" fmla="*/ 1986 h 4521"/>
              <a:gd name="T16" fmla="*/ 6954 w 7402"/>
              <a:gd name="T17" fmla="*/ 1796 h 4521"/>
              <a:gd name="T18" fmla="*/ 6884 w 7402"/>
              <a:gd name="T19" fmla="*/ 1596 h 4521"/>
              <a:gd name="T20" fmla="*/ 5877 w 7402"/>
              <a:gd name="T21" fmla="*/ 1522 h 4521"/>
              <a:gd name="T22" fmla="*/ 5669 w 7402"/>
              <a:gd name="T23" fmla="*/ 1410 h 4521"/>
              <a:gd name="T24" fmla="*/ 5637 w 7402"/>
              <a:gd name="T25" fmla="*/ 1194 h 4521"/>
              <a:gd name="T26" fmla="*/ 5803 w 7402"/>
              <a:gd name="T27" fmla="*/ 1028 h 4521"/>
              <a:gd name="T28" fmla="*/ 6267 w 7402"/>
              <a:gd name="T29" fmla="*/ 986 h 4521"/>
              <a:gd name="T30" fmla="*/ 6399 w 7402"/>
              <a:gd name="T31" fmla="*/ 790 h 4521"/>
              <a:gd name="T32" fmla="*/ 6325 w 7402"/>
              <a:gd name="T33" fmla="*/ 590 h 4521"/>
              <a:gd name="T34" fmla="*/ 4845 w 7402"/>
              <a:gd name="T35" fmla="*/ 510 h 4521"/>
              <a:gd name="T36" fmla="*/ 4725 w 7402"/>
              <a:gd name="T37" fmla="*/ 454 h 4521"/>
              <a:gd name="T38" fmla="*/ 4689 w 7402"/>
              <a:gd name="T39" fmla="*/ 320 h 4521"/>
              <a:gd name="T40" fmla="*/ 4507 w 7402"/>
              <a:gd name="T41" fmla="*/ 46 h 4521"/>
              <a:gd name="T42" fmla="*/ 2937 w 7402"/>
              <a:gd name="T43" fmla="*/ 16 h 4521"/>
              <a:gd name="T44" fmla="*/ 2709 w 7402"/>
              <a:gd name="T45" fmla="*/ 242 h 4521"/>
              <a:gd name="T46" fmla="*/ 2675 w 7402"/>
              <a:gd name="T47" fmla="*/ 422 h 4521"/>
              <a:gd name="T48" fmla="*/ 2551 w 7402"/>
              <a:gd name="T49" fmla="*/ 504 h 4521"/>
              <a:gd name="T50" fmla="*/ 1813 w 7402"/>
              <a:gd name="T51" fmla="*/ 560 h 4521"/>
              <a:gd name="T52" fmla="*/ 1721 w 7402"/>
              <a:gd name="T53" fmla="*/ 1008 h 4521"/>
              <a:gd name="T54" fmla="*/ 252 w 7402"/>
              <a:gd name="T55" fmla="*/ 1080 h 4521"/>
              <a:gd name="T56" fmla="*/ 180 w 7402"/>
              <a:gd name="T57" fmla="*/ 1284 h 4521"/>
              <a:gd name="T58" fmla="*/ 310 w 7402"/>
              <a:gd name="T59" fmla="*/ 1480 h 4521"/>
              <a:gd name="T60" fmla="*/ 943 w 7402"/>
              <a:gd name="T61" fmla="*/ 1516 h 4521"/>
              <a:gd name="T62" fmla="*/ 1005 w 7402"/>
              <a:gd name="T63" fmla="*/ 1674 h 4521"/>
              <a:gd name="T64" fmla="*/ 1255 w 7402"/>
              <a:gd name="T65" fmla="*/ 1984 h 4521"/>
              <a:gd name="T66" fmla="*/ 1767 w 7402"/>
              <a:gd name="T67" fmla="*/ 2040 h 4521"/>
              <a:gd name="T68" fmla="*/ 1915 w 7402"/>
              <a:gd name="T69" fmla="*/ 2221 h 4521"/>
              <a:gd name="T70" fmla="*/ 1863 w 7402"/>
              <a:gd name="T71" fmla="*/ 2433 h 4521"/>
              <a:gd name="T72" fmla="*/ 1503 w 7402"/>
              <a:gd name="T73" fmla="*/ 2523 h 4521"/>
              <a:gd name="T74" fmla="*/ 1309 w 7402"/>
              <a:gd name="T75" fmla="*/ 2615 h 4521"/>
              <a:gd name="T76" fmla="*/ 1249 w 7402"/>
              <a:gd name="T77" fmla="*/ 2829 h 4521"/>
              <a:gd name="T78" fmla="*/ 1133 w 7402"/>
              <a:gd name="T79" fmla="*/ 3001 h 4521"/>
              <a:gd name="T80" fmla="*/ 178 w 7402"/>
              <a:gd name="T81" fmla="*/ 3037 h 4521"/>
              <a:gd name="T82" fmla="*/ 20 w 7402"/>
              <a:gd name="T83" fmla="*/ 3179 h 4521"/>
              <a:gd name="T84" fmla="*/ 30 w 7402"/>
              <a:gd name="T85" fmla="*/ 3399 h 4521"/>
              <a:gd name="T86" fmla="*/ 226 w 7402"/>
              <a:gd name="T87" fmla="*/ 3529 h 4521"/>
              <a:gd name="T88" fmla="*/ 839 w 7402"/>
              <a:gd name="T89" fmla="*/ 3581 h 4521"/>
              <a:gd name="T90" fmla="*/ 915 w 7402"/>
              <a:gd name="T91" fmla="*/ 3785 h 4521"/>
              <a:gd name="T92" fmla="*/ 1007 w 7402"/>
              <a:gd name="T93" fmla="*/ 3981 h 4521"/>
              <a:gd name="T94" fmla="*/ 2323 w 7402"/>
              <a:gd name="T95" fmla="*/ 4039 h 4521"/>
              <a:gd name="T96" fmla="*/ 2477 w 7402"/>
              <a:gd name="T97" fmla="*/ 4121 h 4521"/>
              <a:gd name="T98" fmla="*/ 2513 w 7402"/>
              <a:gd name="T99" fmla="*/ 4283 h 4521"/>
              <a:gd name="T100" fmla="*/ 2685 w 7402"/>
              <a:gd name="T101" fmla="*/ 4493 h 4521"/>
              <a:gd name="T102" fmla="*/ 4885 w 7402"/>
              <a:gd name="T103" fmla="*/ 4499 h 4521"/>
              <a:gd name="T104" fmla="*/ 5057 w 7402"/>
              <a:gd name="T105" fmla="*/ 4289 h 4521"/>
              <a:gd name="T106" fmla="*/ 5095 w 7402"/>
              <a:gd name="T107" fmla="*/ 4123 h 4521"/>
              <a:gd name="T108" fmla="*/ 5255 w 7402"/>
              <a:gd name="T109" fmla="*/ 4039 h 4521"/>
              <a:gd name="T110" fmla="*/ 6651 w 7402"/>
              <a:gd name="T111" fmla="*/ 3949 h 4521"/>
              <a:gd name="T112" fmla="*/ 6701 w 7402"/>
              <a:gd name="T113" fmla="*/ 3739 h 4521"/>
              <a:gd name="T114" fmla="*/ 6786 w 7402"/>
              <a:gd name="T115" fmla="*/ 3579 h 4521"/>
              <a:gd name="T116" fmla="*/ 7200 w 7402"/>
              <a:gd name="T117" fmla="*/ 3541 h 4521"/>
              <a:gd name="T118" fmla="*/ 7372 w 7402"/>
              <a:gd name="T119" fmla="*/ 3415 h 4521"/>
              <a:gd name="T120" fmla="*/ 7382 w 7402"/>
              <a:gd name="T121" fmla="*/ 3197 h 4521"/>
              <a:gd name="T122" fmla="*/ 7200 w 7402"/>
              <a:gd name="T123" fmla="*/ 3047 h 4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02" h="4521">
                <a:moveTo>
                  <a:pt x="7150" y="3041"/>
                </a:moveTo>
                <a:lnTo>
                  <a:pt x="6569" y="3039"/>
                </a:lnTo>
                <a:lnTo>
                  <a:pt x="6569" y="3039"/>
                </a:lnTo>
                <a:lnTo>
                  <a:pt x="6543" y="3039"/>
                </a:lnTo>
                <a:lnTo>
                  <a:pt x="6519" y="3035"/>
                </a:lnTo>
                <a:lnTo>
                  <a:pt x="6495" y="3029"/>
                </a:lnTo>
                <a:lnTo>
                  <a:pt x="6471" y="3019"/>
                </a:lnTo>
                <a:lnTo>
                  <a:pt x="6449" y="3009"/>
                </a:lnTo>
                <a:lnTo>
                  <a:pt x="6427" y="2997"/>
                </a:lnTo>
                <a:lnTo>
                  <a:pt x="6409" y="2981"/>
                </a:lnTo>
                <a:lnTo>
                  <a:pt x="6391" y="2965"/>
                </a:lnTo>
                <a:lnTo>
                  <a:pt x="6375" y="2947"/>
                </a:lnTo>
                <a:lnTo>
                  <a:pt x="6359" y="2927"/>
                </a:lnTo>
                <a:lnTo>
                  <a:pt x="6347" y="2907"/>
                </a:lnTo>
                <a:lnTo>
                  <a:pt x="6337" y="2885"/>
                </a:lnTo>
                <a:lnTo>
                  <a:pt x="6329" y="2861"/>
                </a:lnTo>
                <a:lnTo>
                  <a:pt x="6321" y="2837"/>
                </a:lnTo>
                <a:lnTo>
                  <a:pt x="6319" y="2813"/>
                </a:lnTo>
                <a:lnTo>
                  <a:pt x="6317" y="2787"/>
                </a:lnTo>
                <a:lnTo>
                  <a:pt x="6317" y="2787"/>
                </a:lnTo>
                <a:lnTo>
                  <a:pt x="6317" y="2787"/>
                </a:lnTo>
                <a:lnTo>
                  <a:pt x="6315" y="2761"/>
                </a:lnTo>
                <a:lnTo>
                  <a:pt x="6311" y="2735"/>
                </a:lnTo>
                <a:lnTo>
                  <a:pt x="6305" y="2711"/>
                </a:lnTo>
                <a:lnTo>
                  <a:pt x="6297" y="2687"/>
                </a:lnTo>
                <a:lnTo>
                  <a:pt x="6287" y="2665"/>
                </a:lnTo>
                <a:lnTo>
                  <a:pt x="6273" y="2645"/>
                </a:lnTo>
                <a:lnTo>
                  <a:pt x="6259" y="2625"/>
                </a:lnTo>
                <a:lnTo>
                  <a:pt x="6243" y="2607"/>
                </a:lnTo>
                <a:lnTo>
                  <a:pt x="6225" y="2591"/>
                </a:lnTo>
                <a:lnTo>
                  <a:pt x="6205" y="2577"/>
                </a:lnTo>
                <a:lnTo>
                  <a:pt x="6185" y="2563"/>
                </a:lnTo>
                <a:lnTo>
                  <a:pt x="6163" y="2553"/>
                </a:lnTo>
                <a:lnTo>
                  <a:pt x="6139" y="2545"/>
                </a:lnTo>
                <a:lnTo>
                  <a:pt x="6115" y="2539"/>
                </a:lnTo>
                <a:lnTo>
                  <a:pt x="6091" y="2535"/>
                </a:lnTo>
                <a:lnTo>
                  <a:pt x="6065" y="2533"/>
                </a:lnTo>
                <a:lnTo>
                  <a:pt x="5983" y="2531"/>
                </a:lnTo>
                <a:lnTo>
                  <a:pt x="5983" y="2531"/>
                </a:lnTo>
                <a:lnTo>
                  <a:pt x="5957" y="2531"/>
                </a:lnTo>
                <a:lnTo>
                  <a:pt x="5933" y="2527"/>
                </a:lnTo>
                <a:lnTo>
                  <a:pt x="5907" y="2521"/>
                </a:lnTo>
                <a:lnTo>
                  <a:pt x="5885" y="2511"/>
                </a:lnTo>
                <a:lnTo>
                  <a:pt x="5863" y="2501"/>
                </a:lnTo>
                <a:lnTo>
                  <a:pt x="5841" y="2489"/>
                </a:lnTo>
                <a:lnTo>
                  <a:pt x="5823" y="2473"/>
                </a:lnTo>
                <a:lnTo>
                  <a:pt x="5805" y="2457"/>
                </a:lnTo>
                <a:lnTo>
                  <a:pt x="5789" y="2439"/>
                </a:lnTo>
                <a:lnTo>
                  <a:pt x="5773" y="2421"/>
                </a:lnTo>
                <a:lnTo>
                  <a:pt x="5761" y="2399"/>
                </a:lnTo>
                <a:lnTo>
                  <a:pt x="5751" y="2377"/>
                </a:lnTo>
                <a:lnTo>
                  <a:pt x="5741" y="2353"/>
                </a:lnTo>
                <a:lnTo>
                  <a:pt x="5735" y="2329"/>
                </a:lnTo>
                <a:lnTo>
                  <a:pt x="5731" y="2305"/>
                </a:lnTo>
                <a:lnTo>
                  <a:pt x="5731" y="2279"/>
                </a:lnTo>
                <a:lnTo>
                  <a:pt x="5731" y="2279"/>
                </a:lnTo>
                <a:lnTo>
                  <a:pt x="5733" y="2253"/>
                </a:lnTo>
                <a:lnTo>
                  <a:pt x="5735" y="2227"/>
                </a:lnTo>
                <a:lnTo>
                  <a:pt x="5743" y="2203"/>
                </a:lnTo>
                <a:lnTo>
                  <a:pt x="5751" y="2182"/>
                </a:lnTo>
                <a:lnTo>
                  <a:pt x="5761" y="2160"/>
                </a:lnTo>
                <a:lnTo>
                  <a:pt x="5775" y="2138"/>
                </a:lnTo>
                <a:lnTo>
                  <a:pt x="5789" y="2120"/>
                </a:lnTo>
                <a:lnTo>
                  <a:pt x="5805" y="2102"/>
                </a:lnTo>
                <a:lnTo>
                  <a:pt x="5823" y="2084"/>
                </a:lnTo>
                <a:lnTo>
                  <a:pt x="5843" y="2070"/>
                </a:lnTo>
                <a:lnTo>
                  <a:pt x="5863" y="2058"/>
                </a:lnTo>
                <a:lnTo>
                  <a:pt x="5885" y="2046"/>
                </a:lnTo>
                <a:lnTo>
                  <a:pt x="5909" y="2038"/>
                </a:lnTo>
                <a:lnTo>
                  <a:pt x="5933" y="2032"/>
                </a:lnTo>
                <a:lnTo>
                  <a:pt x="5959" y="2028"/>
                </a:lnTo>
                <a:lnTo>
                  <a:pt x="5983" y="2028"/>
                </a:lnTo>
                <a:lnTo>
                  <a:pt x="6695" y="2030"/>
                </a:lnTo>
                <a:lnTo>
                  <a:pt x="6695" y="2030"/>
                </a:lnTo>
                <a:lnTo>
                  <a:pt x="6721" y="2028"/>
                </a:lnTo>
                <a:lnTo>
                  <a:pt x="6747" y="2024"/>
                </a:lnTo>
                <a:lnTo>
                  <a:pt x="6772" y="2018"/>
                </a:lnTo>
                <a:lnTo>
                  <a:pt x="6796" y="2010"/>
                </a:lnTo>
                <a:lnTo>
                  <a:pt x="6818" y="1998"/>
                </a:lnTo>
                <a:lnTo>
                  <a:pt x="6840" y="1986"/>
                </a:lnTo>
                <a:lnTo>
                  <a:pt x="6860" y="1970"/>
                </a:lnTo>
                <a:lnTo>
                  <a:pt x="6878" y="1954"/>
                </a:lnTo>
                <a:lnTo>
                  <a:pt x="6878" y="1954"/>
                </a:lnTo>
                <a:lnTo>
                  <a:pt x="6896" y="1936"/>
                </a:lnTo>
                <a:lnTo>
                  <a:pt x="6910" y="1916"/>
                </a:lnTo>
                <a:lnTo>
                  <a:pt x="6924" y="1894"/>
                </a:lnTo>
                <a:lnTo>
                  <a:pt x="6934" y="1870"/>
                </a:lnTo>
                <a:lnTo>
                  <a:pt x="6944" y="1846"/>
                </a:lnTo>
                <a:lnTo>
                  <a:pt x="6950" y="1822"/>
                </a:lnTo>
                <a:lnTo>
                  <a:pt x="6954" y="1796"/>
                </a:lnTo>
                <a:lnTo>
                  <a:pt x="6956" y="1768"/>
                </a:lnTo>
                <a:lnTo>
                  <a:pt x="6956" y="1768"/>
                </a:lnTo>
                <a:lnTo>
                  <a:pt x="6954" y="1744"/>
                </a:lnTo>
                <a:lnTo>
                  <a:pt x="6950" y="1720"/>
                </a:lnTo>
                <a:lnTo>
                  <a:pt x="6944" y="1696"/>
                </a:lnTo>
                <a:lnTo>
                  <a:pt x="6936" y="1674"/>
                </a:lnTo>
                <a:lnTo>
                  <a:pt x="6926" y="1652"/>
                </a:lnTo>
                <a:lnTo>
                  <a:pt x="6914" y="1632"/>
                </a:lnTo>
                <a:lnTo>
                  <a:pt x="6900" y="1614"/>
                </a:lnTo>
                <a:lnTo>
                  <a:pt x="6884" y="1596"/>
                </a:lnTo>
                <a:lnTo>
                  <a:pt x="6866" y="1580"/>
                </a:lnTo>
                <a:lnTo>
                  <a:pt x="6848" y="1566"/>
                </a:lnTo>
                <a:lnTo>
                  <a:pt x="6828" y="1554"/>
                </a:lnTo>
                <a:lnTo>
                  <a:pt x="6806" y="1544"/>
                </a:lnTo>
                <a:lnTo>
                  <a:pt x="6784" y="1536"/>
                </a:lnTo>
                <a:lnTo>
                  <a:pt x="6763" y="1530"/>
                </a:lnTo>
                <a:lnTo>
                  <a:pt x="6737" y="1526"/>
                </a:lnTo>
                <a:lnTo>
                  <a:pt x="6713" y="1524"/>
                </a:lnTo>
                <a:lnTo>
                  <a:pt x="5877" y="1522"/>
                </a:lnTo>
                <a:lnTo>
                  <a:pt x="5877" y="1522"/>
                </a:lnTo>
                <a:lnTo>
                  <a:pt x="5851" y="1520"/>
                </a:lnTo>
                <a:lnTo>
                  <a:pt x="5827" y="1516"/>
                </a:lnTo>
                <a:lnTo>
                  <a:pt x="5803" y="1510"/>
                </a:lnTo>
                <a:lnTo>
                  <a:pt x="5779" y="1502"/>
                </a:lnTo>
                <a:lnTo>
                  <a:pt x="5757" y="1490"/>
                </a:lnTo>
                <a:lnTo>
                  <a:pt x="5737" y="1478"/>
                </a:lnTo>
                <a:lnTo>
                  <a:pt x="5717" y="1464"/>
                </a:lnTo>
                <a:lnTo>
                  <a:pt x="5699" y="1448"/>
                </a:lnTo>
                <a:lnTo>
                  <a:pt x="5683" y="1430"/>
                </a:lnTo>
                <a:lnTo>
                  <a:pt x="5669" y="1410"/>
                </a:lnTo>
                <a:lnTo>
                  <a:pt x="5655" y="1388"/>
                </a:lnTo>
                <a:lnTo>
                  <a:pt x="5645" y="1366"/>
                </a:lnTo>
                <a:lnTo>
                  <a:pt x="5637" y="1344"/>
                </a:lnTo>
                <a:lnTo>
                  <a:pt x="5631" y="1320"/>
                </a:lnTo>
                <a:lnTo>
                  <a:pt x="5627" y="1294"/>
                </a:lnTo>
                <a:lnTo>
                  <a:pt x="5625" y="1268"/>
                </a:lnTo>
                <a:lnTo>
                  <a:pt x="5625" y="1268"/>
                </a:lnTo>
                <a:lnTo>
                  <a:pt x="5627" y="1242"/>
                </a:lnTo>
                <a:lnTo>
                  <a:pt x="5631" y="1218"/>
                </a:lnTo>
                <a:lnTo>
                  <a:pt x="5637" y="1194"/>
                </a:lnTo>
                <a:lnTo>
                  <a:pt x="5645" y="1170"/>
                </a:lnTo>
                <a:lnTo>
                  <a:pt x="5657" y="1148"/>
                </a:lnTo>
                <a:lnTo>
                  <a:pt x="5669" y="1126"/>
                </a:lnTo>
                <a:lnTo>
                  <a:pt x="5683" y="1108"/>
                </a:lnTo>
                <a:lnTo>
                  <a:pt x="5699" y="1090"/>
                </a:lnTo>
                <a:lnTo>
                  <a:pt x="5717" y="1074"/>
                </a:lnTo>
                <a:lnTo>
                  <a:pt x="5737" y="1058"/>
                </a:lnTo>
                <a:lnTo>
                  <a:pt x="5757" y="1046"/>
                </a:lnTo>
                <a:lnTo>
                  <a:pt x="5779" y="1036"/>
                </a:lnTo>
                <a:lnTo>
                  <a:pt x="5803" y="1028"/>
                </a:lnTo>
                <a:lnTo>
                  <a:pt x="5827" y="1020"/>
                </a:lnTo>
                <a:lnTo>
                  <a:pt x="5853" y="1018"/>
                </a:lnTo>
                <a:lnTo>
                  <a:pt x="5879" y="1016"/>
                </a:lnTo>
                <a:lnTo>
                  <a:pt x="6147" y="1018"/>
                </a:lnTo>
                <a:lnTo>
                  <a:pt x="6147" y="1018"/>
                </a:lnTo>
                <a:lnTo>
                  <a:pt x="6173" y="1016"/>
                </a:lnTo>
                <a:lnTo>
                  <a:pt x="6197" y="1012"/>
                </a:lnTo>
                <a:lnTo>
                  <a:pt x="6221" y="1006"/>
                </a:lnTo>
                <a:lnTo>
                  <a:pt x="6245" y="998"/>
                </a:lnTo>
                <a:lnTo>
                  <a:pt x="6267" y="986"/>
                </a:lnTo>
                <a:lnTo>
                  <a:pt x="6287" y="974"/>
                </a:lnTo>
                <a:lnTo>
                  <a:pt x="6307" y="960"/>
                </a:lnTo>
                <a:lnTo>
                  <a:pt x="6325" y="944"/>
                </a:lnTo>
                <a:lnTo>
                  <a:pt x="6325" y="944"/>
                </a:lnTo>
                <a:lnTo>
                  <a:pt x="6343" y="922"/>
                </a:lnTo>
                <a:lnTo>
                  <a:pt x="6361" y="900"/>
                </a:lnTo>
                <a:lnTo>
                  <a:pt x="6375" y="874"/>
                </a:lnTo>
                <a:lnTo>
                  <a:pt x="6385" y="848"/>
                </a:lnTo>
                <a:lnTo>
                  <a:pt x="6393" y="820"/>
                </a:lnTo>
                <a:lnTo>
                  <a:pt x="6399" y="790"/>
                </a:lnTo>
                <a:lnTo>
                  <a:pt x="6399" y="760"/>
                </a:lnTo>
                <a:lnTo>
                  <a:pt x="6397" y="728"/>
                </a:lnTo>
                <a:lnTo>
                  <a:pt x="6397" y="728"/>
                </a:lnTo>
                <a:lnTo>
                  <a:pt x="6393" y="706"/>
                </a:lnTo>
                <a:lnTo>
                  <a:pt x="6387" y="684"/>
                </a:lnTo>
                <a:lnTo>
                  <a:pt x="6377" y="664"/>
                </a:lnTo>
                <a:lnTo>
                  <a:pt x="6367" y="644"/>
                </a:lnTo>
                <a:lnTo>
                  <a:pt x="6355" y="626"/>
                </a:lnTo>
                <a:lnTo>
                  <a:pt x="6341" y="608"/>
                </a:lnTo>
                <a:lnTo>
                  <a:pt x="6325" y="590"/>
                </a:lnTo>
                <a:lnTo>
                  <a:pt x="6307" y="576"/>
                </a:lnTo>
                <a:lnTo>
                  <a:pt x="6289" y="562"/>
                </a:lnTo>
                <a:lnTo>
                  <a:pt x="6269" y="548"/>
                </a:lnTo>
                <a:lnTo>
                  <a:pt x="6249" y="538"/>
                </a:lnTo>
                <a:lnTo>
                  <a:pt x="6229" y="530"/>
                </a:lnTo>
                <a:lnTo>
                  <a:pt x="6207" y="522"/>
                </a:lnTo>
                <a:lnTo>
                  <a:pt x="6185" y="516"/>
                </a:lnTo>
                <a:lnTo>
                  <a:pt x="6163" y="514"/>
                </a:lnTo>
                <a:lnTo>
                  <a:pt x="6139" y="512"/>
                </a:lnTo>
                <a:lnTo>
                  <a:pt x="4845" y="510"/>
                </a:lnTo>
                <a:lnTo>
                  <a:pt x="4845" y="510"/>
                </a:lnTo>
                <a:lnTo>
                  <a:pt x="4829" y="510"/>
                </a:lnTo>
                <a:lnTo>
                  <a:pt x="4813" y="506"/>
                </a:lnTo>
                <a:lnTo>
                  <a:pt x="4799" y="504"/>
                </a:lnTo>
                <a:lnTo>
                  <a:pt x="4785" y="498"/>
                </a:lnTo>
                <a:lnTo>
                  <a:pt x="4771" y="492"/>
                </a:lnTo>
                <a:lnTo>
                  <a:pt x="4759" y="484"/>
                </a:lnTo>
                <a:lnTo>
                  <a:pt x="4747" y="474"/>
                </a:lnTo>
                <a:lnTo>
                  <a:pt x="4735" y="464"/>
                </a:lnTo>
                <a:lnTo>
                  <a:pt x="4725" y="454"/>
                </a:lnTo>
                <a:lnTo>
                  <a:pt x="4717" y="442"/>
                </a:lnTo>
                <a:lnTo>
                  <a:pt x="4709" y="430"/>
                </a:lnTo>
                <a:lnTo>
                  <a:pt x="4703" y="416"/>
                </a:lnTo>
                <a:lnTo>
                  <a:pt x="4697" y="402"/>
                </a:lnTo>
                <a:lnTo>
                  <a:pt x="4695" y="388"/>
                </a:lnTo>
                <a:lnTo>
                  <a:pt x="4691" y="372"/>
                </a:lnTo>
                <a:lnTo>
                  <a:pt x="4691" y="356"/>
                </a:lnTo>
                <a:lnTo>
                  <a:pt x="4691" y="356"/>
                </a:lnTo>
                <a:lnTo>
                  <a:pt x="4691" y="356"/>
                </a:lnTo>
                <a:lnTo>
                  <a:pt x="4689" y="320"/>
                </a:lnTo>
                <a:lnTo>
                  <a:pt x="4683" y="286"/>
                </a:lnTo>
                <a:lnTo>
                  <a:pt x="4675" y="252"/>
                </a:lnTo>
                <a:lnTo>
                  <a:pt x="4663" y="220"/>
                </a:lnTo>
                <a:lnTo>
                  <a:pt x="4649" y="188"/>
                </a:lnTo>
                <a:lnTo>
                  <a:pt x="4631" y="160"/>
                </a:lnTo>
                <a:lnTo>
                  <a:pt x="4611" y="132"/>
                </a:lnTo>
                <a:lnTo>
                  <a:pt x="4589" y="108"/>
                </a:lnTo>
                <a:lnTo>
                  <a:pt x="4563" y="84"/>
                </a:lnTo>
                <a:lnTo>
                  <a:pt x="4537" y="64"/>
                </a:lnTo>
                <a:lnTo>
                  <a:pt x="4507" y="46"/>
                </a:lnTo>
                <a:lnTo>
                  <a:pt x="4477" y="32"/>
                </a:lnTo>
                <a:lnTo>
                  <a:pt x="4445" y="20"/>
                </a:lnTo>
                <a:lnTo>
                  <a:pt x="4411" y="10"/>
                </a:lnTo>
                <a:lnTo>
                  <a:pt x="4375" y="6"/>
                </a:lnTo>
                <a:lnTo>
                  <a:pt x="4339" y="4"/>
                </a:lnTo>
                <a:lnTo>
                  <a:pt x="3039" y="0"/>
                </a:lnTo>
                <a:lnTo>
                  <a:pt x="3039" y="0"/>
                </a:lnTo>
                <a:lnTo>
                  <a:pt x="3005" y="2"/>
                </a:lnTo>
                <a:lnTo>
                  <a:pt x="2971" y="6"/>
                </a:lnTo>
                <a:lnTo>
                  <a:pt x="2937" y="16"/>
                </a:lnTo>
                <a:lnTo>
                  <a:pt x="2905" y="26"/>
                </a:lnTo>
                <a:lnTo>
                  <a:pt x="2875" y="42"/>
                </a:lnTo>
                <a:lnTo>
                  <a:pt x="2847" y="58"/>
                </a:lnTo>
                <a:lnTo>
                  <a:pt x="2819" y="78"/>
                </a:lnTo>
                <a:lnTo>
                  <a:pt x="2795" y="100"/>
                </a:lnTo>
                <a:lnTo>
                  <a:pt x="2773" y="126"/>
                </a:lnTo>
                <a:lnTo>
                  <a:pt x="2753" y="152"/>
                </a:lnTo>
                <a:lnTo>
                  <a:pt x="2735" y="180"/>
                </a:lnTo>
                <a:lnTo>
                  <a:pt x="2721" y="210"/>
                </a:lnTo>
                <a:lnTo>
                  <a:pt x="2709" y="242"/>
                </a:lnTo>
                <a:lnTo>
                  <a:pt x="2701" y="276"/>
                </a:lnTo>
                <a:lnTo>
                  <a:pt x="2695" y="310"/>
                </a:lnTo>
                <a:lnTo>
                  <a:pt x="2693" y="346"/>
                </a:lnTo>
                <a:lnTo>
                  <a:pt x="2693" y="346"/>
                </a:lnTo>
                <a:lnTo>
                  <a:pt x="2693" y="346"/>
                </a:lnTo>
                <a:lnTo>
                  <a:pt x="2693" y="362"/>
                </a:lnTo>
                <a:lnTo>
                  <a:pt x="2691" y="378"/>
                </a:lnTo>
                <a:lnTo>
                  <a:pt x="2687" y="392"/>
                </a:lnTo>
                <a:lnTo>
                  <a:pt x="2681" y="408"/>
                </a:lnTo>
                <a:lnTo>
                  <a:pt x="2675" y="422"/>
                </a:lnTo>
                <a:lnTo>
                  <a:pt x="2667" y="434"/>
                </a:lnTo>
                <a:lnTo>
                  <a:pt x="2657" y="446"/>
                </a:lnTo>
                <a:lnTo>
                  <a:pt x="2647" y="458"/>
                </a:lnTo>
                <a:lnTo>
                  <a:pt x="2635" y="468"/>
                </a:lnTo>
                <a:lnTo>
                  <a:pt x="2623" y="478"/>
                </a:lnTo>
                <a:lnTo>
                  <a:pt x="2609" y="486"/>
                </a:lnTo>
                <a:lnTo>
                  <a:pt x="2595" y="492"/>
                </a:lnTo>
                <a:lnTo>
                  <a:pt x="2581" y="498"/>
                </a:lnTo>
                <a:lnTo>
                  <a:pt x="2565" y="502"/>
                </a:lnTo>
                <a:lnTo>
                  <a:pt x="2551" y="504"/>
                </a:lnTo>
                <a:lnTo>
                  <a:pt x="2533" y="504"/>
                </a:lnTo>
                <a:lnTo>
                  <a:pt x="1975" y="502"/>
                </a:lnTo>
                <a:lnTo>
                  <a:pt x="1975" y="502"/>
                </a:lnTo>
                <a:lnTo>
                  <a:pt x="1949" y="504"/>
                </a:lnTo>
                <a:lnTo>
                  <a:pt x="1923" y="508"/>
                </a:lnTo>
                <a:lnTo>
                  <a:pt x="1899" y="514"/>
                </a:lnTo>
                <a:lnTo>
                  <a:pt x="1875" y="522"/>
                </a:lnTo>
                <a:lnTo>
                  <a:pt x="1853" y="532"/>
                </a:lnTo>
                <a:lnTo>
                  <a:pt x="1833" y="546"/>
                </a:lnTo>
                <a:lnTo>
                  <a:pt x="1813" y="560"/>
                </a:lnTo>
                <a:lnTo>
                  <a:pt x="1795" y="576"/>
                </a:lnTo>
                <a:lnTo>
                  <a:pt x="1779" y="594"/>
                </a:lnTo>
                <a:lnTo>
                  <a:pt x="1765" y="614"/>
                </a:lnTo>
                <a:lnTo>
                  <a:pt x="1751" y="634"/>
                </a:lnTo>
                <a:lnTo>
                  <a:pt x="1741" y="656"/>
                </a:lnTo>
                <a:lnTo>
                  <a:pt x="1733" y="680"/>
                </a:lnTo>
                <a:lnTo>
                  <a:pt x="1727" y="704"/>
                </a:lnTo>
                <a:lnTo>
                  <a:pt x="1723" y="728"/>
                </a:lnTo>
                <a:lnTo>
                  <a:pt x="1721" y="754"/>
                </a:lnTo>
                <a:lnTo>
                  <a:pt x="1721" y="1008"/>
                </a:lnTo>
                <a:lnTo>
                  <a:pt x="432" y="1006"/>
                </a:lnTo>
                <a:lnTo>
                  <a:pt x="432" y="1006"/>
                </a:lnTo>
                <a:lnTo>
                  <a:pt x="406" y="1006"/>
                </a:lnTo>
                <a:lnTo>
                  <a:pt x="380" y="1010"/>
                </a:lnTo>
                <a:lnTo>
                  <a:pt x="356" y="1016"/>
                </a:lnTo>
                <a:lnTo>
                  <a:pt x="332" y="1026"/>
                </a:lnTo>
                <a:lnTo>
                  <a:pt x="310" y="1036"/>
                </a:lnTo>
                <a:lnTo>
                  <a:pt x="290" y="1048"/>
                </a:lnTo>
                <a:lnTo>
                  <a:pt x="270" y="1064"/>
                </a:lnTo>
                <a:lnTo>
                  <a:pt x="252" y="1080"/>
                </a:lnTo>
                <a:lnTo>
                  <a:pt x="236" y="1098"/>
                </a:lnTo>
                <a:lnTo>
                  <a:pt x="222" y="1116"/>
                </a:lnTo>
                <a:lnTo>
                  <a:pt x="208" y="1138"/>
                </a:lnTo>
                <a:lnTo>
                  <a:pt x="198" y="1160"/>
                </a:lnTo>
                <a:lnTo>
                  <a:pt x="190" y="1182"/>
                </a:lnTo>
                <a:lnTo>
                  <a:pt x="184" y="1208"/>
                </a:lnTo>
                <a:lnTo>
                  <a:pt x="180" y="1232"/>
                </a:lnTo>
                <a:lnTo>
                  <a:pt x="178" y="1258"/>
                </a:lnTo>
                <a:lnTo>
                  <a:pt x="178" y="1258"/>
                </a:lnTo>
                <a:lnTo>
                  <a:pt x="180" y="1284"/>
                </a:lnTo>
                <a:lnTo>
                  <a:pt x="182" y="1310"/>
                </a:lnTo>
                <a:lnTo>
                  <a:pt x="190" y="1334"/>
                </a:lnTo>
                <a:lnTo>
                  <a:pt x="198" y="1356"/>
                </a:lnTo>
                <a:lnTo>
                  <a:pt x="208" y="1378"/>
                </a:lnTo>
                <a:lnTo>
                  <a:pt x="220" y="1400"/>
                </a:lnTo>
                <a:lnTo>
                  <a:pt x="236" y="1418"/>
                </a:lnTo>
                <a:lnTo>
                  <a:pt x="252" y="1436"/>
                </a:lnTo>
                <a:lnTo>
                  <a:pt x="270" y="1454"/>
                </a:lnTo>
                <a:lnTo>
                  <a:pt x="290" y="1468"/>
                </a:lnTo>
                <a:lnTo>
                  <a:pt x="310" y="1480"/>
                </a:lnTo>
                <a:lnTo>
                  <a:pt x="332" y="1492"/>
                </a:lnTo>
                <a:lnTo>
                  <a:pt x="356" y="1500"/>
                </a:lnTo>
                <a:lnTo>
                  <a:pt x="380" y="1506"/>
                </a:lnTo>
                <a:lnTo>
                  <a:pt x="404" y="1510"/>
                </a:lnTo>
                <a:lnTo>
                  <a:pt x="430" y="1512"/>
                </a:lnTo>
                <a:lnTo>
                  <a:pt x="939" y="1512"/>
                </a:lnTo>
                <a:lnTo>
                  <a:pt x="939" y="1512"/>
                </a:lnTo>
                <a:lnTo>
                  <a:pt x="935" y="1512"/>
                </a:lnTo>
                <a:lnTo>
                  <a:pt x="937" y="1512"/>
                </a:lnTo>
                <a:lnTo>
                  <a:pt x="943" y="1516"/>
                </a:lnTo>
                <a:lnTo>
                  <a:pt x="953" y="1520"/>
                </a:lnTo>
                <a:lnTo>
                  <a:pt x="963" y="1528"/>
                </a:lnTo>
                <a:lnTo>
                  <a:pt x="973" y="1542"/>
                </a:lnTo>
                <a:lnTo>
                  <a:pt x="979" y="1552"/>
                </a:lnTo>
                <a:lnTo>
                  <a:pt x="983" y="1562"/>
                </a:lnTo>
                <a:lnTo>
                  <a:pt x="987" y="1574"/>
                </a:lnTo>
                <a:lnTo>
                  <a:pt x="989" y="1588"/>
                </a:lnTo>
                <a:lnTo>
                  <a:pt x="989" y="1588"/>
                </a:lnTo>
                <a:lnTo>
                  <a:pt x="995" y="1632"/>
                </a:lnTo>
                <a:lnTo>
                  <a:pt x="1005" y="1674"/>
                </a:lnTo>
                <a:lnTo>
                  <a:pt x="1019" y="1714"/>
                </a:lnTo>
                <a:lnTo>
                  <a:pt x="1035" y="1754"/>
                </a:lnTo>
                <a:lnTo>
                  <a:pt x="1053" y="1792"/>
                </a:lnTo>
                <a:lnTo>
                  <a:pt x="1075" y="1828"/>
                </a:lnTo>
                <a:lnTo>
                  <a:pt x="1099" y="1860"/>
                </a:lnTo>
                <a:lnTo>
                  <a:pt x="1125" y="1892"/>
                </a:lnTo>
                <a:lnTo>
                  <a:pt x="1153" y="1918"/>
                </a:lnTo>
                <a:lnTo>
                  <a:pt x="1185" y="1944"/>
                </a:lnTo>
                <a:lnTo>
                  <a:pt x="1219" y="1966"/>
                </a:lnTo>
                <a:lnTo>
                  <a:pt x="1255" y="1984"/>
                </a:lnTo>
                <a:lnTo>
                  <a:pt x="1293" y="1998"/>
                </a:lnTo>
                <a:lnTo>
                  <a:pt x="1333" y="2010"/>
                </a:lnTo>
                <a:lnTo>
                  <a:pt x="1375" y="2016"/>
                </a:lnTo>
                <a:lnTo>
                  <a:pt x="1419" y="2018"/>
                </a:lnTo>
                <a:lnTo>
                  <a:pt x="1669" y="2020"/>
                </a:lnTo>
                <a:lnTo>
                  <a:pt x="1669" y="2020"/>
                </a:lnTo>
                <a:lnTo>
                  <a:pt x="1695" y="2020"/>
                </a:lnTo>
                <a:lnTo>
                  <a:pt x="1719" y="2024"/>
                </a:lnTo>
                <a:lnTo>
                  <a:pt x="1743" y="2032"/>
                </a:lnTo>
                <a:lnTo>
                  <a:pt x="1767" y="2040"/>
                </a:lnTo>
                <a:lnTo>
                  <a:pt x="1789" y="2050"/>
                </a:lnTo>
                <a:lnTo>
                  <a:pt x="1809" y="2062"/>
                </a:lnTo>
                <a:lnTo>
                  <a:pt x="1829" y="2078"/>
                </a:lnTo>
                <a:lnTo>
                  <a:pt x="1847" y="2094"/>
                </a:lnTo>
                <a:lnTo>
                  <a:pt x="1863" y="2112"/>
                </a:lnTo>
                <a:lnTo>
                  <a:pt x="1877" y="2132"/>
                </a:lnTo>
                <a:lnTo>
                  <a:pt x="1891" y="2152"/>
                </a:lnTo>
                <a:lnTo>
                  <a:pt x="1901" y="2174"/>
                </a:lnTo>
                <a:lnTo>
                  <a:pt x="1909" y="2197"/>
                </a:lnTo>
                <a:lnTo>
                  <a:pt x="1915" y="2221"/>
                </a:lnTo>
                <a:lnTo>
                  <a:pt x="1919" y="2245"/>
                </a:lnTo>
                <a:lnTo>
                  <a:pt x="1921" y="2271"/>
                </a:lnTo>
                <a:lnTo>
                  <a:pt x="1921" y="2271"/>
                </a:lnTo>
                <a:lnTo>
                  <a:pt x="1919" y="2297"/>
                </a:lnTo>
                <a:lnTo>
                  <a:pt x="1915" y="2323"/>
                </a:lnTo>
                <a:lnTo>
                  <a:pt x="1909" y="2347"/>
                </a:lnTo>
                <a:lnTo>
                  <a:pt x="1901" y="2371"/>
                </a:lnTo>
                <a:lnTo>
                  <a:pt x="1889" y="2393"/>
                </a:lnTo>
                <a:lnTo>
                  <a:pt x="1877" y="2413"/>
                </a:lnTo>
                <a:lnTo>
                  <a:pt x="1863" y="2433"/>
                </a:lnTo>
                <a:lnTo>
                  <a:pt x="1847" y="2451"/>
                </a:lnTo>
                <a:lnTo>
                  <a:pt x="1829" y="2467"/>
                </a:lnTo>
                <a:lnTo>
                  <a:pt x="1809" y="2481"/>
                </a:lnTo>
                <a:lnTo>
                  <a:pt x="1789" y="2493"/>
                </a:lnTo>
                <a:lnTo>
                  <a:pt x="1765" y="2505"/>
                </a:lnTo>
                <a:lnTo>
                  <a:pt x="1743" y="2513"/>
                </a:lnTo>
                <a:lnTo>
                  <a:pt x="1719" y="2519"/>
                </a:lnTo>
                <a:lnTo>
                  <a:pt x="1693" y="2523"/>
                </a:lnTo>
                <a:lnTo>
                  <a:pt x="1667" y="2525"/>
                </a:lnTo>
                <a:lnTo>
                  <a:pt x="1503" y="2523"/>
                </a:lnTo>
                <a:lnTo>
                  <a:pt x="1503" y="2523"/>
                </a:lnTo>
                <a:lnTo>
                  <a:pt x="1477" y="2525"/>
                </a:lnTo>
                <a:lnTo>
                  <a:pt x="1453" y="2527"/>
                </a:lnTo>
                <a:lnTo>
                  <a:pt x="1429" y="2533"/>
                </a:lnTo>
                <a:lnTo>
                  <a:pt x="1405" y="2543"/>
                </a:lnTo>
                <a:lnTo>
                  <a:pt x="1383" y="2553"/>
                </a:lnTo>
                <a:lnTo>
                  <a:pt x="1361" y="2565"/>
                </a:lnTo>
                <a:lnTo>
                  <a:pt x="1343" y="2581"/>
                </a:lnTo>
                <a:lnTo>
                  <a:pt x="1325" y="2597"/>
                </a:lnTo>
                <a:lnTo>
                  <a:pt x="1309" y="2615"/>
                </a:lnTo>
                <a:lnTo>
                  <a:pt x="1293" y="2633"/>
                </a:lnTo>
                <a:lnTo>
                  <a:pt x="1281" y="2655"/>
                </a:lnTo>
                <a:lnTo>
                  <a:pt x="1271" y="2677"/>
                </a:lnTo>
                <a:lnTo>
                  <a:pt x="1261" y="2699"/>
                </a:lnTo>
                <a:lnTo>
                  <a:pt x="1255" y="2725"/>
                </a:lnTo>
                <a:lnTo>
                  <a:pt x="1251" y="2749"/>
                </a:lnTo>
                <a:lnTo>
                  <a:pt x="1251" y="2775"/>
                </a:lnTo>
                <a:lnTo>
                  <a:pt x="1251" y="2807"/>
                </a:lnTo>
                <a:lnTo>
                  <a:pt x="1251" y="2807"/>
                </a:lnTo>
                <a:lnTo>
                  <a:pt x="1249" y="2829"/>
                </a:lnTo>
                <a:lnTo>
                  <a:pt x="1245" y="2851"/>
                </a:lnTo>
                <a:lnTo>
                  <a:pt x="1239" y="2873"/>
                </a:lnTo>
                <a:lnTo>
                  <a:pt x="1233" y="2893"/>
                </a:lnTo>
                <a:lnTo>
                  <a:pt x="1223" y="2913"/>
                </a:lnTo>
                <a:lnTo>
                  <a:pt x="1213" y="2931"/>
                </a:lnTo>
                <a:lnTo>
                  <a:pt x="1199" y="2947"/>
                </a:lnTo>
                <a:lnTo>
                  <a:pt x="1185" y="2963"/>
                </a:lnTo>
                <a:lnTo>
                  <a:pt x="1169" y="2977"/>
                </a:lnTo>
                <a:lnTo>
                  <a:pt x="1153" y="2989"/>
                </a:lnTo>
                <a:lnTo>
                  <a:pt x="1133" y="3001"/>
                </a:lnTo>
                <a:lnTo>
                  <a:pt x="1115" y="3011"/>
                </a:lnTo>
                <a:lnTo>
                  <a:pt x="1095" y="3017"/>
                </a:lnTo>
                <a:lnTo>
                  <a:pt x="1073" y="3023"/>
                </a:lnTo>
                <a:lnTo>
                  <a:pt x="1051" y="3027"/>
                </a:lnTo>
                <a:lnTo>
                  <a:pt x="1029" y="3027"/>
                </a:lnTo>
                <a:lnTo>
                  <a:pt x="254" y="3025"/>
                </a:lnTo>
                <a:lnTo>
                  <a:pt x="254" y="3025"/>
                </a:lnTo>
                <a:lnTo>
                  <a:pt x="228" y="3027"/>
                </a:lnTo>
                <a:lnTo>
                  <a:pt x="202" y="3031"/>
                </a:lnTo>
                <a:lnTo>
                  <a:pt x="178" y="3037"/>
                </a:lnTo>
                <a:lnTo>
                  <a:pt x="154" y="3045"/>
                </a:lnTo>
                <a:lnTo>
                  <a:pt x="132" y="3055"/>
                </a:lnTo>
                <a:lnTo>
                  <a:pt x="112" y="3069"/>
                </a:lnTo>
                <a:lnTo>
                  <a:pt x="92" y="3083"/>
                </a:lnTo>
                <a:lnTo>
                  <a:pt x="74" y="3099"/>
                </a:lnTo>
                <a:lnTo>
                  <a:pt x="74" y="3099"/>
                </a:lnTo>
                <a:lnTo>
                  <a:pt x="58" y="3117"/>
                </a:lnTo>
                <a:lnTo>
                  <a:pt x="44" y="3137"/>
                </a:lnTo>
                <a:lnTo>
                  <a:pt x="30" y="3157"/>
                </a:lnTo>
                <a:lnTo>
                  <a:pt x="20" y="3179"/>
                </a:lnTo>
                <a:lnTo>
                  <a:pt x="12" y="3203"/>
                </a:lnTo>
                <a:lnTo>
                  <a:pt x="6" y="3227"/>
                </a:lnTo>
                <a:lnTo>
                  <a:pt x="2" y="3251"/>
                </a:lnTo>
                <a:lnTo>
                  <a:pt x="0" y="3277"/>
                </a:lnTo>
                <a:lnTo>
                  <a:pt x="0" y="3277"/>
                </a:lnTo>
                <a:lnTo>
                  <a:pt x="2" y="3303"/>
                </a:lnTo>
                <a:lnTo>
                  <a:pt x="4" y="3329"/>
                </a:lnTo>
                <a:lnTo>
                  <a:pt x="12" y="3353"/>
                </a:lnTo>
                <a:lnTo>
                  <a:pt x="20" y="3377"/>
                </a:lnTo>
                <a:lnTo>
                  <a:pt x="30" y="3399"/>
                </a:lnTo>
                <a:lnTo>
                  <a:pt x="42" y="3419"/>
                </a:lnTo>
                <a:lnTo>
                  <a:pt x="58" y="3439"/>
                </a:lnTo>
                <a:lnTo>
                  <a:pt x="74" y="3457"/>
                </a:lnTo>
                <a:lnTo>
                  <a:pt x="92" y="3473"/>
                </a:lnTo>
                <a:lnTo>
                  <a:pt x="110" y="3487"/>
                </a:lnTo>
                <a:lnTo>
                  <a:pt x="132" y="3501"/>
                </a:lnTo>
                <a:lnTo>
                  <a:pt x="154" y="3511"/>
                </a:lnTo>
                <a:lnTo>
                  <a:pt x="178" y="3519"/>
                </a:lnTo>
                <a:lnTo>
                  <a:pt x="202" y="3525"/>
                </a:lnTo>
                <a:lnTo>
                  <a:pt x="226" y="3529"/>
                </a:lnTo>
                <a:lnTo>
                  <a:pt x="252" y="3531"/>
                </a:lnTo>
                <a:lnTo>
                  <a:pt x="705" y="3533"/>
                </a:lnTo>
                <a:lnTo>
                  <a:pt x="705" y="3533"/>
                </a:lnTo>
                <a:lnTo>
                  <a:pt x="727" y="3533"/>
                </a:lnTo>
                <a:lnTo>
                  <a:pt x="747" y="3537"/>
                </a:lnTo>
                <a:lnTo>
                  <a:pt x="767" y="3541"/>
                </a:lnTo>
                <a:lnTo>
                  <a:pt x="787" y="3549"/>
                </a:lnTo>
                <a:lnTo>
                  <a:pt x="805" y="3557"/>
                </a:lnTo>
                <a:lnTo>
                  <a:pt x="823" y="3569"/>
                </a:lnTo>
                <a:lnTo>
                  <a:pt x="839" y="3581"/>
                </a:lnTo>
                <a:lnTo>
                  <a:pt x="853" y="3595"/>
                </a:lnTo>
                <a:lnTo>
                  <a:pt x="867" y="3609"/>
                </a:lnTo>
                <a:lnTo>
                  <a:pt x="879" y="3625"/>
                </a:lnTo>
                <a:lnTo>
                  <a:pt x="889" y="3643"/>
                </a:lnTo>
                <a:lnTo>
                  <a:pt x="899" y="3661"/>
                </a:lnTo>
                <a:lnTo>
                  <a:pt x="905" y="3681"/>
                </a:lnTo>
                <a:lnTo>
                  <a:pt x="911" y="3701"/>
                </a:lnTo>
                <a:lnTo>
                  <a:pt x="915" y="3721"/>
                </a:lnTo>
                <a:lnTo>
                  <a:pt x="915" y="3743"/>
                </a:lnTo>
                <a:lnTo>
                  <a:pt x="915" y="3785"/>
                </a:lnTo>
                <a:lnTo>
                  <a:pt x="915" y="3785"/>
                </a:lnTo>
                <a:lnTo>
                  <a:pt x="917" y="3811"/>
                </a:lnTo>
                <a:lnTo>
                  <a:pt x="921" y="3837"/>
                </a:lnTo>
                <a:lnTo>
                  <a:pt x="927" y="3861"/>
                </a:lnTo>
                <a:lnTo>
                  <a:pt x="935" y="3885"/>
                </a:lnTo>
                <a:lnTo>
                  <a:pt x="945" y="3907"/>
                </a:lnTo>
                <a:lnTo>
                  <a:pt x="957" y="3927"/>
                </a:lnTo>
                <a:lnTo>
                  <a:pt x="973" y="3947"/>
                </a:lnTo>
                <a:lnTo>
                  <a:pt x="989" y="3965"/>
                </a:lnTo>
                <a:lnTo>
                  <a:pt x="1007" y="3981"/>
                </a:lnTo>
                <a:lnTo>
                  <a:pt x="1027" y="3995"/>
                </a:lnTo>
                <a:lnTo>
                  <a:pt x="1047" y="4009"/>
                </a:lnTo>
                <a:lnTo>
                  <a:pt x="1069" y="4019"/>
                </a:lnTo>
                <a:lnTo>
                  <a:pt x="1093" y="4027"/>
                </a:lnTo>
                <a:lnTo>
                  <a:pt x="1117" y="4033"/>
                </a:lnTo>
                <a:lnTo>
                  <a:pt x="1141" y="4037"/>
                </a:lnTo>
                <a:lnTo>
                  <a:pt x="1167" y="4039"/>
                </a:lnTo>
                <a:lnTo>
                  <a:pt x="1355" y="4039"/>
                </a:lnTo>
                <a:lnTo>
                  <a:pt x="2323" y="4039"/>
                </a:lnTo>
                <a:lnTo>
                  <a:pt x="2323" y="4039"/>
                </a:lnTo>
                <a:lnTo>
                  <a:pt x="2343" y="4039"/>
                </a:lnTo>
                <a:lnTo>
                  <a:pt x="2361" y="4043"/>
                </a:lnTo>
                <a:lnTo>
                  <a:pt x="2379" y="4047"/>
                </a:lnTo>
                <a:lnTo>
                  <a:pt x="2395" y="4053"/>
                </a:lnTo>
                <a:lnTo>
                  <a:pt x="2411" y="4061"/>
                </a:lnTo>
                <a:lnTo>
                  <a:pt x="2427" y="4071"/>
                </a:lnTo>
                <a:lnTo>
                  <a:pt x="2441" y="4081"/>
                </a:lnTo>
                <a:lnTo>
                  <a:pt x="2453" y="4093"/>
                </a:lnTo>
                <a:lnTo>
                  <a:pt x="2465" y="4107"/>
                </a:lnTo>
                <a:lnTo>
                  <a:pt x="2477" y="4121"/>
                </a:lnTo>
                <a:lnTo>
                  <a:pt x="2485" y="4135"/>
                </a:lnTo>
                <a:lnTo>
                  <a:pt x="2493" y="4151"/>
                </a:lnTo>
                <a:lnTo>
                  <a:pt x="2499" y="4169"/>
                </a:lnTo>
                <a:lnTo>
                  <a:pt x="2505" y="4187"/>
                </a:lnTo>
                <a:lnTo>
                  <a:pt x="2507" y="4205"/>
                </a:lnTo>
                <a:lnTo>
                  <a:pt x="2507" y="4223"/>
                </a:lnTo>
                <a:lnTo>
                  <a:pt x="2507" y="4223"/>
                </a:lnTo>
                <a:lnTo>
                  <a:pt x="2507" y="4223"/>
                </a:lnTo>
                <a:lnTo>
                  <a:pt x="2509" y="4253"/>
                </a:lnTo>
                <a:lnTo>
                  <a:pt x="2513" y="4283"/>
                </a:lnTo>
                <a:lnTo>
                  <a:pt x="2521" y="4311"/>
                </a:lnTo>
                <a:lnTo>
                  <a:pt x="2531" y="4337"/>
                </a:lnTo>
                <a:lnTo>
                  <a:pt x="2543" y="4363"/>
                </a:lnTo>
                <a:lnTo>
                  <a:pt x="2557" y="4387"/>
                </a:lnTo>
                <a:lnTo>
                  <a:pt x="2575" y="4409"/>
                </a:lnTo>
                <a:lnTo>
                  <a:pt x="2593" y="4429"/>
                </a:lnTo>
                <a:lnTo>
                  <a:pt x="2613" y="4449"/>
                </a:lnTo>
                <a:lnTo>
                  <a:pt x="2635" y="4465"/>
                </a:lnTo>
                <a:lnTo>
                  <a:pt x="2661" y="4481"/>
                </a:lnTo>
                <a:lnTo>
                  <a:pt x="2685" y="4493"/>
                </a:lnTo>
                <a:lnTo>
                  <a:pt x="2713" y="4503"/>
                </a:lnTo>
                <a:lnTo>
                  <a:pt x="2741" y="4509"/>
                </a:lnTo>
                <a:lnTo>
                  <a:pt x="2769" y="4515"/>
                </a:lnTo>
                <a:lnTo>
                  <a:pt x="2799" y="4515"/>
                </a:lnTo>
                <a:lnTo>
                  <a:pt x="4771" y="4521"/>
                </a:lnTo>
                <a:lnTo>
                  <a:pt x="4771" y="4521"/>
                </a:lnTo>
                <a:lnTo>
                  <a:pt x="4801" y="4519"/>
                </a:lnTo>
                <a:lnTo>
                  <a:pt x="4829" y="4515"/>
                </a:lnTo>
                <a:lnTo>
                  <a:pt x="4857" y="4509"/>
                </a:lnTo>
                <a:lnTo>
                  <a:pt x="4885" y="4499"/>
                </a:lnTo>
                <a:lnTo>
                  <a:pt x="4909" y="4487"/>
                </a:lnTo>
                <a:lnTo>
                  <a:pt x="4933" y="4471"/>
                </a:lnTo>
                <a:lnTo>
                  <a:pt x="4957" y="4455"/>
                </a:lnTo>
                <a:lnTo>
                  <a:pt x="4977" y="4437"/>
                </a:lnTo>
                <a:lnTo>
                  <a:pt x="4997" y="4415"/>
                </a:lnTo>
                <a:lnTo>
                  <a:pt x="5013" y="4393"/>
                </a:lnTo>
                <a:lnTo>
                  <a:pt x="5027" y="4369"/>
                </a:lnTo>
                <a:lnTo>
                  <a:pt x="5039" y="4343"/>
                </a:lnTo>
                <a:lnTo>
                  <a:pt x="5049" y="4317"/>
                </a:lnTo>
                <a:lnTo>
                  <a:pt x="5057" y="4289"/>
                </a:lnTo>
                <a:lnTo>
                  <a:pt x="5061" y="4259"/>
                </a:lnTo>
                <a:lnTo>
                  <a:pt x="5063" y="4231"/>
                </a:lnTo>
                <a:lnTo>
                  <a:pt x="5063" y="4231"/>
                </a:lnTo>
                <a:lnTo>
                  <a:pt x="5063" y="4231"/>
                </a:lnTo>
                <a:lnTo>
                  <a:pt x="5065" y="4211"/>
                </a:lnTo>
                <a:lnTo>
                  <a:pt x="5067" y="4191"/>
                </a:lnTo>
                <a:lnTo>
                  <a:pt x="5071" y="4173"/>
                </a:lnTo>
                <a:lnTo>
                  <a:pt x="5079" y="4155"/>
                </a:lnTo>
                <a:lnTo>
                  <a:pt x="5087" y="4139"/>
                </a:lnTo>
                <a:lnTo>
                  <a:pt x="5095" y="4123"/>
                </a:lnTo>
                <a:lnTo>
                  <a:pt x="5107" y="4109"/>
                </a:lnTo>
                <a:lnTo>
                  <a:pt x="5119" y="4095"/>
                </a:lnTo>
                <a:lnTo>
                  <a:pt x="5133" y="4083"/>
                </a:lnTo>
                <a:lnTo>
                  <a:pt x="5147" y="4071"/>
                </a:lnTo>
                <a:lnTo>
                  <a:pt x="5163" y="4063"/>
                </a:lnTo>
                <a:lnTo>
                  <a:pt x="5179" y="4055"/>
                </a:lnTo>
                <a:lnTo>
                  <a:pt x="5197" y="4047"/>
                </a:lnTo>
                <a:lnTo>
                  <a:pt x="5215" y="4043"/>
                </a:lnTo>
                <a:lnTo>
                  <a:pt x="5235" y="4041"/>
                </a:lnTo>
                <a:lnTo>
                  <a:pt x="5255" y="4039"/>
                </a:lnTo>
                <a:lnTo>
                  <a:pt x="6523" y="4039"/>
                </a:lnTo>
                <a:lnTo>
                  <a:pt x="6523" y="4039"/>
                </a:lnTo>
                <a:lnTo>
                  <a:pt x="6543" y="4033"/>
                </a:lnTo>
                <a:lnTo>
                  <a:pt x="6561" y="4025"/>
                </a:lnTo>
                <a:lnTo>
                  <a:pt x="6579" y="4015"/>
                </a:lnTo>
                <a:lnTo>
                  <a:pt x="6595" y="4003"/>
                </a:lnTo>
                <a:lnTo>
                  <a:pt x="6611" y="3991"/>
                </a:lnTo>
                <a:lnTo>
                  <a:pt x="6625" y="3979"/>
                </a:lnTo>
                <a:lnTo>
                  <a:pt x="6639" y="3965"/>
                </a:lnTo>
                <a:lnTo>
                  <a:pt x="6651" y="3949"/>
                </a:lnTo>
                <a:lnTo>
                  <a:pt x="6663" y="3933"/>
                </a:lnTo>
                <a:lnTo>
                  <a:pt x="6673" y="3915"/>
                </a:lnTo>
                <a:lnTo>
                  <a:pt x="6681" y="3897"/>
                </a:lnTo>
                <a:lnTo>
                  <a:pt x="6689" y="3879"/>
                </a:lnTo>
                <a:lnTo>
                  <a:pt x="6693" y="3859"/>
                </a:lnTo>
                <a:lnTo>
                  <a:pt x="6699" y="3839"/>
                </a:lnTo>
                <a:lnTo>
                  <a:pt x="6701" y="3819"/>
                </a:lnTo>
                <a:lnTo>
                  <a:pt x="6701" y="3797"/>
                </a:lnTo>
                <a:lnTo>
                  <a:pt x="6701" y="3739"/>
                </a:lnTo>
                <a:lnTo>
                  <a:pt x="6701" y="3739"/>
                </a:lnTo>
                <a:lnTo>
                  <a:pt x="6703" y="3719"/>
                </a:lnTo>
                <a:lnTo>
                  <a:pt x="6705" y="3701"/>
                </a:lnTo>
                <a:lnTo>
                  <a:pt x="6711" y="3681"/>
                </a:lnTo>
                <a:lnTo>
                  <a:pt x="6717" y="3663"/>
                </a:lnTo>
                <a:lnTo>
                  <a:pt x="6725" y="3647"/>
                </a:lnTo>
                <a:lnTo>
                  <a:pt x="6735" y="3631"/>
                </a:lnTo>
                <a:lnTo>
                  <a:pt x="6747" y="3615"/>
                </a:lnTo>
                <a:lnTo>
                  <a:pt x="6759" y="3603"/>
                </a:lnTo>
                <a:lnTo>
                  <a:pt x="6772" y="3589"/>
                </a:lnTo>
                <a:lnTo>
                  <a:pt x="6786" y="3579"/>
                </a:lnTo>
                <a:lnTo>
                  <a:pt x="6802" y="3569"/>
                </a:lnTo>
                <a:lnTo>
                  <a:pt x="6820" y="3561"/>
                </a:lnTo>
                <a:lnTo>
                  <a:pt x="6838" y="3555"/>
                </a:lnTo>
                <a:lnTo>
                  <a:pt x="6856" y="3549"/>
                </a:lnTo>
                <a:lnTo>
                  <a:pt x="6876" y="3547"/>
                </a:lnTo>
                <a:lnTo>
                  <a:pt x="6894" y="3545"/>
                </a:lnTo>
                <a:lnTo>
                  <a:pt x="7150" y="3547"/>
                </a:lnTo>
                <a:lnTo>
                  <a:pt x="7150" y="3547"/>
                </a:lnTo>
                <a:lnTo>
                  <a:pt x="7174" y="3545"/>
                </a:lnTo>
                <a:lnTo>
                  <a:pt x="7200" y="3541"/>
                </a:lnTo>
                <a:lnTo>
                  <a:pt x="7224" y="3535"/>
                </a:lnTo>
                <a:lnTo>
                  <a:pt x="7248" y="3527"/>
                </a:lnTo>
                <a:lnTo>
                  <a:pt x="7270" y="3517"/>
                </a:lnTo>
                <a:lnTo>
                  <a:pt x="7290" y="3503"/>
                </a:lnTo>
                <a:lnTo>
                  <a:pt x="7310" y="3489"/>
                </a:lnTo>
                <a:lnTo>
                  <a:pt x="7328" y="3473"/>
                </a:lnTo>
                <a:lnTo>
                  <a:pt x="7328" y="3473"/>
                </a:lnTo>
                <a:lnTo>
                  <a:pt x="7344" y="3455"/>
                </a:lnTo>
                <a:lnTo>
                  <a:pt x="7358" y="3435"/>
                </a:lnTo>
                <a:lnTo>
                  <a:pt x="7372" y="3415"/>
                </a:lnTo>
                <a:lnTo>
                  <a:pt x="7382" y="3393"/>
                </a:lnTo>
                <a:lnTo>
                  <a:pt x="7390" y="3369"/>
                </a:lnTo>
                <a:lnTo>
                  <a:pt x="7398" y="3345"/>
                </a:lnTo>
                <a:lnTo>
                  <a:pt x="7400" y="3321"/>
                </a:lnTo>
                <a:lnTo>
                  <a:pt x="7402" y="3295"/>
                </a:lnTo>
                <a:lnTo>
                  <a:pt x="7402" y="3295"/>
                </a:lnTo>
                <a:lnTo>
                  <a:pt x="7400" y="3269"/>
                </a:lnTo>
                <a:lnTo>
                  <a:pt x="7398" y="3243"/>
                </a:lnTo>
                <a:lnTo>
                  <a:pt x="7390" y="3219"/>
                </a:lnTo>
                <a:lnTo>
                  <a:pt x="7382" y="3197"/>
                </a:lnTo>
                <a:lnTo>
                  <a:pt x="7372" y="3173"/>
                </a:lnTo>
                <a:lnTo>
                  <a:pt x="7360" y="3153"/>
                </a:lnTo>
                <a:lnTo>
                  <a:pt x="7344" y="3133"/>
                </a:lnTo>
                <a:lnTo>
                  <a:pt x="7328" y="3115"/>
                </a:lnTo>
                <a:lnTo>
                  <a:pt x="7310" y="3099"/>
                </a:lnTo>
                <a:lnTo>
                  <a:pt x="7290" y="3085"/>
                </a:lnTo>
                <a:lnTo>
                  <a:pt x="7270" y="3073"/>
                </a:lnTo>
                <a:lnTo>
                  <a:pt x="7248" y="3061"/>
                </a:lnTo>
                <a:lnTo>
                  <a:pt x="7224" y="3053"/>
                </a:lnTo>
                <a:lnTo>
                  <a:pt x="7200" y="3047"/>
                </a:lnTo>
                <a:lnTo>
                  <a:pt x="7176" y="3043"/>
                </a:lnTo>
                <a:lnTo>
                  <a:pt x="7150" y="3041"/>
                </a:lnTo>
                <a:lnTo>
                  <a:pt x="7150" y="3041"/>
                </a:lnTo>
                <a:close/>
              </a:path>
            </a:pathLst>
          </a:custGeom>
          <a:solidFill>
            <a:srgbClr val="F5FA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2AFB7F-08D0-4EE4-A25D-3FE50B056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0" name="Rectangle 45">
            <a:extLst>
              <a:ext uri="{FF2B5EF4-FFF2-40B4-BE49-F238E27FC236}">
                <a16:creationId xmlns:a16="http://schemas.microsoft.com/office/drawing/2014/main" id="{67CECF57-4266-43ED-8BCB-A9C6A89BB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4.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kumimoji="0" lang="ko-KR" altLang="en-US" sz="7400" b="1" i="0" u="none" strike="noStrike" cap="none" normalizeH="0" baseline="0" dirty="0" err="1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수행결과</a:t>
            </a:r>
            <a:r>
              <a:rPr kumimoji="0" lang="en-US" altLang="ko-KR" sz="74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(3/6)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9280187" cy="6935290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9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321883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프로시저 결과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63" y="4161135"/>
            <a:ext cx="13266120" cy="14879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87" y="5979225"/>
            <a:ext cx="13344081" cy="165109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rcRect t="89206"/>
          <a:stretch/>
        </p:blipFill>
        <p:spPr>
          <a:xfrm>
            <a:off x="184357" y="8239919"/>
            <a:ext cx="13214336" cy="815518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21/25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6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3DF087B1-AC4A-46C9-8F10-D5D2E6E70540}"/>
              </a:ext>
            </a:extLst>
          </p:cNvPr>
          <p:cNvSpPr>
            <a:spLocks/>
          </p:cNvSpPr>
          <p:nvPr/>
        </p:nvSpPr>
        <p:spPr bwMode="auto">
          <a:xfrm>
            <a:off x="3889375" y="2012950"/>
            <a:ext cx="11750675" cy="7177088"/>
          </a:xfrm>
          <a:custGeom>
            <a:avLst/>
            <a:gdLst>
              <a:gd name="T0" fmla="*/ 6409 w 7402"/>
              <a:gd name="T1" fmla="*/ 2981 h 4521"/>
              <a:gd name="T2" fmla="*/ 6317 w 7402"/>
              <a:gd name="T3" fmla="*/ 2787 h 4521"/>
              <a:gd name="T4" fmla="*/ 6225 w 7402"/>
              <a:gd name="T5" fmla="*/ 2591 h 4521"/>
              <a:gd name="T6" fmla="*/ 5957 w 7402"/>
              <a:gd name="T7" fmla="*/ 2531 h 4521"/>
              <a:gd name="T8" fmla="*/ 5761 w 7402"/>
              <a:gd name="T9" fmla="*/ 2399 h 4521"/>
              <a:gd name="T10" fmla="*/ 5751 w 7402"/>
              <a:gd name="T11" fmla="*/ 2182 h 4521"/>
              <a:gd name="T12" fmla="*/ 5933 w 7402"/>
              <a:gd name="T13" fmla="*/ 2032 h 4521"/>
              <a:gd name="T14" fmla="*/ 6840 w 7402"/>
              <a:gd name="T15" fmla="*/ 1986 h 4521"/>
              <a:gd name="T16" fmla="*/ 6954 w 7402"/>
              <a:gd name="T17" fmla="*/ 1796 h 4521"/>
              <a:gd name="T18" fmla="*/ 6884 w 7402"/>
              <a:gd name="T19" fmla="*/ 1596 h 4521"/>
              <a:gd name="T20" fmla="*/ 5877 w 7402"/>
              <a:gd name="T21" fmla="*/ 1522 h 4521"/>
              <a:gd name="T22" fmla="*/ 5669 w 7402"/>
              <a:gd name="T23" fmla="*/ 1410 h 4521"/>
              <a:gd name="T24" fmla="*/ 5637 w 7402"/>
              <a:gd name="T25" fmla="*/ 1194 h 4521"/>
              <a:gd name="T26" fmla="*/ 5803 w 7402"/>
              <a:gd name="T27" fmla="*/ 1028 h 4521"/>
              <a:gd name="T28" fmla="*/ 6267 w 7402"/>
              <a:gd name="T29" fmla="*/ 986 h 4521"/>
              <a:gd name="T30" fmla="*/ 6399 w 7402"/>
              <a:gd name="T31" fmla="*/ 790 h 4521"/>
              <a:gd name="T32" fmla="*/ 6325 w 7402"/>
              <a:gd name="T33" fmla="*/ 590 h 4521"/>
              <a:gd name="T34" fmla="*/ 4845 w 7402"/>
              <a:gd name="T35" fmla="*/ 510 h 4521"/>
              <a:gd name="T36" fmla="*/ 4725 w 7402"/>
              <a:gd name="T37" fmla="*/ 454 h 4521"/>
              <a:gd name="T38" fmla="*/ 4689 w 7402"/>
              <a:gd name="T39" fmla="*/ 320 h 4521"/>
              <a:gd name="T40" fmla="*/ 4507 w 7402"/>
              <a:gd name="T41" fmla="*/ 46 h 4521"/>
              <a:gd name="T42" fmla="*/ 2937 w 7402"/>
              <a:gd name="T43" fmla="*/ 16 h 4521"/>
              <a:gd name="T44" fmla="*/ 2709 w 7402"/>
              <a:gd name="T45" fmla="*/ 242 h 4521"/>
              <a:gd name="T46" fmla="*/ 2675 w 7402"/>
              <a:gd name="T47" fmla="*/ 422 h 4521"/>
              <a:gd name="T48" fmla="*/ 2551 w 7402"/>
              <a:gd name="T49" fmla="*/ 504 h 4521"/>
              <a:gd name="T50" fmla="*/ 1813 w 7402"/>
              <a:gd name="T51" fmla="*/ 560 h 4521"/>
              <a:gd name="T52" fmla="*/ 1721 w 7402"/>
              <a:gd name="T53" fmla="*/ 1008 h 4521"/>
              <a:gd name="T54" fmla="*/ 252 w 7402"/>
              <a:gd name="T55" fmla="*/ 1080 h 4521"/>
              <a:gd name="T56" fmla="*/ 180 w 7402"/>
              <a:gd name="T57" fmla="*/ 1284 h 4521"/>
              <a:gd name="T58" fmla="*/ 310 w 7402"/>
              <a:gd name="T59" fmla="*/ 1480 h 4521"/>
              <a:gd name="T60" fmla="*/ 943 w 7402"/>
              <a:gd name="T61" fmla="*/ 1516 h 4521"/>
              <a:gd name="T62" fmla="*/ 1005 w 7402"/>
              <a:gd name="T63" fmla="*/ 1674 h 4521"/>
              <a:gd name="T64" fmla="*/ 1255 w 7402"/>
              <a:gd name="T65" fmla="*/ 1984 h 4521"/>
              <a:gd name="T66" fmla="*/ 1767 w 7402"/>
              <a:gd name="T67" fmla="*/ 2040 h 4521"/>
              <a:gd name="T68" fmla="*/ 1915 w 7402"/>
              <a:gd name="T69" fmla="*/ 2221 h 4521"/>
              <a:gd name="T70" fmla="*/ 1863 w 7402"/>
              <a:gd name="T71" fmla="*/ 2433 h 4521"/>
              <a:gd name="T72" fmla="*/ 1503 w 7402"/>
              <a:gd name="T73" fmla="*/ 2523 h 4521"/>
              <a:gd name="T74" fmla="*/ 1309 w 7402"/>
              <a:gd name="T75" fmla="*/ 2615 h 4521"/>
              <a:gd name="T76" fmla="*/ 1249 w 7402"/>
              <a:gd name="T77" fmla="*/ 2829 h 4521"/>
              <a:gd name="T78" fmla="*/ 1133 w 7402"/>
              <a:gd name="T79" fmla="*/ 3001 h 4521"/>
              <a:gd name="T80" fmla="*/ 178 w 7402"/>
              <a:gd name="T81" fmla="*/ 3037 h 4521"/>
              <a:gd name="T82" fmla="*/ 20 w 7402"/>
              <a:gd name="T83" fmla="*/ 3179 h 4521"/>
              <a:gd name="T84" fmla="*/ 30 w 7402"/>
              <a:gd name="T85" fmla="*/ 3399 h 4521"/>
              <a:gd name="T86" fmla="*/ 226 w 7402"/>
              <a:gd name="T87" fmla="*/ 3529 h 4521"/>
              <a:gd name="T88" fmla="*/ 839 w 7402"/>
              <a:gd name="T89" fmla="*/ 3581 h 4521"/>
              <a:gd name="T90" fmla="*/ 915 w 7402"/>
              <a:gd name="T91" fmla="*/ 3785 h 4521"/>
              <a:gd name="T92" fmla="*/ 1007 w 7402"/>
              <a:gd name="T93" fmla="*/ 3981 h 4521"/>
              <a:gd name="T94" fmla="*/ 2323 w 7402"/>
              <a:gd name="T95" fmla="*/ 4039 h 4521"/>
              <a:gd name="T96" fmla="*/ 2477 w 7402"/>
              <a:gd name="T97" fmla="*/ 4121 h 4521"/>
              <a:gd name="T98" fmla="*/ 2513 w 7402"/>
              <a:gd name="T99" fmla="*/ 4283 h 4521"/>
              <a:gd name="T100" fmla="*/ 2685 w 7402"/>
              <a:gd name="T101" fmla="*/ 4493 h 4521"/>
              <a:gd name="T102" fmla="*/ 4885 w 7402"/>
              <a:gd name="T103" fmla="*/ 4499 h 4521"/>
              <a:gd name="T104" fmla="*/ 5057 w 7402"/>
              <a:gd name="T105" fmla="*/ 4289 h 4521"/>
              <a:gd name="T106" fmla="*/ 5095 w 7402"/>
              <a:gd name="T107" fmla="*/ 4123 h 4521"/>
              <a:gd name="T108" fmla="*/ 5255 w 7402"/>
              <a:gd name="T109" fmla="*/ 4039 h 4521"/>
              <a:gd name="T110" fmla="*/ 6651 w 7402"/>
              <a:gd name="T111" fmla="*/ 3949 h 4521"/>
              <a:gd name="T112" fmla="*/ 6701 w 7402"/>
              <a:gd name="T113" fmla="*/ 3739 h 4521"/>
              <a:gd name="T114" fmla="*/ 6786 w 7402"/>
              <a:gd name="T115" fmla="*/ 3579 h 4521"/>
              <a:gd name="T116" fmla="*/ 7200 w 7402"/>
              <a:gd name="T117" fmla="*/ 3541 h 4521"/>
              <a:gd name="T118" fmla="*/ 7372 w 7402"/>
              <a:gd name="T119" fmla="*/ 3415 h 4521"/>
              <a:gd name="T120" fmla="*/ 7382 w 7402"/>
              <a:gd name="T121" fmla="*/ 3197 h 4521"/>
              <a:gd name="T122" fmla="*/ 7200 w 7402"/>
              <a:gd name="T123" fmla="*/ 3047 h 4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02" h="4521">
                <a:moveTo>
                  <a:pt x="7150" y="3041"/>
                </a:moveTo>
                <a:lnTo>
                  <a:pt x="6569" y="3039"/>
                </a:lnTo>
                <a:lnTo>
                  <a:pt x="6569" y="3039"/>
                </a:lnTo>
                <a:lnTo>
                  <a:pt x="6543" y="3039"/>
                </a:lnTo>
                <a:lnTo>
                  <a:pt x="6519" y="3035"/>
                </a:lnTo>
                <a:lnTo>
                  <a:pt x="6495" y="3029"/>
                </a:lnTo>
                <a:lnTo>
                  <a:pt x="6471" y="3019"/>
                </a:lnTo>
                <a:lnTo>
                  <a:pt x="6449" y="3009"/>
                </a:lnTo>
                <a:lnTo>
                  <a:pt x="6427" y="2997"/>
                </a:lnTo>
                <a:lnTo>
                  <a:pt x="6409" y="2981"/>
                </a:lnTo>
                <a:lnTo>
                  <a:pt x="6391" y="2965"/>
                </a:lnTo>
                <a:lnTo>
                  <a:pt x="6375" y="2947"/>
                </a:lnTo>
                <a:lnTo>
                  <a:pt x="6359" y="2927"/>
                </a:lnTo>
                <a:lnTo>
                  <a:pt x="6347" y="2907"/>
                </a:lnTo>
                <a:lnTo>
                  <a:pt x="6337" y="2885"/>
                </a:lnTo>
                <a:lnTo>
                  <a:pt x="6329" y="2861"/>
                </a:lnTo>
                <a:lnTo>
                  <a:pt x="6321" y="2837"/>
                </a:lnTo>
                <a:lnTo>
                  <a:pt x="6319" y="2813"/>
                </a:lnTo>
                <a:lnTo>
                  <a:pt x="6317" y="2787"/>
                </a:lnTo>
                <a:lnTo>
                  <a:pt x="6317" y="2787"/>
                </a:lnTo>
                <a:lnTo>
                  <a:pt x="6317" y="2787"/>
                </a:lnTo>
                <a:lnTo>
                  <a:pt x="6315" y="2761"/>
                </a:lnTo>
                <a:lnTo>
                  <a:pt x="6311" y="2735"/>
                </a:lnTo>
                <a:lnTo>
                  <a:pt x="6305" y="2711"/>
                </a:lnTo>
                <a:lnTo>
                  <a:pt x="6297" y="2687"/>
                </a:lnTo>
                <a:lnTo>
                  <a:pt x="6287" y="2665"/>
                </a:lnTo>
                <a:lnTo>
                  <a:pt x="6273" y="2645"/>
                </a:lnTo>
                <a:lnTo>
                  <a:pt x="6259" y="2625"/>
                </a:lnTo>
                <a:lnTo>
                  <a:pt x="6243" y="2607"/>
                </a:lnTo>
                <a:lnTo>
                  <a:pt x="6225" y="2591"/>
                </a:lnTo>
                <a:lnTo>
                  <a:pt x="6205" y="2577"/>
                </a:lnTo>
                <a:lnTo>
                  <a:pt x="6185" y="2563"/>
                </a:lnTo>
                <a:lnTo>
                  <a:pt x="6163" y="2553"/>
                </a:lnTo>
                <a:lnTo>
                  <a:pt x="6139" y="2545"/>
                </a:lnTo>
                <a:lnTo>
                  <a:pt x="6115" y="2539"/>
                </a:lnTo>
                <a:lnTo>
                  <a:pt x="6091" y="2535"/>
                </a:lnTo>
                <a:lnTo>
                  <a:pt x="6065" y="2533"/>
                </a:lnTo>
                <a:lnTo>
                  <a:pt x="5983" y="2531"/>
                </a:lnTo>
                <a:lnTo>
                  <a:pt x="5983" y="2531"/>
                </a:lnTo>
                <a:lnTo>
                  <a:pt x="5957" y="2531"/>
                </a:lnTo>
                <a:lnTo>
                  <a:pt x="5933" y="2527"/>
                </a:lnTo>
                <a:lnTo>
                  <a:pt x="5907" y="2521"/>
                </a:lnTo>
                <a:lnTo>
                  <a:pt x="5885" y="2511"/>
                </a:lnTo>
                <a:lnTo>
                  <a:pt x="5863" y="2501"/>
                </a:lnTo>
                <a:lnTo>
                  <a:pt x="5841" y="2489"/>
                </a:lnTo>
                <a:lnTo>
                  <a:pt x="5823" y="2473"/>
                </a:lnTo>
                <a:lnTo>
                  <a:pt x="5805" y="2457"/>
                </a:lnTo>
                <a:lnTo>
                  <a:pt x="5789" y="2439"/>
                </a:lnTo>
                <a:lnTo>
                  <a:pt x="5773" y="2421"/>
                </a:lnTo>
                <a:lnTo>
                  <a:pt x="5761" y="2399"/>
                </a:lnTo>
                <a:lnTo>
                  <a:pt x="5751" y="2377"/>
                </a:lnTo>
                <a:lnTo>
                  <a:pt x="5741" y="2353"/>
                </a:lnTo>
                <a:lnTo>
                  <a:pt x="5735" y="2329"/>
                </a:lnTo>
                <a:lnTo>
                  <a:pt x="5731" y="2305"/>
                </a:lnTo>
                <a:lnTo>
                  <a:pt x="5731" y="2279"/>
                </a:lnTo>
                <a:lnTo>
                  <a:pt x="5731" y="2279"/>
                </a:lnTo>
                <a:lnTo>
                  <a:pt x="5733" y="2253"/>
                </a:lnTo>
                <a:lnTo>
                  <a:pt x="5735" y="2227"/>
                </a:lnTo>
                <a:lnTo>
                  <a:pt x="5743" y="2203"/>
                </a:lnTo>
                <a:lnTo>
                  <a:pt x="5751" y="2182"/>
                </a:lnTo>
                <a:lnTo>
                  <a:pt x="5761" y="2160"/>
                </a:lnTo>
                <a:lnTo>
                  <a:pt x="5775" y="2138"/>
                </a:lnTo>
                <a:lnTo>
                  <a:pt x="5789" y="2120"/>
                </a:lnTo>
                <a:lnTo>
                  <a:pt x="5805" y="2102"/>
                </a:lnTo>
                <a:lnTo>
                  <a:pt x="5823" y="2084"/>
                </a:lnTo>
                <a:lnTo>
                  <a:pt x="5843" y="2070"/>
                </a:lnTo>
                <a:lnTo>
                  <a:pt x="5863" y="2058"/>
                </a:lnTo>
                <a:lnTo>
                  <a:pt x="5885" y="2046"/>
                </a:lnTo>
                <a:lnTo>
                  <a:pt x="5909" y="2038"/>
                </a:lnTo>
                <a:lnTo>
                  <a:pt x="5933" y="2032"/>
                </a:lnTo>
                <a:lnTo>
                  <a:pt x="5959" y="2028"/>
                </a:lnTo>
                <a:lnTo>
                  <a:pt x="5983" y="2028"/>
                </a:lnTo>
                <a:lnTo>
                  <a:pt x="6695" y="2030"/>
                </a:lnTo>
                <a:lnTo>
                  <a:pt x="6695" y="2030"/>
                </a:lnTo>
                <a:lnTo>
                  <a:pt x="6721" y="2028"/>
                </a:lnTo>
                <a:lnTo>
                  <a:pt x="6747" y="2024"/>
                </a:lnTo>
                <a:lnTo>
                  <a:pt x="6772" y="2018"/>
                </a:lnTo>
                <a:lnTo>
                  <a:pt x="6796" y="2010"/>
                </a:lnTo>
                <a:lnTo>
                  <a:pt x="6818" y="1998"/>
                </a:lnTo>
                <a:lnTo>
                  <a:pt x="6840" y="1986"/>
                </a:lnTo>
                <a:lnTo>
                  <a:pt x="6860" y="1970"/>
                </a:lnTo>
                <a:lnTo>
                  <a:pt x="6878" y="1954"/>
                </a:lnTo>
                <a:lnTo>
                  <a:pt x="6878" y="1954"/>
                </a:lnTo>
                <a:lnTo>
                  <a:pt x="6896" y="1936"/>
                </a:lnTo>
                <a:lnTo>
                  <a:pt x="6910" y="1916"/>
                </a:lnTo>
                <a:lnTo>
                  <a:pt x="6924" y="1894"/>
                </a:lnTo>
                <a:lnTo>
                  <a:pt x="6934" y="1870"/>
                </a:lnTo>
                <a:lnTo>
                  <a:pt x="6944" y="1846"/>
                </a:lnTo>
                <a:lnTo>
                  <a:pt x="6950" y="1822"/>
                </a:lnTo>
                <a:lnTo>
                  <a:pt x="6954" y="1796"/>
                </a:lnTo>
                <a:lnTo>
                  <a:pt x="6956" y="1768"/>
                </a:lnTo>
                <a:lnTo>
                  <a:pt x="6956" y="1768"/>
                </a:lnTo>
                <a:lnTo>
                  <a:pt x="6954" y="1744"/>
                </a:lnTo>
                <a:lnTo>
                  <a:pt x="6950" y="1720"/>
                </a:lnTo>
                <a:lnTo>
                  <a:pt x="6944" y="1696"/>
                </a:lnTo>
                <a:lnTo>
                  <a:pt x="6936" y="1674"/>
                </a:lnTo>
                <a:lnTo>
                  <a:pt x="6926" y="1652"/>
                </a:lnTo>
                <a:lnTo>
                  <a:pt x="6914" y="1632"/>
                </a:lnTo>
                <a:lnTo>
                  <a:pt x="6900" y="1614"/>
                </a:lnTo>
                <a:lnTo>
                  <a:pt x="6884" y="1596"/>
                </a:lnTo>
                <a:lnTo>
                  <a:pt x="6866" y="1580"/>
                </a:lnTo>
                <a:lnTo>
                  <a:pt x="6848" y="1566"/>
                </a:lnTo>
                <a:lnTo>
                  <a:pt x="6828" y="1554"/>
                </a:lnTo>
                <a:lnTo>
                  <a:pt x="6806" y="1544"/>
                </a:lnTo>
                <a:lnTo>
                  <a:pt x="6784" y="1536"/>
                </a:lnTo>
                <a:lnTo>
                  <a:pt x="6763" y="1530"/>
                </a:lnTo>
                <a:lnTo>
                  <a:pt x="6737" y="1526"/>
                </a:lnTo>
                <a:lnTo>
                  <a:pt x="6713" y="1524"/>
                </a:lnTo>
                <a:lnTo>
                  <a:pt x="5877" y="1522"/>
                </a:lnTo>
                <a:lnTo>
                  <a:pt x="5877" y="1522"/>
                </a:lnTo>
                <a:lnTo>
                  <a:pt x="5851" y="1520"/>
                </a:lnTo>
                <a:lnTo>
                  <a:pt x="5827" y="1516"/>
                </a:lnTo>
                <a:lnTo>
                  <a:pt x="5803" y="1510"/>
                </a:lnTo>
                <a:lnTo>
                  <a:pt x="5779" y="1502"/>
                </a:lnTo>
                <a:lnTo>
                  <a:pt x="5757" y="1490"/>
                </a:lnTo>
                <a:lnTo>
                  <a:pt x="5737" y="1478"/>
                </a:lnTo>
                <a:lnTo>
                  <a:pt x="5717" y="1464"/>
                </a:lnTo>
                <a:lnTo>
                  <a:pt x="5699" y="1448"/>
                </a:lnTo>
                <a:lnTo>
                  <a:pt x="5683" y="1430"/>
                </a:lnTo>
                <a:lnTo>
                  <a:pt x="5669" y="1410"/>
                </a:lnTo>
                <a:lnTo>
                  <a:pt x="5655" y="1388"/>
                </a:lnTo>
                <a:lnTo>
                  <a:pt x="5645" y="1366"/>
                </a:lnTo>
                <a:lnTo>
                  <a:pt x="5637" y="1344"/>
                </a:lnTo>
                <a:lnTo>
                  <a:pt x="5631" y="1320"/>
                </a:lnTo>
                <a:lnTo>
                  <a:pt x="5627" y="1294"/>
                </a:lnTo>
                <a:lnTo>
                  <a:pt x="5625" y="1268"/>
                </a:lnTo>
                <a:lnTo>
                  <a:pt x="5625" y="1268"/>
                </a:lnTo>
                <a:lnTo>
                  <a:pt x="5627" y="1242"/>
                </a:lnTo>
                <a:lnTo>
                  <a:pt x="5631" y="1218"/>
                </a:lnTo>
                <a:lnTo>
                  <a:pt x="5637" y="1194"/>
                </a:lnTo>
                <a:lnTo>
                  <a:pt x="5645" y="1170"/>
                </a:lnTo>
                <a:lnTo>
                  <a:pt x="5657" y="1148"/>
                </a:lnTo>
                <a:lnTo>
                  <a:pt x="5669" y="1126"/>
                </a:lnTo>
                <a:lnTo>
                  <a:pt x="5683" y="1108"/>
                </a:lnTo>
                <a:lnTo>
                  <a:pt x="5699" y="1090"/>
                </a:lnTo>
                <a:lnTo>
                  <a:pt x="5717" y="1074"/>
                </a:lnTo>
                <a:lnTo>
                  <a:pt x="5737" y="1058"/>
                </a:lnTo>
                <a:lnTo>
                  <a:pt x="5757" y="1046"/>
                </a:lnTo>
                <a:lnTo>
                  <a:pt x="5779" y="1036"/>
                </a:lnTo>
                <a:lnTo>
                  <a:pt x="5803" y="1028"/>
                </a:lnTo>
                <a:lnTo>
                  <a:pt x="5827" y="1020"/>
                </a:lnTo>
                <a:lnTo>
                  <a:pt x="5853" y="1018"/>
                </a:lnTo>
                <a:lnTo>
                  <a:pt x="5879" y="1016"/>
                </a:lnTo>
                <a:lnTo>
                  <a:pt x="6147" y="1018"/>
                </a:lnTo>
                <a:lnTo>
                  <a:pt x="6147" y="1018"/>
                </a:lnTo>
                <a:lnTo>
                  <a:pt x="6173" y="1016"/>
                </a:lnTo>
                <a:lnTo>
                  <a:pt x="6197" y="1012"/>
                </a:lnTo>
                <a:lnTo>
                  <a:pt x="6221" y="1006"/>
                </a:lnTo>
                <a:lnTo>
                  <a:pt x="6245" y="998"/>
                </a:lnTo>
                <a:lnTo>
                  <a:pt x="6267" y="986"/>
                </a:lnTo>
                <a:lnTo>
                  <a:pt x="6287" y="974"/>
                </a:lnTo>
                <a:lnTo>
                  <a:pt x="6307" y="960"/>
                </a:lnTo>
                <a:lnTo>
                  <a:pt x="6325" y="944"/>
                </a:lnTo>
                <a:lnTo>
                  <a:pt x="6325" y="944"/>
                </a:lnTo>
                <a:lnTo>
                  <a:pt x="6343" y="922"/>
                </a:lnTo>
                <a:lnTo>
                  <a:pt x="6361" y="900"/>
                </a:lnTo>
                <a:lnTo>
                  <a:pt x="6375" y="874"/>
                </a:lnTo>
                <a:lnTo>
                  <a:pt x="6385" y="848"/>
                </a:lnTo>
                <a:lnTo>
                  <a:pt x="6393" y="820"/>
                </a:lnTo>
                <a:lnTo>
                  <a:pt x="6399" y="790"/>
                </a:lnTo>
                <a:lnTo>
                  <a:pt x="6399" y="760"/>
                </a:lnTo>
                <a:lnTo>
                  <a:pt x="6397" y="728"/>
                </a:lnTo>
                <a:lnTo>
                  <a:pt x="6397" y="728"/>
                </a:lnTo>
                <a:lnTo>
                  <a:pt x="6393" y="706"/>
                </a:lnTo>
                <a:lnTo>
                  <a:pt x="6387" y="684"/>
                </a:lnTo>
                <a:lnTo>
                  <a:pt x="6377" y="664"/>
                </a:lnTo>
                <a:lnTo>
                  <a:pt x="6367" y="644"/>
                </a:lnTo>
                <a:lnTo>
                  <a:pt x="6355" y="626"/>
                </a:lnTo>
                <a:lnTo>
                  <a:pt x="6341" y="608"/>
                </a:lnTo>
                <a:lnTo>
                  <a:pt x="6325" y="590"/>
                </a:lnTo>
                <a:lnTo>
                  <a:pt x="6307" y="576"/>
                </a:lnTo>
                <a:lnTo>
                  <a:pt x="6289" y="562"/>
                </a:lnTo>
                <a:lnTo>
                  <a:pt x="6269" y="548"/>
                </a:lnTo>
                <a:lnTo>
                  <a:pt x="6249" y="538"/>
                </a:lnTo>
                <a:lnTo>
                  <a:pt x="6229" y="530"/>
                </a:lnTo>
                <a:lnTo>
                  <a:pt x="6207" y="522"/>
                </a:lnTo>
                <a:lnTo>
                  <a:pt x="6185" y="516"/>
                </a:lnTo>
                <a:lnTo>
                  <a:pt x="6163" y="514"/>
                </a:lnTo>
                <a:lnTo>
                  <a:pt x="6139" y="512"/>
                </a:lnTo>
                <a:lnTo>
                  <a:pt x="4845" y="510"/>
                </a:lnTo>
                <a:lnTo>
                  <a:pt x="4845" y="510"/>
                </a:lnTo>
                <a:lnTo>
                  <a:pt x="4829" y="510"/>
                </a:lnTo>
                <a:lnTo>
                  <a:pt x="4813" y="506"/>
                </a:lnTo>
                <a:lnTo>
                  <a:pt x="4799" y="504"/>
                </a:lnTo>
                <a:lnTo>
                  <a:pt x="4785" y="498"/>
                </a:lnTo>
                <a:lnTo>
                  <a:pt x="4771" y="492"/>
                </a:lnTo>
                <a:lnTo>
                  <a:pt x="4759" y="484"/>
                </a:lnTo>
                <a:lnTo>
                  <a:pt x="4747" y="474"/>
                </a:lnTo>
                <a:lnTo>
                  <a:pt x="4735" y="464"/>
                </a:lnTo>
                <a:lnTo>
                  <a:pt x="4725" y="454"/>
                </a:lnTo>
                <a:lnTo>
                  <a:pt x="4717" y="442"/>
                </a:lnTo>
                <a:lnTo>
                  <a:pt x="4709" y="430"/>
                </a:lnTo>
                <a:lnTo>
                  <a:pt x="4703" y="416"/>
                </a:lnTo>
                <a:lnTo>
                  <a:pt x="4697" y="402"/>
                </a:lnTo>
                <a:lnTo>
                  <a:pt x="4695" y="388"/>
                </a:lnTo>
                <a:lnTo>
                  <a:pt x="4691" y="372"/>
                </a:lnTo>
                <a:lnTo>
                  <a:pt x="4691" y="356"/>
                </a:lnTo>
                <a:lnTo>
                  <a:pt x="4691" y="356"/>
                </a:lnTo>
                <a:lnTo>
                  <a:pt x="4691" y="356"/>
                </a:lnTo>
                <a:lnTo>
                  <a:pt x="4689" y="320"/>
                </a:lnTo>
                <a:lnTo>
                  <a:pt x="4683" y="286"/>
                </a:lnTo>
                <a:lnTo>
                  <a:pt x="4675" y="252"/>
                </a:lnTo>
                <a:lnTo>
                  <a:pt x="4663" y="220"/>
                </a:lnTo>
                <a:lnTo>
                  <a:pt x="4649" y="188"/>
                </a:lnTo>
                <a:lnTo>
                  <a:pt x="4631" y="160"/>
                </a:lnTo>
                <a:lnTo>
                  <a:pt x="4611" y="132"/>
                </a:lnTo>
                <a:lnTo>
                  <a:pt x="4589" y="108"/>
                </a:lnTo>
                <a:lnTo>
                  <a:pt x="4563" y="84"/>
                </a:lnTo>
                <a:lnTo>
                  <a:pt x="4537" y="64"/>
                </a:lnTo>
                <a:lnTo>
                  <a:pt x="4507" y="46"/>
                </a:lnTo>
                <a:lnTo>
                  <a:pt x="4477" y="32"/>
                </a:lnTo>
                <a:lnTo>
                  <a:pt x="4445" y="20"/>
                </a:lnTo>
                <a:lnTo>
                  <a:pt x="4411" y="10"/>
                </a:lnTo>
                <a:lnTo>
                  <a:pt x="4375" y="6"/>
                </a:lnTo>
                <a:lnTo>
                  <a:pt x="4339" y="4"/>
                </a:lnTo>
                <a:lnTo>
                  <a:pt x="3039" y="0"/>
                </a:lnTo>
                <a:lnTo>
                  <a:pt x="3039" y="0"/>
                </a:lnTo>
                <a:lnTo>
                  <a:pt x="3005" y="2"/>
                </a:lnTo>
                <a:lnTo>
                  <a:pt x="2971" y="6"/>
                </a:lnTo>
                <a:lnTo>
                  <a:pt x="2937" y="16"/>
                </a:lnTo>
                <a:lnTo>
                  <a:pt x="2905" y="26"/>
                </a:lnTo>
                <a:lnTo>
                  <a:pt x="2875" y="42"/>
                </a:lnTo>
                <a:lnTo>
                  <a:pt x="2847" y="58"/>
                </a:lnTo>
                <a:lnTo>
                  <a:pt x="2819" y="78"/>
                </a:lnTo>
                <a:lnTo>
                  <a:pt x="2795" y="100"/>
                </a:lnTo>
                <a:lnTo>
                  <a:pt x="2773" y="126"/>
                </a:lnTo>
                <a:lnTo>
                  <a:pt x="2753" y="152"/>
                </a:lnTo>
                <a:lnTo>
                  <a:pt x="2735" y="180"/>
                </a:lnTo>
                <a:lnTo>
                  <a:pt x="2721" y="210"/>
                </a:lnTo>
                <a:lnTo>
                  <a:pt x="2709" y="242"/>
                </a:lnTo>
                <a:lnTo>
                  <a:pt x="2701" y="276"/>
                </a:lnTo>
                <a:lnTo>
                  <a:pt x="2695" y="310"/>
                </a:lnTo>
                <a:lnTo>
                  <a:pt x="2693" y="346"/>
                </a:lnTo>
                <a:lnTo>
                  <a:pt x="2693" y="346"/>
                </a:lnTo>
                <a:lnTo>
                  <a:pt x="2693" y="346"/>
                </a:lnTo>
                <a:lnTo>
                  <a:pt x="2693" y="362"/>
                </a:lnTo>
                <a:lnTo>
                  <a:pt x="2691" y="378"/>
                </a:lnTo>
                <a:lnTo>
                  <a:pt x="2687" y="392"/>
                </a:lnTo>
                <a:lnTo>
                  <a:pt x="2681" y="408"/>
                </a:lnTo>
                <a:lnTo>
                  <a:pt x="2675" y="422"/>
                </a:lnTo>
                <a:lnTo>
                  <a:pt x="2667" y="434"/>
                </a:lnTo>
                <a:lnTo>
                  <a:pt x="2657" y="446"/>
                </a:lnTo>
                <a:lnTo>
                  <a:pt x="2647" y="458"/>
                </a:lnTo>
                <a:lnTo>
                  <a:pt x="2635" y="468"/>
                </a:lnTo>
                <a:lnTo>
                  <a:pt x="2623" y="478"/>
                </a:lnTo>
                <a:lnTo>
                  <a:pt x="2609" y="486"/>
                </a:lnTo>
                <a:lnTo>
                  <a:pt x="2595" y="492"/>
                </a:lnTo>
                <a:lnTo>
                  <a:pt x="2581" y="498"/>
                </a:lnTo>
                <a:lnTo>
                  <a:pt x="2565" y="502"/>
                </a:lnTo>
                <a:lnTo>
                  <a:pt x="2551" y="504"/>
                </a:lnTo>
                <a:lnTo>
                  <a:pt x="2533" y="504"/>
                </a:lnTo>
                <a:lnTo>
                  <a:pt x="1975" y="502"/>
                </a:lnTo>
                <a:lnTo>
                  <a:pt x="1975" y="502"/>
                </a:lnTo>
                <a:lnTo>
                  <a:pt x="1949" y="504"/>
                </a:lnTo>
                <a:lnTo>
                  <a:pt x="1923" y="508"/>
                </a:lnTo>
                <a:lnTo>
                  <a:pt x="1899" y="514"/>
                </a:lnTo>
                <a:lnTo>
                  <a:pt x="1875" y="522"/>
                </a:lnTo>
                <a:lnTo>
                  <a:pt x="1853" y="532"/>
                </a:lnTo>
                <a:lnTo>
                  <a:pt x="1833" y="546"/>
                </a:lnTo>
                <a:lnTo>
                  <a:pt x="1813" y="560"/>
                </a:lnTo>
                <a:lnTo>
                  <a:pt x="1795" y="576"/>
                </a:lnTo>
                <a:lnTo>
                  <a:pt x="1779" y="594"/>
                </a:lnTo>
                <a:lnTo>
                  <a:pt x="1765" y="614"/>
                </a:lnTo>
                <a:lnTo>
                  <a:pt x="1751" y="634"/>
                </a:lnTo>
                <a:lnTo>
                  <a:pt x="1741" y="656"/>
                </a:lnTo>
                <a:lnTo>
                  <a:pt x="1733" y="680"/>
                </a:lnTo>
                <a:lnTo>
                  <a:pt x="1727" y="704"/>
                </a:lnTo>
                <a:lnTo>
                  <a:pt x="1723" y="728"/>
                </a:lnTo>
                <a:lnTo>
                  <a:pt x="1721" y="754"/>
                </a:lnTo>
                <a:lnTo>
                  <a:pt x="1721" y="1008"/>
                </a:lnTo>
                <a:lnTo>
                  <a:pt x="432" y="1006"/>
                </a:lnTo>
                <a:lnTo>
                  <a:pt x="432" y="1006"/>
                </a:lnTo>
                <a:lnTo>
                  <a:pt x="406" y="1006"/>
                </a:lnTo>
                <a:lnTo>
                  <a:pt x="380" y="1010"/>
                </a:lnTo>
                <a:lnTo>
                  <a:pt x="356" y="1016"/>
                </a:lnTo>
                <a:lnTo>
                  <a:pt x="332" y="1026"/>
                </a:lnTo>
                <a:lnTo>
                  <a:pt x="310" y="1036"/>
                </a:lnTo>
                <a:lnTo>
                  <a:pt x="290" y="1048"/>
                </a:lnTo>
                <a:lnTo>
                  <a:pt x="270" y="1064"/>
                </a:lnTo>
                <a:lnTo>
                  <a:pt x="252" y="1080"/>
                </a:lnTo>
                <a:lnTo>
                  <a:pt x="236" y="1098"/>
                </a:lnTo>
                <a:lnTo>
                  <a:pt x="222" y="1116"/>
                </a:lnTo>
                <a:lnTo>
                  <a:pt x="208" y="1138"/>
                </a:lnTo>
                <a:lnTo>
                  <a:pt x="198" y="1160"/>
                </a:lnTo>
                <a:lnTo>
                  <a:pt x="190" y="1182"/>
                </a:lnTo>
                <a:lnTo>
                  <a:pt x="184" y="1208"/>
                </a:lnTo>
                <a:lnTo>
                  <a:pt x="180" y="1232"/>
                </a:lnTo>
                <a:lnTo>
                  <a:pt x="178" y="1258"/>
                </a:lnTo>
                <a:lnTo>
                  <a:pt x="178" y="1258"/>
                </a:lnTo>
                <a:lnTo>
                  <a:pt x="180" y="1284"/>
                </a:lnTo>
                <a:lnTo>
                  <a:pt x="182" y="1310"/>
                </a:lnTo>
                <a:lnTo>
                  <a:pt x="190" y="1334"/>
                </a:lnTo>
                <a:lnTo>
                  <a:pt x="198" y="1356"/>
                </a:lnTo>
                <a:lnTo>
                  <a:pt x="208" y="1378"/>
                </a:lnTo>
                <a:lnTo>
                  <a:pt x="220" y="1400"/>
                </a:lnTo>
                <a:lnTo>
                  <a:pt x="236" y="1418"/>
                </a:lnTo>
                <a:lnTo>
                  <a:pt x="252" y="1436"/>
                </a:lnTo>
                <a:lnTo>
                  <a:pt x="270" y="1454"/>
                </a:lnTo>
                <a:lnTo>
                  <a:pt x="290" y="1468"/>
                </a:lnTo>
                <a:lnTo>
                  <a:pt x="310" y="1480"/>
                </a:lnTo>
                <a:lnTo>
                  <a:pt x="332" y="1492"/>
                </a:lnTo>
                <a:lnTo>
                  <a:pt x="356" y="1500"/>
                </a:lnTo>
                <a:lnTo>
                  <a:pt x="380" y="1506"/>
                </a:lnTo>
                <a:lnTo>
                  <a:pt x="404" y="1510"/>
                </a:lnTo>
                <a:lnTo>
                  <a:pt x="430" y="1512"/>
                </a:lnTo>
                <a:lnTo>
                  <a:pt x="939" y="1512"/>
                </a:lnTo>
                <a:lnTo>
                  <a:pt x="939" y="1512"/>
                </a:lnTo>
                <a:lnTo>
                  <a:pt x="935" y="1512"/>
                </a:lnTo>
                <a:lnTo>
                  <a:pt x="937" y="1512"/>
                </a:lnTo>
                <a:lnTo>
                  <a:pt x="943" y="1516"/>
                </a:lnTo>
                <a:lnTo>
                  <a:pt x="953" y="1520"/>
                </a:lnTo>
                <a:lnTo>
                  <a:pt x="963" y="1528"/>
                </a:lnTo>
                <a:lnTo>
                  <a:pt x="973" y="1542"/>
                </a:lnTo>
                <a:lnTo>
                  <a:pt x="979" y="1552"/>
                </a:lnTo>
                <a:lnTo>
                  <a:pt x="983" y="1562"/>
                </a:lnTo>
                <a:lnTo>
                  <a:pt x="987" y="1574"/>
                </a:lnTo>
                <a:lnTo>
                  <a:pt x="989" y="1588"/>
                </a:lnTo>
                <a:lnTo>
                  <a:pt x="989" y="1588"/>
                </a:lnTo>
                <a:lnTo>
                  <a:pt x="995" y="1632"/>
                </a:lnTo>
                <a:lnTo>
                  <a:pt x="1005" y="1674"/>
                </a:lnTo>
                <a:lnTo>
                  <a:pt x="1019" y="1714"/>
                </a:lnTo>
                <a:lnTo>
                  <a:pt x="1035" y="1754"/>
                </a:lnTo>
                <a:lnTo>
                  <a:pt x="1053" y="1792"/>
                </a:lnTo>
                <a:lnTo>
                  <a:pt x="1075" y="1828"/>
                </a:lnTo>
                <a:lnTo>
                  <a:pt x="1099" y="1860"/>
                </a:lnTo>
                <a:lnTo>
                  <a:pt x="1125" y="1892"/>
                </a:lnTo>
                <a:lnTo>
                  <a:pt x="1153" y="1918"/>
                </a:lnTo>
                <a:lnTo>
                  <a:pt x="1185" y="1944"/>
                </a:lnTo>
                <a:lnTo>
                  <a:pt x="1219" y="1966"/>
                </a:lnTo>
                <a:lnTo>
                  <a:pt x="1255" y="1984"/>
                </a:lnTo>
                <a:lnTo>
                  <a:pt x="1293" y="1998"/>
                </a:lnTo>
                <a:lnTo>
                  <a:pt x="1333" y="2010"/>
                </a:lnTo>
                <a:lnTo>
                  <a:pt x="1375" y="2016"/>
                </a:lnTo>
                <a:lnTo>
                  <a:pt x="1419" y="2018"/>
                </a:lnTo>
                <a:lnTo>
                  <a:pt x="1669" y="2020"/>
                </a:lnTo>
                <a:lnTo>
                  <a:pt x="1669" y="2020"/>
                </a:lnTo>
                <a:lnTo>
                  <a:pt x="1695" y="2020"/>
                </a:lnTo>
                <a:lnTo>
                  <a:pt x="1719" y="2024"/>
                </a:lnTo>
                <a:lnTo>
                  <a:pt x="1743" y="2032"/>
                </a:lnTo>
                <a:lnTo>
                  <a:pt x="1767" y="2040"/>
                </a:lnTo>
                <a:lnTo>
                  <a:pt x="1789" y="2050"/>
                </a:lnTo>
                <a:lnTo>
                  <a:pt x="1809" y="2062"/>
                </a:lnTo>
                <a:lnTo>
                  <a:pt x="1829" y="2078"/>
                </a:lnTo>
                <a:lnTo>
                  <a:pt x="1847" y="2094"/>
                </a:lnTo>
                <a:lnTo>
                  <a:pt x="1863" y="2112"/>
                </a:lnTo>
                <a:lnTo>
                  <a:pt x="1877" y="2132"/>
                </a:lnTo>
                <a:lnTo>
                  <a:pt x="1891" y="2152"/>
                </a:lnTo>
                <a:lnTo>
                  <a:pt x="1901" y="2174"/>
                </a:lnTo>
                <a:lnTo>
                  <a:pt x="1909" y="2197"/>
                </a:lnTo>
                <a:lnTo>
                  <a:pt x="1915" y="2221"/>
                </a:lnTo>
                <a:lnTo>
                  <a:pt x="1919" y="2245"/>
                </a:lnTo>
                <a:lnTo>
                  <a:pt x="1921" y="2271"/>
                </a:lnTo>
                <a:lnTo>
                  <a:pt x="1921" y="2271"/>
                </a:lnTo>
                <a:lnTo>
                  <a:pt x="1919" y="2297"/>
                </a:lnTo>
                <a:lnTo>
                  <a:pt x="1915" y="2323"/>
                </a:lnTo>
                <a:lnTo>
                  <a:pt x="1909" y="2347"/>
                </a:lnTo>
                <a:lnTo>
                  <a:pt x="1901" y="2371"/>
                </a:lnTo>
                <a:lnTo>
                  <a:pt x="1889" y="2393"/>
                </a:lnTo>
                <a:lnTo>
                  <a:pt x="1877" y="2413"/>
                </a:lnTo>
                <a:lnTo>
                  <a:pt x="1863" y="2433"/>
                </a:lnTo>
                <a:lnTo>
                  <a:pt x="1847" y="2451"/>
                </a:lnTo>
                <a:lnTo>
                  <a:pt x="1829" y="2467"/>
                </a:lnTo>
                <a:lnTo>
                  <a:pt x="1809" y="2481"/>
                </a:lnTo>
                <a:lnTo>
                  <a:pt x="1789" y="2493"/>
                </a:lnTo>
                <a:lnTo>
                  <a:pt x="1765" y="2505"/>
                </a:lnTo>
                <a:lnTo>
                  <a:pt x="1743" y="2513"/>
                </a:lnTo>
                <a:lnTo>
                  <a:pt x="1719" y="2519"/>
                </a:lnTo>
                <a:lnTo>
                  <a:pt x="1693" y="2523"/>
                </a:lnTo>
                <a:lnTo>
                  <a:pt x="1667" y="2525"/>
                </a:lnTo>
                <a:lnTo>
                  <a:pt x="1503" y="2523"/>
                </a:lnTo>
                <a:lnTo>
                  <a:pt x="1503" y="2523"/>
                </a:lnTo>
                <a:lnTo>
                  <a:pt x="1477" y="2525"/>
                </a:lnTo>
                <a:lnTo>
                  <a:pt x="1453" y="2527"/>
                </a:lnTo>
                <a:lnTo>
                  <a:pt x="1429" y="2533"/>
                </a:lnTo>
                <a:lnTo>
                  <a:pt x="1405" y="2543"/>
                </a:lnTo>
                <a:lnTo>
                  <a:pt x="1383" y="2553"/>
                </a:lnTo>
                <a:lnTo>
                  <a:pt x="1361" y="2565"/>
                </a:lnTo>
                <a:lnTo>
                  <a:pt x="1343" y="2581"/>
                </a:lnTo>
                <a:lnTo>
                  <a:pt x="1325" y="2597"/>
                </a:lnTo>
                <a:lnTo>
                  <a:pt x="1309" y="2615"/>
                </a:lnTo>
                <a:lnTo>
                  <a:pt x="1293" y="2633"/>
                </a:lnTo>
                <a:lnTo>
                  <a:pt x="1281" y="2655"/>
                </a:lnTo>
                <a:lnTo>
                  <a:pt x="1271" y="2677"/>
                </a:lnTo>
                <a:lnTo>
                  <a:pt x="1261" y="2699"/>
                </a:lnTo>
                <a:lnTo>
                  <a:pt x="1255" y="2725"/>
                </a:lnTo>
                <a:lnTo>
                  <a:pt x="1251" y="2749"/>
                </a:lnTo>
                <a:lnTo>
                  <a:pt x="1251" y="2775"/>
                </a:lnTo>
                <a:lnTo>
                  <a:pt x="1251" y="2807"/>
                </a:lnTo>
                <a:lnTo>
                  <a:pt x="1251" y="2807"/>
                </a:lnTo>
                <a:lnTo>
                  <a:pt x="1249" y="2829"/>
                </a:lnTo>
                <a:lnTo>
                  <a:pt x="1245" y="2851"/>
                </a:lnTo>
                <a:lnTo>
                  <a:pt x="1239" y="2873"/>
                </a:lnTo>
                <a:lnTo>
                  <a:pt x="1233" y="2893"/>
                </a:lnTo>
                <a:lnTo>
                  <a:pt x="1223" y="2913"/>
                </a:lnTo>
                <a:lnTo>
                  <a:pt x="1213" y="2931"/>
                </a:lnTo>
                <a:lnTo>
                  <a:pt x="1199" y="2947"/>
                </a:lnTo>
                <a:lnTo>
                  <a:pt x="1185" y="2963"/>
                </a:lnTo>
                <a:lnTo>
                  <a:pt x="1169" y="2977"/>
                </a:lnTo>
                <a:lnTo>
                  <a:pt x="1153" y="2989"/>
                </a:lnTo>
                <a:lnTo>
                  <a:pt x="1133" y="3001"/>
                </a:lnTo>
                <a:lnTo>
                  <a:pt x="1115" y="3011"/>
                </a:lnTo>
                <a:lnTo>
                  <a:pt x="1095" y="3017"/>
                </a:lnTo>
                <a:lnTo>
                  <a:pt x="1073" y="3023"/>
                </a:lnTo>
                <a:lnTo>
                  <a:pt x="1051" y="3027"/>
                </a:lnTo>
                <a:lnTo>
                  <a:pt x="1029" y="3027"/>
                </a:lnTo>
                <a:lnTo>
                  <a:pt x="254" y="3025"/>
                </a:lnTo>
                <a:lnTo>
                  <a:pt x="254" y="3025"/>
                </a:lnTo>
                <a:lnTo>
                  <a:pt x="228" y="3027"/>
                </a:lnTo>
                <a:lnTo>
                  <a:pt x="202" y="3031"/>
                </a:lnTo>
                <a:lnTo>
                  <a:pt x="178" y="3037"/>
                </a:lnTo>
                <a:lnTo>
                  <a:pt x="154" y="3045"/>
                </a:lnTo>
                <a:lnTo>
                  <a:pt x="132" y="3055"/>
                </a:lnTo>
                <a:lnTo>
                  <a:pt x="112" y="3069"/>
                </a:lnTo>
                <a:lnTo>
                  <a:pt x="92" y="3083"/>
                </a:lnTo>
                <a:lnTo>
                  <a:pt x="74" y="3099"/>
                </a:lnTo>
                <a:lnTo>
                  <a:pt x="74" y="3099"/>
                </a:lnTo>
                <a:lnTo>
                  <a:pt x="58" y="3117"/>
                </a:lnTo>
                <a:lnTo>
                  <a:pt x="44" y="3137"/>
                </a:lnTo>
                <a:lnTo>
                  <a:pt x="30" y="3157"/>
                </a:lnTo>
                <a:lnTo>
                  <a:pt x="20" y="3179"/>
                </a:lnTo>
                <a:lnTo>
                  <a:pt x="12" y="3203"/>
                </a:lnTo>
                <a:lnTo>
                  <a:pt x="6" y="3227"/>
                </a:lnTo>
                <a:lnTo>
                  <a:pt x="2" y="3251"/>
                </a:lnTo>
                <a:lnTo>
                  <a:pt x="0" y="3277"/>
                </a:lnTo>
                <a:lnTo>
                  <a:pt x="0" y="3277"/>
                </a:lnTo>
                <a:lnTo>
                  <a:pt x="2" y="3303"/>
                </a:lnTo>
                <a:lnTo>
                  <a:pt x="4" y="3329"/>
                </a:lnTo>
                <a:lnTo>
                  <a:pt x="12" y="3353"/>
                </a:lnTo>
                <a:lnTo>
                  <a:pt x="20" y="3377"/>
                </a:lnTo>
                <a:lnTo>
                  <a:pt x="30" y="3399"/>
                </a:lnTo>
                <a:lnTo>
                  <a:pt x="42" y="3419"/>
                </a:lnTo>
                <a:lnTo>
                  <a:pt x="58" y="3439"/>
                </a:lnTo>
                <a:lnTo>
                  <a:pt x="74" y="3457"/>
                </a:lnTo>
                <a:lnTo>
                  <a:pt x="92" y="3473"/>
                </a:lnTo>
                <a:lnTo>
                  <a:pt x="110" y="3487"/>
                </a:lnTo>
                <a:lnTo>
                  <a:pt x="132" y="3501"/>
                </a:lnTo>
                <a:lnTo>
                  <a:pt x="154" y="3511"/>
                </a:lnTo>
                <a:lnTo>
                  <a:pt x="178" y="3519"/>
                </a:lnTo>
                <a:lnTo>
                  <a:pt x="202" y="3525"/>
                </a:lnTo>
                <a:lnTo>
                  <a:pt x="226" y="3529"/>
                </a:lnTo>
                <a:lnTo>
                  <a:pt x="252" y="3531"/>
                </a:lnTo>
                <a:lnTo>
                  <a:pt x="705" y="3533"/>
                </a:lnTo>
                <a:lnTo>
                  <a:pt x="705" y="3533"/>
                </a:lnTo>
                <a:lnTo>
                  <a:pt x="727" y="3533"/>
                </a:lnTo>
                <a:lnTo>
                  <a:pt x="747" y="3537"/>
                </a:lnTo>
                <a:lnTo>
                  <a:pt x="767" y="3541"/>
                </a:lnTo>
                <a:lnTo>
                  <a:pt x="787" y="3549"/>
                </a:lnTo>
                <a:lnTo>
                  <a:pt x="805" y="3557"/>
                </a:lnTo>
                <a:lnTo>
                  <a:pt x="823" y="3569"/>
                </a:lnTo>
                <a:lnTo>
                  <a:pt x="839" y="3581"/>
                </a:lnTo>
                <a:lnTo>
                  <a:pt x="853" y="3595"/>
                </a:lnTo>
                <a:lnTo>
                  <a:pt x="867" y="3609"/>
                </a:lnTo>
                <a:lnTo>
                  <a:pt x="879" y="3625"/>
                </a:lnTo>
                <a:lnTo>
                  <a:pt x="889" y="3643"/>
                </a:lnTo>
                <a:lnTo>
                  <a:pt x="899" y="3661"/>
                </a:lnTo>
                <a:lnTo>
                  <a:pt x="905" y="3681"/>
                </a:lnTo>
                <a:lnTo>
                  <a:pt x="911" y="3701"/>
                </a:lnTo>
                <a:lnTo>
                  <a:pt x="915" y="3721"/>
                </a:lnTo>
                <a:lnTo>
                  <a:pt x="915" y="3743"/>
                </a:lnTo>
                <a:lnTo>
                  <a:pt x="915" y="3785"/>
                </a:lnTo>
                <a:lnTo>
                  <a:pt x="915" y="3785"/>
                </a:lnTo>
                <a:lnTo>
                  <a:pt x="917" y="3811"/>
                </a:lnTo>
                <a:lnTo>
                  <a:pt x="921" y="3837"/>
                </a:lnTo>
                <a:lnTo>
                  <a:pt x="927" y="3861"/>
                </a:lnTo>
                <a:lnTo>
                  <a:pt x="935" y="3885"/>
                </a:lnTo>
                <a:lnTo>
                  <a:pt x="945" y="3907"/>
                </a:lnTo>
                <a:lnTo>
                  <a:pt x="957" y="3927"/>
                </a:lnTo>
                <a:lnTo>
                  <a:pt x="973" y="3947"/>
                </a:lnTo>
                <a:lnTo>
                  <a:pt x="989" y="3965"/>
                </a:lnTo>
                <a:lnTo>
                  <a:pt x="1007" y="3981"/>
                </a:lnTo>
                <a:lnTo>
                  <a:pt x="1027" y="3995"/>
                </a:lnTo>
                <a:lnTo>
                  <a:pt x="1047" y="4009"/>
                </a:lnTo>
                <a:lnTo>
                  <a:pt x="1069" y="4019"/>
                </a:lnTo>
                <a:lnTo>
                  <a:pt x="1093" y="4027"/>
                </a:lnTo>
                <a:lnTo>
                  <a:pt x="1117" y="4033"/>
                </a:lnTo>
                <a:lnTo>
                  <a:pt x="1141" y="4037"/>
                </a:lnTo>
                <a:lnTo>
                  <a:pt x="1167" y="4039"/>
                </a:lnTo>
                <a:lnTo>
                  <a:pt x="1355" y="4039"/>
                </a:lnTo>
                <a:lnTo>
                  <a:pt x="2323" y="4039"/>
                </a:lnTo>
                <a:lnTo>
                  <a:pt x="2323" y="4039"/>
                </a:lnTo>
                <a:lnTo>
                  <a:pt x="2343" y="4039"/>
                </a:lnTo>
                <a:lnTo>
                  <a:pt x="2361" y="4043"/>
                </a:lnTo>
                <a:lnTo>
                  <a:pt x="2379" y="4047"/>
                </a:lnTo>
                <a:lnTo>
                  <a:pt x="2395" y="4053"/>
                </a:lnTo>
                <a:lnTo>
                  <a:pt x="2411" y="4061"/>
                </a:lnTo>
                <a:lnTo>
                  <a:pt x="2427" y="4071"/>
                </a:lnTo>
                <a:lnTo>
                  <a:pt x="2441" y="4081"/>
                </a:lnTo>
                <a:lnTo>
                  <a:pt x="2453" y="4093"/>
                </a:lnTo>
                <a:lnTo>
                  <a:pt x="2465" y="4107"/>
                </a:lnTo>
                <a:lnTo>
                  <a:pt x="2477" y="4121"/>
                </a:lnTo>
                <a:lnTo>
                  <a:pt x="2485" y="4135"/>
                </a:lnTo>
                <a:lnTo>
                  <a:pt x="2493" y="4151"/>
                </a:lnTo>
                <a:lnTo>
                  <a:pt x="2499" y="4169"/>
                </a:lnTo>
                <a:lnTo>
                  <a:pt x="2505" y="4187"/>
                </a:lnTo>
                <a:lnTo>
                  <a:pt x="2507" y="4205"/>
                </a:lnTo>
                <a:lnTo>
                  <a:pt x="2507" y="4223"/>
                </a:lnTo>
                <a:lnTo>
                  <a:pt x="2507" y="4223"/>
                </a:lnTo>
                <a:lnTo>
                  <a:pt x="2507" y="4223"/>
                </a:lnTo>
                <a:lnTo>
                  <a:pt x="2509" y="4253"/>
                </a:lnTo>
                <a:lnTo>
                  <a:pt x="2513" y="4283"/>
                </a:lnTo>
                <a:lnTo>
                  <a:pt x="2521" y="4311"/>
                </a:lnTo>
                <a:lnTo>
                  <a:pt x="2531" y="4337"/>
                </a:lnTo>
                <a:lnTo>
                  <a:pt x="2543" y="4363"/>
                </a:lnTo>
                <a:lnTo>
                  <a:pt x="2557" y="4387"/>
                </a:lnTo>
                <a:lnTo>
                  <a:pt x="2575" y="4409"/>
                </a:lnTo>
                <a:lnTo>
                  <a:pt x="2593" y="4429"/>
                </a:lnTo>
                <a:lnTo>
                  <a:pt x="2613" y="4449"/>
                </a:lnTo>
                <a:lnTo>
                  <a:pt x="2635" y="4465"/>
                </a:lnTo>
                <a:lnTo>
                  <a:pt x="2661" y="4481"/>
                </a:lnTo>
                <a:lnTo>
                  <a:pt x="2685" y="4493"/>
                </a:lnTo>
                <a:lnTo>
                  <a:pt x="2713" y="4503"/>
                </a:lnTo>
                <a:lnTo>
                  <a:pt x="2741" y="4509"/>
                </a:lnTo>
                <a:lnTo>
                  <a:pt x="2769" y="4515"/>
                </a:lnTo>
                <a:lnTo>
                  <a:pt x="2799" y="4515"/>
                </a:lnTo>
                <a:lnTo>
                  <a:pt x="4771" y="4521"/>
                </a:lnTo>
                <a:lnTo>
                  <a:pt x="4771" y="4521"/>
                </a:lnTo>
                <a:lnTo>
                  <a:pt x="4801" y="4519"/>
                </a:lnTo>
                <a:lnTo>
                  <a:pt x="4829" y="4515"/>
                </a:lnTo>
                <a:lnTo>
                  <a:pt x="4857" y="4509"/>
                </a:lnTo>
                <a:lnTo>
                  <a:pt x="4885" y="4499"/>
                </a:lnTo>
                <a:lnTo>
                  <a:pt x="4909" y="4487"/>
                </a:lnTo>
                <a:lnTo>
                  <a:pt x="4933" y="4471"/>
                </a:lnTo>
                <a:lnTo>
                  <a:pt x="4957" y="4455"/>
                </a:lnTo>
                <a:lnTo>
                  <a:pt x="4977" y="4437"/>
                </a:lnTo>
                <a:lnTo>
                  <a:pt x="4997" y="4415"/>
                </a:lnTo>
                <a:lnTo>
                  <a:pt x="5013" y="4393"/>
                </a:lnTo>
                <a:lnTo>
                  <a:pt x="5027" y="4369"/>
                </a:lnTo>
                <a:lnTo>
                  <a:pt x="5039" y="4343"/>
                </a:lnTo>
                <a:lnTo>
                  <a:pt x="5049" y="4317"/>
                </a:lnTo>
                <a:lnTo>
                  <a:pt x="5057" y="4289"/>
                </a:lnTo>
                <a:lnTo>
                  <a:pt x="5061" y="4259"/>
                </a:lnTo>
                <a:lnTo>
                  <a:pt x="5063" y="4231"/>
                </a:lnTo>
                <a:lnTo>
                  <a:pt x="5063" y="4231"/>
                </a:lnTo>
                <a:lnTo>
                  <a:pt x="5063" y="4231"/>
                </a:lnTo>
                <a:lnTo>
                  <a:pt x="5065" y="4211"/>
                </a:lnTo>
                <a:lnTo>
                  <a:pt x="5067" y="4191"/>
                </a:lnTo>
                <a:lnTo>
                  <a:pt x="5071" y="4173"/>
                </a:lnTo>
                <a:lnTo>
                  <a:pt x="5079" y="4155"/>
                </a:lnTo>
                <a:lnTo>
                  <a:pt x="5087" y="4139"/>
                </a:lnTo>
                <a:lnTo>
                  <a:pt x="5095" y="4123"/>
                </a:lnTo>
                <a:lnTo>
                  <a:pt x="5107" y="4109"/>
                </a:lnTo>
                <a:lnTo>
                  <a:pt x="5119" y="4095"/>
                </a:lnTo>
                <a:lnTo>
                  <a:pt x="5133" y="4083"/>
                </a:lnTo>
                <a:lnTo>
                  <a:pt x="5147" y="4071"/>
                </a:lnTo>
                <a:lnTo>
                  <a:pt x="5163" y="4063"/>
                </a:lnTo>
                <a:lnTo>
                  <a:pt x="5179" y="4055"/>
                </a:lnTo>
                <a:lnTo>
                  <a:pt x="5197" y="4047"/>
                </a:lnTo>
                <a:lnTo>
                  <a:pt x="5215" y="4043"/>
                </a:lnTo>
                <a:lnTo>
                  <a:pt x="5235" y="4041"/>
                </a:lnTo>
                <a:lnTo>
                  <a:pt x="5255" y="4039"/>
                </a:lnTo>
                <a:lnTo>
                  <a:pt x="6523" y="4039"/>
                </a:lnTo>
                <a:lnTo>
                  <a:pt x="6523" y="4039"/>
                </a:lnTo>
                <a:lnTo>
                  <a:pt x="6543" y="4033"/>
                </a:lnTo>
                <a:lnTo>
                  <a:pt x="6561" y="4025"/>
                </a:lnTo>
                <a:lnTo>
                  <a:pt x="6579" y="4015"/>
                </a:lnTo>
                <a:lnTo>
                  <a:pt x="6595" y="4003"/>
                </a:lnTo>
                <a:lnTo>
                  <a:pt x="6611" y="3991"/>
                </a:lnTo>
                <a:lnTo>
                  <a:pt x="6625" y="3979"/>
                </a:lnTo>
                <a:lnTo>
                  <a:pt x="6639" y="3965"/>
                </a:lnTo>
                <a:lnTo>
                  <a:pt x="6651" y="3949"/>
                </a:lnTo>
                <a:lnTo>
                  <a:pt x="6663" y="3933"/>
                </a:lnTo>
                <a:lnTo>
                  <a:pt x="6673" y="3915"/>
                </a:lnTo>
                <a:lnTo>
                  <a:pt x="6681" y="3897"/>
                </a:lnTo>
                <a:lnTo>
                  <a:pt x="6689" y="3879"/>
                </a:lnTo>
                <a:lnTo>
                  <a:pt x="6693" y="3859"/>
                </a:lnTo>
                <a:lnTo>
                  <a:pt x="6699" y="3839"/>
                </a:lnTo>
                <a:lnTo>
                  <a:pt x="6701" y="3819"/>
                </a:lnTo>
                <a:lnTo>
                  <a:pt x="6701" y="3797"/>
                </a:lnTo>
                <a:lnTo>
                  <a:pt x="6701" y="3739"/>
                </a:lnTo>
                <a:lnTo>
                  <a:pt x="6701" y="3739"/>
                </a:lnTo>
                <a:lnTo>
                  <a:pt x="6703" y="3719"/>
                </a:lnTo>
                <a:lnTo>
                  <a:pt x="6705" y="3701"/>
                </a:lnTo>
                <a:lnTo>
                  <a:pt x="6711" y="3681"/>
                </a:lnTo>
                <a:lnTo>
                  <a:pt x="6717" y="3663"/>
                </a:lnTo>
                <a:lnTo>
                  <a:pt x="6725" y="3647"/>
                </a:lnTo>
                <a:lnTo>
                  <a:pt x="6735" y="3631"/>
                </a:lnTo>
                <a:lnTo>
                  <a:pt x="6747" y="3615"/>
                </a:lnTo>
                <a:lnTo>
                  <a:pt x="6759" y="3603"/>
                </a:lnTo>
                <a:lnTo>
                  <a:pt x="6772" y="3589"/>
                </a:lnTo>
                <a:lnTo>
                  <a:pt x="6786" y="3579"/>
                </a:lnTo>
                <a:lnTo>
                  <a:pt x="6802" y="3569"/>
                </a:lnTo>
                <a:lnTo>
                  <a:pt x="6820" y="3561"/>
                </a:lnTo>
                <a:lnTo>
                  <a:pt x="6838" y="3555"/>
                </a:lnTo>
                <a:lnTo>
                  <a:pt x="6856" y="3549"/>
                </a:lnTo>
                <a:lnTo>
                  <a:pt x="6876" y="3547"/>
                </a:lnTo>
                <a:lnTo>
                  <a:pt x="6894" y="3545"/>
                </a:lnTo>
                <a:lnTo>
                  <a:pt x="7150" y="3547"/>
                </a:lnTo>
                <a:lnTo>
                  <a:pt x="7150" y="3547"/>
                </a:lnTo>
                <a:lnTo>
                  <a:pt x="7174" y="3545"/>
                </a:lnTo>
                <a:lnTo>
                  <a:pt x="7200" y="3541"/>
                </a:lnTo>
                <a:lnTo>
                  <a:pt x="7224" y="3535"/>
                </a:lnTo>
                <a:lnTo>
                  <a:pt x="7248" y="3527"/>
                </a:lnTo>
                <a:lnTo>
                  <a:pt x="7270" y="3517"/>
                </a:lnTo>
                <a:lnTo>
                  <a:pt x="7290" y="3503"/>
                </a:lnTo>
                <a:lnTo>
                  <a:pt x="7310" y="3489"/>
                </a:lnTo>
                <a:lnTo>
                  <a:pt x="7328" y="3473"/>
                </a:lnTo>
                <a:lnTo>
                  <a:pt x="7328" y="3473"/>
                </a:lnTo>
                <a:lnTo>
                  <a:pt x="7344" y="3455"/>
                </a:lnTo>
                <a:lnTo>
                  <a:pt x="7358" y="3435"/>
                </a:lnTo>
                <a:lnTo>
                  <a:pt x="7372" y="3415"/>
                </a:lnTo>
                <a:lnTo>
                  <a:pt x="7382" y="3393"/>
                </a:lnTo>
                <a:lnTo>
                  <a:pt x="7390" y="3369"/>
                </a:lnTo>
                <a:lnTo>
                  <a:pt x="7398" y="3345"/>
                </a:lnTo>
                <a:lnTo>
                  <a:pt x="7400" y="3321"/>
                </a:lnTo>
                <a:lnTo>
                  <a:pt x="7402" y="3295"/>
                </a:lnTo>
                <a:lnTo>
                  <a:pt x="7402" y="3295"/>
                </a:lnTo>
                <a:lnTo>
                  <a:pt x="7400" y="3269"/>
                </a:lnTo>
                <a:lnTo>
                  <a:pt x="7398" y="3243"/>
                </a:lnTo>
                <a:lnTo>
                  <a:pt x="7390" y="3219"/>
                </a:lnTo>
                <a:lnTo>
                  <a:pt x="7382" y="3197"/>
                </a:lnTo>
                <a:lnTo>
                  <a:pt x="7372" y="3173"/>
                </a:lnTo>
                <a:lnTo>
                  <a:pt x="7360" y="3153"/>
                </a:lnTo>
                <a:lnTo>
                  <a:pt x="7344" y="3133"/>
                </a:lnTo>
                <a:lnTo>
                  <a:pt x="7328" y="3115"/>
                </a:lnTo>
                <a:lnTo>
                  <a:pt x="7310" y="3099"/>
                </a:lnTo>
                <a:lnTo>
                  <a:pt x="7290" y="3085"/>
                </a:lnTo>
                <a:lnTo>
                  <a:pt x="7270" y="3073"/>
                </a:lnTo>
                <a:lnTo>
                  <a:pt x="7248" y="3061"/>
                </a:lnTo>
                <a:lnTo>
                  <a:pt x="7224" y="3053"/>
                </a:lnTo>
                <a:lnTo>
                  <a:pt x="7200" y="3047"/>
                </a:lnTo>
                <a:lnTo>
                  <a:pt x="7176" y="3043"/>
                </a:lnTo>
                <a:lnTo>
                  <a:pt x="7150" y="3041"/>
                </a:lnTo>
                <a:lnTo>
                  <a:pt x="7150" y="3041"/>
                </a:lnTo>
                <a:close/>
              </a:path>
            </a:pathLst>
          </a:custGeom>
          <a:solidFill>
            <a:srgbClr val="F5FA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2AFB7F-08D0-4EE4-A25D-3FE50B056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0" name="Rectangle 45">
            <a:extLst>
              <a:ext uri="{FF2B5EF4-FFF2-40B4-BE49-F238E27FC236}">
                <a16:creationId xmlns:a16="http://schemas.microsoft.com/office/drawing/2014/main" id="{67CECF57-4266-43ED-8BCB-A9C6A89BB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4.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kumimoji="0" lang="ko-KR" altLang="en-US" sz="7400" b="1" i="0" u="none" strike="noStrike" cap="none" normalizeH="0" baseline="0" dirty="0" err="1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수행결과</a:t>
            </a:r>
            <a:r>
              <a:rPr kumimoji="0" lang="en-US" altLang="ko-KR" sz="74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(4/6)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9280187" cy="6935290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9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219290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함수 결과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87" y="4254860"/>
            <a:ext cx="10509394" cy="5170466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22/25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1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3DF087B1-AC4A-46C9-8F10-D5D2E6E70540}"/>
              </a:ext>
            </a:extLst>
          </p:cNvPr>
          <p:cNvSpPr>
            <a:spLocks/>
          </p:cNvSpPr>
          <p:nvPr/>
        </p:nvSpPr>
        <p:spPr bwMode="auto">
          <a:xfrm>
            <a:off x="3889375" y="2012950"/>
            <a:ext cx="11750675" cy="7177088"/>
          </a:xfrm>
          <a:custGeom>
            <a:avLst/>
            <a:gdLst>
              <a:gd name="T0" fmla="*/ 6409 w 7402"/>
              <a:gd name="T1" fmla="*/ 2981 h 4521"/>
              <a:gd name="T2" fmla="*/ 6317 w 7402"/>
              <a:gd name="T3" fmla="*/ 2787 h 4521"/>
              <a:gd name="T4" fmla="*/ 6225 w 7402"/>
              <a:gd name="T5" fmla="*/ 2591 h 4521"/>
              <a:gd name="T6" fmla="*/ 5957 w 7402"/>
              <a:gd name="T7" fmla="*/ 2531 h 4521"/>
              <a:gd name="T8" fmla="*/ 5761 w 7402"/>
              <a:gd name="T9" fmla="*/ 2399 h 4521"/>
              <a:gd name="T10" fmla="*/ 5751 w 7402"/>
              <a:gd name="T11" fmla="*/ 2182 h 4521"/>
              <a:gd name="T12" fmla="*/ 5933 w 7402"/>
              <a:gd name="T13" fmla="*/ 2032 h 4521"/>
              <a:gd name="T14" fmla="*/ 6840 w 7402"/>
              <a:gd name="T15" fmla="*/ 1986 h 4521"/>
              <a:gd name="T16" fmla="*/ 6954 w 7402"/>
              <a:gd name="T17" fmla="*/ 1796 h 4521"/>
              <a:gd name="T18" fmla="*/ 6884 w 7402"/>
              <a:gd name="T19" fmla="*/ 1596 h 4521"/>
              <a:gd name="T20" fmla="*/ 5877 w 7402"/>
              <a:gd name="T21" fmla="*/ 1522 h 4521"/>
              <a:gd name="T22" fmla="*/ 5669 w 7402"/>
              <a:gd name="T23" fmla="*/ 1410 h 4521"/>
              <a:gd name="T24" fmla="*/ 5637 w 7402"/>
              <a:gd name="T25" fmla="*/ 1194 h 4521"/>
              <a:gd name="T26" fmla="*/ 5803 w 7402"/>
              <a:gd name="T27" fmla="*/ 1028 h 4521"/>
              <a:gd name="T28" fmla="*/ 6267 w 7402"/>
              <a:gd name="T29" fmla="*/ 986 h 4521"/>
              <a:gd name="T30" fmla="*/ 6399 w 7402"/>
              <a:gd name="T31" fmla="*/ 790 h 4521"/>
              <a:gd name="T32" fmla="*/ 6325 w 7402"/>
              <a:gd name="T33" fmla="*/ 590 h 4521"/>
              <a:gd name="T34" fmla="*/ 4845 w 7402"/>
              <a:gd name="T35" fmla="*/ 510 h 4521"/>
              <a:gd name="T36" fmla="*/ 4725 w 7402"/>
              <a:gd name="T37" fmla="*/ 454 h 4521"/>
              <a:gd name="T38" fmla="*/ 4689 w 7402"/>
              <a:gd name="T39" fmla="*/ 320 h 4521"/>
              <a:gd name="T40" fmla="*/ 4507 w 7402"/>
              <a:gd name="T41" fmla="*/ 46 h 4521"/>
              <a:gd name="T42" fmla="*/ 2937 w 7402"/>
              <a:gd name="T43" fmla="*/ 16 h 4521"/>
              <a:gd name="T44" fmla="*/ 2709 w 7402"/>
              <a:gd name="T45" fmla="*/ 242 h 4521"/>
              <a:gd name="T46" fmla="*/ 2675 w 7402"/>
              <a:gd name="T47" fmla="*/ 422 h 4521"/>
              <a:gd name="T48" fmla="*/ 2551 w 7402"/>
              <a:gd name="T49" fmla="*/ 504 h 4521"/>
              <a:gd name="T50" fmla="*/ 1813 w 7402"/>
              <a:gd name="T51" fmla="*/ 560 h 4521"/>
              <a:gd name="T52" fmla="*/ 1721 w 7402"/>
              <a:gd name="T53" fmla="*/ 1008 h 4521"/>
              <a:gd name="T54" fmla="*/ 252 w 7402"/>
              <a:gd name="T55" fmla="*/ 1080 h 4521"/>
              <a:gd name="T56" fmla="*/ 180 w 7402"/>
              <a:gd name="T57" fmla="*/ 1284 h 4521"/>
              <a:gd name="T58" fmla="*/ 310 w 7402"/>
              <a:gd name="T59" fmla="*/ 1480 h 4521"/>
              <a:gd name="T60" fmla="*/ 943 w 7402"/>
              <a:gd name="T61" fmla="*/ 1516 h 4521"/>
              <a:gd name="T62" fmla="*/ 1005 w 7402"/>
              <a:gd name="T63" fmla="*/ 1674 h 4521"/>
              <a:gd name="T64" fmla="*/ 1255 w 7402"/>
              <a:gd name="T65" fmla="*/ 1984 h 4521"/>
              <a:gd name="T66" fmla="*/ 1767 w 7402"/>
              <a:gd name="T67" fmla="*/ 2040 h 4521"/>
              <a:gd name="T68" fmla="*/ 1915 w 7402"/>
              <a:gd name="T69" fmla="*/ 2221 h 4521"/>
              <a:gd name="T70" fmla="*/ 1863 w 7402"/>
              <a:gd name="T71" fmla="*/ 2433 h 4521"/>
              <a:gd name="T72" fmla="*/ 1503 w 7402"/>
              <a:gd name="T73" fmla="*/ 2523 h 4521"/>
              <a:gd name="T74" fmla="*/ 1309 w 7402"/>
              <a:gd name="T75" fmla="*/ 2615 h 4521"/>
              <a:gd name="T76" fmla="*/ 1249 w 7402"/>
              <a:gd name="T77" fmla="*/ 2829 h 4521"/>
              <a:gd name="T78" fmla="*/ 1133 w 7402"/>
              <a:gd name="T79" fmla="*/ 3001 h 4521"/>
              <a:gd name="T80" fmla="*/ 178 w 7402"/>
              <a:gd name="T81" fmla="*/ 3037 h 4521"/>
              <a:gd name="T82" fmla="*/ 20 w 7402"/>
              <a:gd name="T83" fmla="*/ 3179 h 4521"/>
              <a:gd name="T84" fmla="*/ 30 w 7402"/>
              <a:gd name="T85" fmla="*/ 3399 h 4521"/>
              <a:gd name="T86" fmla="*/ 226 w 7402"/>
              <a:gd name="T87" fmla="*/ 3529 h 4521"/>
              <a:gd name="T88" fmla="*/ 839 w 7402"/>
              <a:gd name="T89" fmla="*/ 3581 h 4521"/>
              <a:gd name="T90" fmla="*/ 915 w 7402"/>
              <a:gd name="T91" fmla="*/ 3785 h 4521"/>
              <a:gd name="T92" fmla="*/ 1007 w 7402"/>
              <a:gd name="T93" fmla="*/ 3981 h 4521"/>
              <a:gd name="T94" fmla="*/ 2323 w 7402"/>
              <a:gd name="T95" fmla="*/ 4039 h 4521"/>
              <a:gd name="T96" fmla="*/ 2477 w 7402"/>
              <a:gd name="T97" fmla="*/ 4121 h 4521"/>
              <a:gd name="T98" fmla="*/ 2513 w 7402"/>
              <a:gd name="T99" fmla="*/ 4283 h 4521"/>
              <a:gd name="T100" fmla="*/ 2685 w 7402"/>
              <a:gd name="T101" fmla="*/ 4493 h 4521"/>
              <a:gd name="T102" fmla="*/ 4885 w 7402"/>
              <a:gd name="T103" fmla="*/ 4499 h 4521"/>
              <a:gd name="T104" fmla="*/ 5057 w 7402"/>
              <a:gd name="T105" fmla="*/ 4289 h 4521"/>
              <a:gd name="T106" fmla="*/ 5095 w 7402"/>
              <a:gd name="T107" fmla="*/ 4123 h 4521"/>
              <a:gd name="T108" fmla="*/ 5255 w 7402"/>
              <a:gd name="T109" fmla="*/ 4039 h 4521"/>
              <a:gd name="T110" fmla="*/ 6651 w 7402"/>
              <a:gd name="T111" fmla="*/ 3949 h 4521"/>
              <a:gd name="T112" fmla="*/ 6701 w 7402"/>
              <a:gd name="T113" fmla="*/ 3739 h 4521"/>
              <a:gd name="T114" fmla="*/ 6786 w 7402"/>
              <a:gd name="T115" fmla="*/ 3579 h 4521"/>
              <a:gd name="T116" fmla="*/ 7200 w 7402"/>
              <a:gd name="T117" fmla="*/ 3541 h 4521"/>
              <a:gd name="T118" fmla="*/ 7372 w 7402"/>
              <a:gd name="T119" fmla="*/ 3415 h 4521"/>
              <a:gd name="T120" fmla="*/ 7382 w 7402"/>
              <a:gd name="T121" fmla="*/ 3197 h 4521"/>
              <a:gd name="T122" fmla="*/ 7200 w 7402"/>
              <a:gd name="T123" fmla="*/ 3047 h 4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02" h="4521">
                <a:moveTo>
                  <a:pt x="7150" y="3041"/>
                </a:moveTo>
                <a:lnTo>
                  <a:pt x="6569" y="3039"/>
                </a:lnTo>
                <a:lnTo>
                  <a:pt x="6569" y="3039"/>
                </a:lnTo>
                <a:lnTo>
                  <a:pt x="6543" y="3039"/>
                </a:lnTo>
                <a:lnTo>
                  <a:pt x="6519" y="3035"/>
                </a:lnTo>
                <a:lnTo>
                  <a:pt x="6495" y="3029"/>
                </a:lnTo>
                <a:lnTo>
                  <a:pt x="6471" y="3019"/>
                </a:lnTo>
                <a:lnTo>
                  <a:pt x="6449" y="3009"/>
                </a:lnTo>
                <a:lnTo>
                  <a:pt x="6427" y="2997"/>
                </a:lnTo>
                <a:lnTo>
                  <a:pt x="6409" y="2981"/>
                </a:lnTo>
                <a:lnTo>
                  <a:pt x="6391" y="2965"/>
                </a:lnTo>
                <a:lnTo>
                  <a:pt x="6375" y="2947"/>
                </a:lnTo>
                <a:lnTo>
                  <a:pt x="6359" y="2927"/>
                </a:lnTo>
                <a:lnTo>
                  <a:pt x="6347" y="2907"/>
                </a:lnTo>
                <a:lnTo>
                  <a:pt x="6337" y="2885"/>
                </a:lnTo>
                <a:lnTo>
                  <a:pt x="6329" y="2861"/>
                </a:lnTo>
                <a:lnTo>
                  <a:pt x="6321" y="2837"/>
                </a:lnTo>
                <a:lnTo>
                  <a:pt x="6319" y="2813"/>
                </a:lnTo>
                <a:lnTo>
                  <a:pt x="6317" y="2787"/>
                </a:lnTo>
                <a:lnTo>
                  <a:pt x="6317" y="2787"/>
                </a:lnTo>
                <a:lnTo>
                  <a:pt x="6317" y="2787"/>
                </a:lnTo>
                <a:lnTo>
                  <a:pt x="6315" y="2761"/>
                </a:lnTo>
                <a:lnTo>
                  <a:pt x="6311" y="2735"/>
                </a:lnTo>
                <a:lnTo>
                  <a:pt x="6305" y="2711"/>
                </a:lnTo>
                <a:lnTo>
                  <a:pt x="6297" y="2687"/>
                </a:lnTo>
                <a:lnTo>
                  <a:pt x="6287" y="2665"/>
                </a:lnTo>
                <a:lnTo>
                  <a:pt x="6273" y="2645"/>
                </a:lnTo>
                <a:lnTo>
                  <a:pt x="6259" y="2625"/>
                </a:lnTo>
                <a:lnTo>
                  <a:pt x="6243" y="2607"/>
                </a:lnTo>
                <a:lnTo>
                  <a:pt x="6225" y="2591"/>
                </a:lnTo>
                <a:lnTo>
                  <a:pt x="6205" y="2577"/>
                </a:lnTo>
                <a:lnTo>
                  <a:pt x="6185" y="2563"/>
                </a:lnTo>
                <a:lnTo>
                  <a:pt x="6163" y="2553"/>
                </a:lnTo>
                <a:lnTo>
                  <a:pt x="6139" y="2545"/>
                </a:lnTo>
                <a:lnTo>
                  <a:pt x="6115" y="2539"/>
                </a:lnTo>
                <a:lnTo>
                  <a:pt x="6091" y="2535"/>
                </a:lnTo>
                <a:lnTo>
                  <a:pt x="6065" y="2533"/>
                </a:lnTo>
                <a:lnTo>
                  <a:pt x="5983" y="2531"/>
                </a:lnTo>
                <a:lnTo>
                  <a:pt x="5983" y="2531"/>
                </a:lnTo>
                <a:lnTo>
                  <a:pt x="5957" y="2531"/>
                </a:lnTo>
                <a:lnTo>
                  <a:pt x="5933" y="2527"/>
                </a:lnTo>
                <a:lnTo>
                  <a:pt x="5907" y="2521"/>
                </a:lnTo>
                <a:lnTo>
                  <a:pt x="5885" y="2511"/>
                </a:lnTo>
                <a:lnTo>
                  <a:pt x="5863" y="2501"/>
                </a:lnTo>
                <a:lnTo>
                  <a:pt x="5841" y="2489"/>
                </a:lnTo>
                <a:lnTo>
                  <a:pt x="5823" y="2473"/>
                </a:lnTo>
                <a:lnTo>
                  <a:pt x="5805" y="2457"/>
                </a:lnTo>
                <a:lnTo>
                  <a:pt x="5789" y="2439"/>
                </a:lnTo>
                <a:lnTo>
                  <a:pt x="5773" y="2421"/>
                </a:lnTo>
                <a:lnTo>
                  <a:pt x="5761" y="2399"/>
                </a:lnTo>
                <a:lnTo>
                  <a:pt x="5751" y="2377"/>
                </a:lnTo>
                <a:lnTo>
                  <a:pt x="5741" y="2353"/>
                </a:lnTo>
                <a:lnTo>
                  <a:pt x="5735" y="2329"/>
                </a:lnTo>
                <a:lnTo>
                  <a:pt x="5731" y="2305"/>
                </a:lnTo>
                <a:lnTo>
                  <a:pt x="5731" y="2279"/>
                </a:lnTo>
                <a:lnTo>
                  <a:pt x="5731" y="2279"/>
                </a:lnTo>
                <a:lnTo>
                  <a:pt x="5733" y="2253"/>
                </a:lnTo>
                <a:lnTo>
                  <a:pt x="5735" y="2227"/>
                </a:lnTo>
                <a:lnTo>
                  <a:pt x="5743" y="2203"/>
                </a:lnTo>
                <a:lnTo>
                  <a:pt x="5751" y="2182"/>
                </a:lnTo>
                <a:lnTo>
                  <a:pt x="5761" y="2160"/>
                </a:lnTo>
                <a:lnTo>
                  <a:pt x="5775" y="2138"/>
                </a:lnTo>
                <a:lnTo>
                  <a:pt x="5789" y="2120"/>
                </a:lnTo>
                <a:lnTo>
                  <a:pt x="5805" y="2102"/>
                </a:lnTo>
                <a:lnTo>
                  <a:pt x="5823" y="2084"/>
                </a:lnTo>
                <a:lnTo>
                  <a:pt x="5843" y="2070"/>
                </a:lnTo>
                <a:lnTo>
                  <a:pt x="5863" y="2058"/>
                </a:lnTo>
                <a:lnTo>
                  <a:pt x="5885" y="2046"/>
                </a:lnTo>
                <a:lnTo>
                  <a:pt x="5909" y="2038"/>
                </a:lnTo>
                <a:lnTo>
                  <a:pt x="5933" y="2032"/>
                </a:lnTo>
                <a:lnTo>
                  <a:pt x="5959" y="2028"/>
                </a:lnTo>
                <a:lnTo>
                  <a:pt x="5983" y="2028"/>
                </a:lnTo>
                <a:lnTo>
                  <a:pt x="6695" y="2030"/>
                </a:lnTo>
                <a:lnTo>
                  <a:pt x="6695" y="2030"/>
                </a:lnTo>
                <a:lnTo>
                  <a:pt x="6721" y="2028"/>
                </a:lnTo>
                <a:lnTo>
                  <a:pt x="6747" y="2024"/>
                </a:lnTo>
                <a:lnTo>
                  <a:pt x="6772" y="2018"/>
                </a:lnTo>
                <a:lnTo>
                  <a:pt x="6796" y="2010"/>
                </a:lnTo>
                <a:lnTo>
                  <a:pt x="6818" y="1998"/>
                </a:lnTo>
                <a:lnTo>
                  <a:pt x="6840" y="1986"/>
                </a:lnTo>
                <a:lnTo>
                  <a:pt x="6860" y="1970"/>
                </a:lnTo>
                <a:lnTo>
                  <a:pt x="6878" y="1954"/>
                </a:lnTo>
                <a:lnTo>
                  <a:pt x="6878" y="1954"/>
                </a:lnTo>
                <a:lnTo>
                  <a:pt x="6896" y="1936"/>
                </a:lnTo>
                <a:lnTo>
                  <a:pt x="6910" y="1916"/>
                </a:lnTo>
                <a:lnTo>
                  <a:pt x="6924" y="1894"/>
                </a:lnTo>
                <a:lnTo>
                  <a:pt x="6934" y="1870"/>
                </a:lnTo>
                <a:lnTo>
                  <a:pt x="6944" y="1846"/>
                </a:lnTo>
                <a:lnTo>
                  <a:pt x="6950" y="1822"/>
                </a:lnTo>
                <a:lnTo>
                  <a:pt x="6954" y="1796"/>
                </a:lnTo>
                <a:lnTo>
                  <a:pt x="6956" y="1768"/>
                </a:lnTo>
                <a:lnTo>
                  <a:pt x="6956" y="1768"/>
                </a:lnTo>
                <a:lnTo>
                  <a:pt x="6954" y="1744"/>
                </a:lnTo>
                <a:lnTo>
                  <a:pt x="6950" y="1720"/>
                </a:lnTo>
                <a:lnTo>
                  <a:pt x="6944" y="1696"/>
                </a:lnTo>
                <a:lnTo>
                  <a:pt x="6936" y="1674"/>
                </a:lnTo>
                <a:lnTo>
                  <a:pt x="6926" y="1652"/>
                </a:lnTo>
                <a:lnTo>
                  <a:pt x="6914" y="1632"/>
                </a:lnTo>
                <a:lnTo>
                  <a:pt x="6900" y="1614"/>
                </a:lnTo>
                <a:lnTo>
                  <a:pt x="6884" y="1596"/>
                </a:lnTo>
                <a:lnTo>
                  <a:pt x="6866" y="1580"/>
                </a:lnTo>
                <a:lnTo>
                  <a:pt x="6848" y="1566"/>
                </a:lnTo>
                <a:lnTo>
                  <a:pt x="6828" y="1554"/>
                </a:lnTo>
                <a:lnTo>
                  <a:pt x="6806" y="1544"/>
                </a:lnTo>
                <a:lnTo>
                  <a:pt x="6784" y="1536"/>
                </a:lnTo>
                <a:lnTo>
                  <a:pt x="6763" y="1530"/>
                </a:lnTo>
                <a:lnTo>
                  <a:pt x="6737" y="1526"/>
                </a:lnTo>
                <a:lnTo>
                  <a:pt x="6713" y="1524"/>
                </a:lnTo>
                <a:lnTo>
                  <a:pt x="5877" y="1522"/>
                </a:lnTo>
                <a:lnTo>
                  <a:pt x="5877" y="1522"/>
                </a:lnTo>
                <a:lnTo>
                  <a:pt x="5851" y="1520"/>
                </a:lnTo>
                <a:lnTo>
                  <a:pt x="5827" y="1516"/>
                </a:lnTo>
                <a:lnTo>
                  <a:pt x="5803" y="1510"/>
                </a:lnTo>
                <a:lnTo>
                  <a:pt x="5779" y="1502"/>
                </a:lnTo>
                <a:lnTo>
                  <a:pt x="5757" y="1490"/>
                </a:lnTo>
                <a:lnTo>
                  <a:pt x="5737" y="1478"/>
                </a:lnTo>
                <a:lnTo>
                  <a:pt x="5717" y="1464"/>
                </a:lnTo>
                <a:lnTo>
                  <a:pt x="5699" y="1448"/>
                </a:lnTo>
                <a:lnTo>
                  <a:pt x="5683" y="1430"/>
                </a:lnTo>
                <a:lnTo>
                  <a:pt x="5669" y="1410"/>
                </a:lnTo>
                <a:lnTo>
                  <a:pt x="5655" y="1388"/>
                </a:lnTo>
                <a:lnTo>
                  <a:pt x="5645" y="1366"/>
                </a:lnTo>
                <a:lnTo>
                  <a:pt x="5637" y="1344"/>
                </a:lnTo>
                <a:lnTo>
                  <a:pt x="5631" y="1320"/>
                </a:lnTo>
                <a:lnTo>
                  <a:pt x="5627" y="1294"/>
                </a:lnTo>
                <a:lnTo>
                  <a:pt x="5625" y="1268"/>
                </a:lnTo>
                <a:lnTo>
                  <a:pt x="5625" y="1268"/>
                </a:lnTo>
                <a:lnTo>
                  <a:pt x="5627" y="1242"/>
                </a:lnTo>
                <a:lnTo>
                  <a:pt x="5631" y="1218"/>
                </a:lnTo>
                <a:lnTo>
                  <a:pt x="5637" y="1194"/>
                </a:lnTo>
                <a:lnTo>
                  <a:pt x="5645" y="1170"/>
                </a:lnTo>
                <a:lnTo>
                  <a:pt x="5657" y="1148"/>
                </a:lnTo>
                <a:lnTo>
                  <a:pt x="5669" y="1126"/>
                </a:lnTo>
                <a:lnTo>
                  <a:pt x="5683" y="1108"/>
                </a:lnTo>
                <a:lnTo>
                  <a:pt x="5699" y="1090"/>
                </a:lnTo>
                <a:lnTo>
                  <a:pt x="5717" y="1074"/>
                </a:lnTo>
                <a:lnTo>
                  <a:pt x="5737" y="1058"/>
                </a:lnTo>
                <a:lnTo>
                  <a:pt x="5757" y="1046"/>
                </a:lnTo>
                <a:lnTo>
                  <a:pt x="5779" y="1036"/>
                </a:lnTo>
                <a:lnTo>
                  <a:pt x="5803" y="1028"/>
                </a:lnTo>
                <a:lnTo>
                  <a:pt x="5827" y="1020"/>
                </a:lnTo>
                <a:lnTo>
                  <a:pt x="5853" y="1018"/>
                </a:lnTo>
                <a:lnTo>
                  <a:pt x="5879" y="1016"/>
                </a:lnTo>
                <a:lnTo>
                  <a:pt x="6147" y="1018"/>
                </a:lnTo>
                <a:lnTo>
                  <a:pt x="6147" y="1018"/>
                </a:lnTo>
                <a:lnTo>
                  <a:pt x="6173" y="1016"/>
                </a:lnTo>
                <a:lnTo>
                  <a:pt x="6197" y="1012"/>
                </a:lnTo>
                <a:lnTo>
                  <a:pt x="6221" y="1006"/>
                </a:lnTo>
                <a:lnTo>
                  <a:pt x="6245" y="998"/>
                </a:lnTo>
                <a:lnTo>
                  <a:pt x="6267" y="986"/>
                </a:lnTo>
                <a:lnTo>
                  <a:pt x="6287" y="974"/>
                </a:lnTo>
                <a:lnTo>
                  <a:pt x="6307" y="960"/>
                </a:lnTo>
                <a:lnTo>
                  <a:pt x="6325" y="944"/>
                </a:lnTo>
                <a:lnTo>
                  <a:pt x="6325" y="944"/>
                </a:lnTo>
                <a:lnTo>
                  <a:pt x="6343" y="922"/>
                </a:lnTo>
                <a:lnTo>
                  <a:pt x="6361" y="900"/>
                </a:lnTo>
                <a:lnTo>
                  <a:pt x="6375" y="874"/>
                </a:lnTo>
                <a:lnTo>
                  <a:pt x="6385" y="848"/>
                </a:lnTo>
                <a:lnTo>
                  <a:pt x="6393" y="820"/>
                </a:lnTo>
                <a:lnTo>
                  <a:pt x="6399" y="790"/>
                </a:lnTo>
                <a:lnTo>
                  <a:pt x="6399" y="760"/>
                </a:lnTo>
                <a:lnTo>
                  <a:pt x="6397" y="728"/>
                </a:lnTo>
                <a:lnTo>
                  <a:pt x="6397" y="728"/>
                </a:lnTo>
                <a:lnTo>
                  <a:pt x="6393" y="706"/>
                </a:lnTo>
                <a:lnTo>
                  <a:pt x="6387" y="684"/>
                </a:lnTo>
                <a:lnTo>
                  <a:pt x="6377" y="664"/>
                </a:lnTo>
                <a:lnTo>
                  <a:pt x="6367" y="644"/>
                </a:lnTo>
                <a:lnTo>
                  <a:pt x="6355" y="626"/>
                </a:lnTo>
                <a:lnTo>
                  <a:pt x="6341" y="608"/>
                </a:lnTo>
                <a:lnTo>
                  <a:pt x="6325" y="590"/>
                </a:lnTo>
                <a:lnTo>
                  <a:pt x="6307" y="576"/>
                </a:lnTo>
                <a:lnTo>
                  <a:pt x="6289" y="562"/>
                </a:lnTo>
                <a:lnTo>
                  <a:pt x="6269" y="548"/>
                </a:lnTo>
                <a:lnTo>
                  <a:pt x="6249" y="538"/>
                </a:lnTo>
                <a:lnTo>
                  <a:pt x="6229" y="530"/>
                </a:lnTo>
                <a:lnTo>
                  <a:pt x="6207" y="522"/>
                </a:lnTo>
                <a:lnTo>
                  <a:pt x="6185" y="516"/>
                </a:lnTo>
                <a:lnTo>
                  <a:pt x="6163" y="514"/>
                </a:lnTo>
                <a:lnTo>
                  <a:pt x="6139" y="512"/>
                </a:lnTo>
                <a:lnTo>
                  <a:pt x="4845" y="510"/>
                </a:lnTo>
                <a:lnTo>
                  <a:pt x="4845" y="510"/>
                </a:lnTo>
                <a:lnTo>
                  <a:pt x="4829" y="510"/>
                </a:lnTo>
                <a:lnTo>
                  <a:pt x="4813" y="506"/>
                </a:lnTo>
                <a:lnTo>
                  <a:pt x="4799" y="504"/>
                </a:lnTo>
                <a:lnTo>
                  <a:pt x="4785" y="498"/>
                </a:lnTo>
                <a:lnTo>
                  <a:pt x="4771" y="492"/>
                </a:lnTo>
                <a:lnTo>
                  <a:pt x="4759" y="484"/>
                </a:lnTo>
                <a:lnTo>
                  <a:pt x="4747" y="474"/>
                </a:lnTo>
                <a:lnTo>
                  <a:pt x="4735" y="464"/>
                </a:lnTo>
                <a:lnTo>
                  <a:pt x="4725" y="454"/>
                </a:lnTo>
                <a:lnTo>
                  <a:pt x="4717" y="442"/>
                </a:lnTo>
                <a:lnTo>
                  <a:pt x="4709" y="430"/>
                </a:lnTo>
                <a:lnTo>
                  <a:pt x="4703" y="416"/>
                </a:lnTo>
                <a:lnTo>
                  <a:pt x="4697" y="402"/>
                </a:lnTo>
                <a:lnTo>
                  <a:pt x="4695" y="388"/>
                </a:lnTo>
                <a:lnTo>
                  <a:pt x="4691" y="372"/>
                </a:lnTo>
                <a:lnTo>
                  <a:pt x="4691" y="356"/>
                </a:lnTo>
                <a:lnTo>
                  <a:pt x="4691" y="356"/>
                </a:lnTo>
                <a:lnTo>
                  <a:pt x="4691" y="356"/>
                </a:lnTo>
                <a:lnTo>
                  <a:pt x="4689" y="320"/>
                </a:lnTo>
                <a:lnTo>
                  <a:pt x="4683" y="286"/>
                </a:lnTo>
                <a:lnTo>
                  <a:pt x="4675" y="252"/>
                </a:lnTo>
                <a:lnTo>
                  <a:pt x="4663" y="220"/>
                </a:lnTo>
                <a:lnTo>
                  <a:pt x="4649" y="188"/>
                </a:lnTo>
                <a:lnTo>
                  <a:pt x="4631" y="160"/>
                </a:lnTo>
                <a:lnTo>
                  <a:pt x="4611" y="132"/>
                </a:lnTo>
                <a:lnTo>
                  <a:pt x="4589" y="108"/>
                </a:lnTo>
                <a:lnTo>
                  <a:pt x="4563" y="84"/>
                </a:lnTo>
                <a:lnTo>
                  <a:pt x="4537" y="64"/>
                </a:lnTo>
                <a:lnTo>
                  <a:pt x="4507" y="46"/>
                </a:lnTo>
                <a:lnTo>
                  <a:pt x="4477" y="32"/>
                </a:lnTo>
                <a:lnTo>
                  <a:pt x="4445" y="20"/>
                </a:lnTo>
                <a:lnTo>
                  <a:pt x="4411" y="10"/>
                </a:lnTo>
                <a:lnTo>
                  <a:pt x="4375" y="6"/>
                </a:lnTo>
                <a:lnTo>
                  <a:pt x="4339" y="4"/>
                </a:lnTo>
                <a:lnTo>
                  <a:pt x="3039" y="0"/>
                </a:lnTo>
                <a:lnTo>
                  <a:pt x="3039" y="0"/>
                </a:lnTo>
                <a:lnTo>
                  <a:pt x="3005" y="2"/>
                </a:lnTo>
                <a:lnTo>
                  <a:pt x="2971" y="6"/>
                </a:lnTo>
                <a:lnTo>
                  <a:pt x="2937" y="16"/>
                </a:lnTo>
                <a:lnTo>
                  <a:pt x="2905" y="26"/>
                </a:lnTo>
                <a:lnTo>
                  <a:pt x="2875" y="42"/>
                </a:lnTo>
                <a:lnTo>
                  <a:pt x="2847" y="58"/>
                </a:lnTo>
                <a:lnTo>
                  <a:pt x="2819" y="78"/>
                </a:lnTo>
                <a:lnTo>
                  <a:pt x="2795" y="100"/>
                </a:lnTo>
                <a:lnTo>
                  <a:pt x="2773" y="126"/>
                </a:lnTo>
                <a:lnTo>
                  <a:pt x="2753" y="152"/>
                </a:lnTo>
                <a:lnTo>
                  <a:pt x="2735" y="180"/>
                </a:lnTo>
                <a:lnTo>
                  <a:pt x="2721" y="210"/>
                </a:lnTo>
                <a:lnTo>
                  <a:pt x="2709" y="242"/>
                </a:lnTo>
                <a:lnTo>
                  <a:pt x="2701" y="276"/>
                </a:lnTo>
                <a:lnTo>
                  <a:pt x="2695" y="310"/>
                </a:lnTo>
                <a:lnTo>
                  <a:pt x="2693" y="346"/>
                </a:lnTo>
                <a:lnTo>
                  <a:pt x="2693" y="346"/>
                </a:lnTo>
                <a:lnTo>
                  <a:pt x="2693" y="346"/>
                </a:lnTo>
                <a:lnTo>
                  <a:pt x="2693" y="362"/>
                </a:lnTo>
                <a:lnTo>
                  <a:pt x="2691" y="378"/>
                </a:lnTo>
                <a:lnTo>
                  <a:pt x="2687" y="392"/>
                </a:lnTo>
                <a:lnTo>
                  <a:pt x="2681" y="408"/>
                </a:lnTo>
                <a:lnTo>
                  <a:pt x="2675" y="422"/>
                </a:lnTo>
                <a:lnTo>
                  <a:pt x="2667" y="434"/>
                </a:lnTo>
                <a:lnTo>
                  <a:pt x="2657" y="446"/>
                </a:lnTo>
                <a:lnTo>
                  <a:pt x="2647" y="458"/>
                </a:lnTo>
                <a:lnTo>
                  <a:pt x="2635" y="468"/>
                </a:lnTo>
                <a:lnTo>
                  <a:pt x="2623" y="478"/>
                </a:lnTo>
                <a:lnTo>
                  <a:pt x="2609" y="486"/>
                </a:lnTo>
                <a:lnTo>
                  <a:pt x="2595" y="492"/>
                </a:lnTo>
                <a:lnTo>
                  <a:pt x="2581" y="498"/>
                </a:lnTo>
                <a:lnTo>
                  <a:pt x="2565" y="502"/>
                </a:lnTo>
                <a:lnTo>
                  <a:pt x="2551" y="504"/>
                </a:lnTo>
                <a:lnTo>
                  <a:pt x="2533" y="504"/>
                </a:lnTo>
                <a:lnTo>
                  <a:pt x="1975" y="502"/>
                </a:lnTo>
                <a:lnTo>
                  <a:pt x="1975" y="502"/>
                </a:lnTo>
                <a:lnTo>
                  <a:pt x="1949" y="504"/>
                </a:lnTo>
                <a:lnTo>
                  <a:pt x="1923" y="508"/>
                </a:lnTo>
                <a:lnTo>
                  <a:pt x="1899" y="514"/>
                </a:lnTo>
                <a:lnTo>
                  <a:pt x="1875" y="522"/>
                </a:lnTo>
                <a:lnTo>
                  <a:pt x="1853" y="532"/>
                </a:lnTo>
                <a:lnTo>
                  <a:pt x="1833" y="546"/>
                </a:lnTo>
                <a:lnTo>
                  <a:pt x="1813" y="560"/>
                </a:lnTo>
                <a:lnTo>
                  <a:pt x="1795" y="576"/>
                </a:lnTo>
                <a:lnTo>
                  <a:pt x="1779" y="594"/>
                </a:lnTo>
                <a:lnTo>
                  <a:pt x="1765" y="614"/>
                </a:lnTo>
                <a:lnTo>
                  <a:pt x="1751" y="634"/>
                </a:lnTo>
                <a:lnTo>
                  <a:pt x="1741" y="656"/>
                </a:lnTo>
                <a:lnTo>
                  <a:pt x="1733" y="680"/>
                </a:lnTo>
                <a:lnTo>
                  <a:pt x="1727" y="704"/>
                </a:lnTo>
                <a:lnTo>
                  <a:pt x="1723" y="728"/>
                </a:lnTo>
                <a:lnTo>
                  <a:pt x="1721" y="754"/>
                </a:lnTo>
                <a:lnTo>
                  <a:pt x="1721" y="1008"/>
                </a:lnTo>
                <a:lnTo>
                  <a:pt x="432" y="1006"/>
                </a:lnTo>
                <a:lnTo>
                  <a:pt x="432" y="1006"/>
                </a:lnTo>
                <a:lnTo>
                  <a:pt x="406" y="1006"/>
                </a:lnTo>
                <a:lnTo>
                  <a:pt x="380" y="1010"/>
                </a:lnTo>
                <a:lnTo>
                  <a:pt x="356" y="1016"/>
                </a:lnTo>
                <a:lnTo>
                  <a:pt x="332" y="1026"/>
                </a:lnTo>
                <a:lnTo>
                  <a:pt x="310" y="1036"/>
                </a:lnTo>
                <a:lnTo>
                  <a:pt x="290" y="1048"/>
                </a:lnTo>
                <a:lnTo>
                  <a:pt x="270" y="1064"/>
                </a:lnTo>
                <a:lnTo>
                  <a:pt x="252" y="1080"/>
                </a:lnTo>
                <a:lnTo>
                  <a:pt x="236" y="1098"/>
                </a:lnTo>
                <a:lnTo>
                  <a:pt x="222" y="1116"/>
                </a:lnTo>
                <a:lnTo>
                  <a:pt x="208" y="1138"/>
                </a:lnTo>
                <a:lnTo>
                  <a:pt x="198" y="1160"/>
                </a:lnTo>
                <a:lnTo>
                  <a:pt x="190" y="1182"/>
                </a:lnTo>
                <a:lnTo>
                  <a:pt x="184" y="1208"/>
                </a:lnTo>
                <a:lnTo>
                  <a:pt x="180" y="1232"/>
                </a:lnTo>
                <a:lnTo>
                  <a:pt x="178" y="1258"/>
                </a:lnTo>
                <a:lnTo>
                  <a:pt x="178" y="1258"/>
                </a:lnTo>
                <a:lnTo>
                  <a:pt x="180" y="1284"/>
                </a:lnTo>
                <a:lnTo>
                  <a:pt x="182" y="1310"/>
                </a:lnTo>
                <a:lnTo>
                  <a:pt x="190" y="1334"/>
                </a:lnTo>
                <a:lnTo>
                  <a:pt x="198" y="1356"/>
                </a:lnTo>
                <a:lnTo>
                  <a:pt x="208" y="1378"/>
                </a:lnTo>
                <a:lnTo>
                  <a:pt x="220" y="1400"/>
                </a:lnTo>
                <a:lnTo>
                  <a:pt x="236" y="1418"/>
                </a:lnTo>
                <a:lnTo>
                  <a:pt x="252" y="1436"/>
                </a:lnTo>
                <a:lnTo>
                  <a:pt x="270" y="1454"/>
                </a:lnTo>
                <a:lnTo>
                  <a:pt x="290" y="1468"/>
                </a:lnTo>
                <a:lnTo>
                  <a:pt x="310" y="1480"/>
                </a:lnTo>
                <a:lnTo>
                  <a:pt x="332" y="1492"/>
                </a:lnTo>
                <a:lnTo>
                  <a:pt x="356" y="1500"/>
                </a:lnTo>
                <a:lnTo>
                  <a:pt x="380" y="1506"/>
                </a:lnTo>
                <a:lnTo>
                  <a:pt x="404" y="1510"/>
                </a:lnTo>
                <a:lnTo>
                  <a:pt x="430" y="1512"/>
                </a:lnTo>
                <a:lnTo>
                  <a:pt x="939" y="1512"/>
                </a:lnTo>
                <a:lnTo>
                  <a:pt x="939" y="1512"/>
                </a:lnTo>
                <a:lnTo>
                  <a:pt x="935" y="1512"/>
                </a:lnTo>
                <a:lnTo>
                  <a:pt x="937" y="1512"/>
                </a:lnTo>
                <a:lnTo>
                  <a:pt x="943" y="1516"/>
                </a:lnTo>
                <a:lnTo>
                  <a:pt x="953" y="1520"/>
                </a:lnTo>
                <a:lnTo>
                  <a:pt x="963" y="1528"/>
                </a:lnTo>
                <a:lnTo>
                  <a:pt x="973" y="1542"/>
                </a:lnTo>
                <a:lnTo>
                  <a:pt x="979" y="1552"/>
                </a:lnTo>
                <a:lnTo>
                  <a:pt x="983" y="1562"/>
                </a:lnTo>
                <a:lnTo>
                  <a:pt x="987" y="1574"/>
                </a:lnTo>
                <a:lnTo>
                  <a:pt x="989" y="1588"/>
                </a:lnTo>
                <a:lnTo>
                  <a:pt x="989" y="1588"/>
                </a:lnTo>
                <a:lnTo>
                  <a:pt x="995" y="1632"/>
                </a:lnTo>
                <a:lnTo>
                  <a:pt x="1005" y="1674"/>
                </a:lnTo>
                <a:lnTo>
                  <a:pt x="1019" y="1714"/>
                </a:lnTo>
                <a:lnTo>
                  <a:pt x="1035" y="1754"/>
                </a:lnTo>
                <a:lnTo>
                  <a:pt x="1053" y="1792"/>
                </a:lnTo>
                <a:lnTo>
                  <a:pt x="1075" y="1828"/>
                </a:lnTo>
                <a:lnTo>
                  <a:pt x="1099" y="1860"/>
                </a:lnTo>
                <a:lnTo>
                  <a:pt x="1125" y="1892"/>
                </a:lnTo>
                <a:lnTo>
                  <a:pt x="1153" y="1918"/>
                </a:lnTo>
                <a:lnTo>
                  <a:pt x="1185" y="1944"/>
                </a:lnTo>
                <a:lnTo>
                  <a:pt x="1219" y="1966"/>
                </a:lnTo>
                <a:lnTo>
                  <a:pt x="1255" y="1984"/>
                </a:lnTo>
                <a:lnTo>
                  <a:pt x="1293" y="1998"/>
                </a:lnTo>
                <a:lnTo>
                  <a:pt x="1333" y="2010"/>
                </a:lnTo>
                <a:lnTo>
                  <a:pt x="1375" y="2016"/>
                </a:lnTo>
                <a:lnTo>
                  <a:pt x="1419" y="2018"/>
                </a:lnTo>
                <a:lnTo>
                  <a:pt x="1669" y="2020"/>
                </a:lnTo>
                <a:lnTo>
                  <a:pt x="1669" y="2020"/>
                </a:lnTo>
                <a:lnTo>
                  <a:pt x="1695" y="2020"/>
                </a:lnTo>
                <a:lnTo>
                  <a:pt x="1719" y="2024"/>
                </a:lnTo>
                <a:lnTo>
                  <a:pt x="1743" y="2032"/>
                </a:lnTo>
                <a:lnTo>
                  <a:pt x="1767" y="2040"/>
                </a:lnTo>
                <a:lnTo>
                  <a:pt x="1789" y="2050"/>
                </a:lnTo>
                <a:lnTo>
                  <a:pt x="1809" y="2062"/>
                </a:lnTo>
                <a:lnTo>
                  <a:pt x="1829" y="2078"/>
                </a:lnTo>
                <a:lnTo>
                  <a:pt x="1847" y="2094"/>
                </a:lnTo>
                <a:lnTo>
                  <a:pt x="1863" y="2112"/>
                </a:lnTo>
                <a:lnTo>
                  <a:pt x="1877" y="2132"/>
                </a:lnTo>
                <a:lnTo>
                  <a:pt x="1891" y="2152"/>
                </a:lnTo>
                <a:lnTo>
                  <a:pt x="1901" y="2174"/>
                </a:lnTo>
                <a:lnTo>
                  <a:pt x="1909" y="2197"/>
                </a:lnTo>
                <a:lnTo>
                  <a:pt x="1915" y="2221"/>
                </a:lnTo>
                <a:lnTo>
                  <a:pt x="1919" y="2245"/>
                </a:lnTo>
                <a:lnTo>
                  <a:pt x="1921" y="2271"/>
                </a:lnTo>
                <a:lnTo>
                  <a:pt x="1921" y="2271"/>
                </a:lnTo>
                <a:lnTo>
                  <a:pt x="1919" y="2297"/>
                </a:lnTo>
                <a:lnTo>
                  <a:pt x="1915" y="2323"/>
                </a:lnTo>
                <a:lnTo>
                  <a:pt x="1909" y="2347"/>
                </a:lnTo>
                <a:lnTo>
                  <a:pt x="1901" y="2371"/>
                </a:lnTo>
                <a:lnTo>
                  <a:pt x="1889" y="2393"/>
                </a:lnTo>
                <a:lnTo>
                  <a:pt x="1877" y="2413"/>
                </a:lnTo>
                <a:lnTo>
                  <a:pt x="1863" y="2433"/>
                </a:lnTo>
                <a:lnTo>
                  <a:pt x="1847" y="2451"/>
                </a:lnTo>
                <a:lnTo>
                  <a:pt x="1829" y="2467"/>
                </a:lnTo>
                <a:lnTo>
                  <a:pt x="1809" y="2481"/>
                </a:lnTo>
                <a:lnTo>
                  <a:pt x="1789" y="2493"/>
                </a:lnTo>
                <a:lnTo>
                  <a:pt x="1765" y="2505"/>
                </a:lnTo>
                <a:lnTo>
                  <a:pt x="1743" y="2513"/>
                </a:lnTo>
                <a:lnTo>
                  <a:pt x="1719" y="2519"/>
                </a:lnTo>
                <a:lnTo>
                  <a:pt x="1693" y="2523"/>
                </a:lnTo>
                <a:lnTo>
                  <a:pt x="1667" y="2525"/>
                </a:lnTo>
                <a:lnTo>
                  <a:pt x="1503" y="2523"/>
                </a:lnTo>
                <a:lnTo>
                  <a:pt x="1503" y="2523"/>
                </a:lnTo>
                <a:lnTo>
                  <a:pt x="1477" y="2525"/>
                </a:lnTo>
                <a:lnTo>
                  <a:pt x="1453" y="2527"/>
                </a:lnTo>
                <a:lnTo>
                  <a:pt x="1429" y="2533"/>
                </a:lnTo>
                <a:lnTo>
                  <a:pt x="1405" y="2543"/>
                </a:lnTo>
                <a:lnTo>
                  <a:pt x="1383" y="2553"/>
                </a:lnTo>
                <a:lnTo>
                  <a:pt x="1361" y="2565"/>
                </a:lnTo>
                <a:lnTo>
                  <a:pt x="1343" y="2581"/>
                </a:lnTo>
                <a:lnTo>
                  <a:pt x="1325" y="2597"/>
                </a:lnTo>
                <a:lnTo>
                  <a:pt x="1309" y="2615"/>
                </a:lnTo>
                <a:lnTo>
                  <a:pt x="1293" y="2633"/>
                </a:lnTo>
                <a:lnTo>
                  <a:pt x="1281" y="2655"/>
                </a:lnTo>
                <a:lnTo>
                  <a:pt x="1271" y="2677"/>
                </a:lnTo>
                <a:lnTo>
                  <a:pt x="1261" y="2699"/>
                </a:lnTo>
                <a:lnTo>
                  <a:pt x="1255" y="2725"/>
                </a:lnTo>
                <a:lnTo>
                  <a:pt x="1251" y="2749"/>
                </a:lnTo>
                <a:lnTo>
                  <a:pt x="1251" y="2775"/>
                </a:lnTo>
                <a:lnTo>
                  <a:pt x="1251" y="2807"/>
                </a:lnTo>
                <a:lnTo>
                  <a:pt x="1251" y="2807"/>
                </a:lnTo>
                <a:lnTo>
                  <a:pt x="1249" y="2829"/>
                </a:lnTo>
                <a:lnTo>
                  <a:pt x="1245" y="2851"/>
                </a:lnTo>
                <a:lnTo>
                  <a:pt x="1239" y="2873"/>
                </a:lnTo>
                <a:lnTo>
                  <a:pt x="1233" y="2893"/>
                </a:lnTo>
                <a:lnTo>
                  <a:pt x="1223" y="2913"/>
                </a:lnTo>
                <a:lnTo>
                  <a:pt x="1213" y="2931"/>
                </a:lnTo>
                <a:lnTo>
                  <a:pt x="1199" y="2947"/>
                </a:lnTo>
                <a:lnTo>
                  <a:pt x="1185" y="2963"/>
                </a:lnTo>
                <a:lnTo>
                  <a:pt x="1169" y="2977"/>
                </a:lnTo>
                <a:lnTo>
                  <a:pt x="1153" y="2989"/>
                </a:lnTo>
                <a:lnTo>
                  <a:pt x="1133" y="3001"/>
                </a:lnTo>
                <a:lnTo>
                  <a:pt x="1115" y="3011"/>
                </a:lnTo>
                <a:lnTo>
                  <a:pt x="1095" y="3017"/>
                </a:lnTo>
                <a:lnTo>
                  <a:pt x="1073" y="3023"/>
                </a:lnTo>
                <a:lnTo>
                  <a:pt x="1051" y="3027"/>
                </a:lnTo>
                <a:lnTo>
                  <a:pt x="1029" y="3027"/>
                </a:lnTo>
                <a:lnTo>
                  <a:pt x="254" y="3025"/>
                </a:lnTo>
                <a:lnTo>
                  <a:pt x="254" y="3025"/>
                </a:lnTo>
                <a:lnTo>
                  <a:pt x="228" y="3027"/>
                </a:lnTo>
                <a:lnTo>
                  <a:pt x="202" y="3031"/>
                </a:lnTo>
                <a:lnTo>
                  <a:pt x="178" y="3037"/>
                </a:lnTo>
                <a:lnTo>
                  <a:pt x="154" y="3045"/>
                </a:lnTo>
                <a:lnTo>
                  <a:pt x="132" y="3055"/>
                </a:lnTo>
                <a:lnTo>
                  <a:pt x="112" y="3069"/>
                </a:lnTo>
                <a:lnTo>
                  <a:pt x="92" y="3083"/>
                </a:lnTo>
                <a:lnTo>
                  <a:pt x="74" y="3099"/>
                </a:lnTo>
                <a:lnTo>
                  <a:pt x="74" y="3099"/>
                </a:lnTo>
                <a:lnTo>
                  <a:pt x="58" y="3117"/>
                </a:lnTo>
                <a:lnTo>
                  <a:pt x="44" y="3137"/>
                </a:lnTo>
                <a:lnTo>
                  <a:pt x="30" y="3157"/>
                </a:lnTo>
                <a:lnTo>
                  <a:pt x="20" y="3179"/>
                </a:lnTo>
                <a:lnTo>
                  <a:pt x="12" y="3203"/>
                </a:lnTo>
                <a:lnTo>
                  <a:pt x="6" y="3227"/>
                </a:lnTo>
                <a:lnTo>
                  <a:pt x="2" y="3251"/>
                </a:lnTo>
                <a:lnTo>
                  <a:pt x="0" y="3277"/>
                </a:lnTo>
                <a:lnTo>
                  <a:pt x="0" y="3277"/>
                </a:lnTo>
                <a:lnTo>
                  <a:pt x="2" y="3303"/>
                </a:lnTo>
                <a:lnTo>
                  <a:pt x="4" y="3329"/>
                </a:lnTo>
                <a:lnTo>
                  <a:pt x="12" y="3353"/>
                </a:lnTo>
                <a:lnTo>
                  <a:pt x="20" y="3377"/>
                </a:lnTo>
                <a:lnTo>
                  <a:pt x="30" y="3399"/>
                </a:lnTo>
                <a:lnTo>
                  <a:pt x="42" y="3419"/>
                </a:lnTo>
                <a:lnTo>
                  <a:pt x="58" y="3439"/>
                </a:lnTo>
                <a:lnTo>
                  <a:pt x="74" y="3457"/>
                </a:lnTo>
                <a:lnTo>
                  <a:pt x="92" y="3473"/>
                </a:lnTo>
                <a:lnTo>
                  <a:pt x="110" y="3487"/>
                </a:lnTo>
                <a:lnTo>
                  <a:pt x="132" y="3501"/>
                </a:lnTo>
                <a:lnTo>
                  <a:pt x="154" y="3511"/>
                </a:lnTo>
                <a:lnTo>
                  <a:pt x="178" y="3519"/>
                </a:lnTo>
                <a:lnTo>
                  <a:pt x="202" y="3525"/>
                </a:lnTo>
                <a:lnTo>
                  <a:pt x="226" y="3529"/>
                </a:lnTo>
                <a:lnTo>
                  <a:pt x="252" y="3531"/>
                </a:lnTo>
                <a:lnTo>
                  <a:pt x="705" y="3533"/>
                </a:lnTo>
                <a:lnTo>
                  <a:pt x="705" y="3533"/>
                </a:lnTo>
                <a:lnTo>
                  <a:pt x="727" y="3533"/>
                </a:lnTo>
                <a:lnTo>
                  <a:pt x="747" y="3537"/>
                </a:lnTo>
                <a:lnTo>
                  <a:pt x="767" y="3541"/>
                </a:lnTo>
                <a:lnTo>
                  <a:pt x="787" y="3549"/>
                </a:lnTo>
                <a:lnTo>
                  <a:pt x="805" y="3557"/>
                </a:lnTo>
                <a:lnTo>
                  <a:pt x="823" y="3569"/>
                </a:lnTo>
                <a:lnTo>
                  <a:pt x="839" y="3581"/>
                </a:lnTo>
                <a:lnTo>
                  <a:pt x="853" y="3595"/>
                </a:lnTo>
                <a:lnTo>
                  <a:pt x="867" y="3609"/>
                </a:lnTo>
                <a:lnTo>
                  <a:pt x="879" y="3625"/>
                </a:lnTo>
                <a:lnTo>
                  <a:pt x="889" y="3643"/>
                </a:lnTo>
                <a:lnTo>
                  <a:pt x="899" y="3661"/>
                </a:lnTo>
                <a:lnTo>
                  <a:pt x="905" y="3681"/>
                </a:lnTo>
                <a:lnTo>
                  <a:pt x="911" y="3701"/>
                </a:lnTo>
                <a:lnTo>
                  <a:pt x="915" y="3721"/>
                </a:lnTo>
                <a:lnTo>
                  <a:pt x="915" y="3743"/>
                </a:lnTo>
                <a:lnTo>
                  <a:pt x="915" y="3785"/>
                </a:lnTo>
                <a:lnTo>
                  <a:pt x="915" y="3785"/>
                </a:lnTo>
                <a:lnTo>
                  <a:pt x="917" y="3811"/>
                </a:lnTo>
                <a:lnTo>
                  <a:pt x="921" y="3837"/>
                </a:lnTo>
                <a:lnTo>
                  <a:pt x="927" y="3861"/>
                </a:lnTo>
                <a:lnTo>
                  <a:pt x="935" y="3885"/>
                </a:lnTo>
                <a:lnTo>
                  <a:pt x="945" y="3907"/>
                </a:lnTo>
                <a:lnTo>
                  <a:pt x="957" y="3927"/>
                </a:lnTo>
                <a:lnTo>
                  <a:pt x="973" y="3947"/>
                </a:lnTo>
                <a:lnTo>
                  <a:pt x="989" y="3965"/>
                </a:lnTo>
                <a:lnTo>
                  <a:pt x="1007" y="3981"/>
                </a:lnTo>
                <a:lnTo>
                  <a:pt x="1027" y="3995"/>
                </a:lnTo>
                <a:lnTo>
                  <a:pt x="1047" y="4009"/>
                </a:lnTo>
                <a:lnTo>
                  <a:pt x="1069" y="4019"/>
                </a:lnTo>
                <a:lnTo>
                  <a:pt x="1093" y="4027"/>
                </a:lnTo>
                <a:lnTo>
                  <a:pt x="1117" y="4033"/>
                </a:lnTo>
                <a:lnTo>
                  <a:pt x="1141" y="4037"/>
                </a:lnTo>
                <a:lnTo>
                  <a:pt x="1167" y="4039"/>
                </a:lnTo>
                <a:lnTo>
                  <a:pt x="1355" y="4039"/>
                </a:lnTo>
                <a:lnTo>
                  <a:pt x="2323" y="4039"/>
                </a:lnTo>
                <a:lnTo>
                  <a:pt x="2323" y="4039"/>
                </a:lnTo>
                <a:lnTo>
                  <a:pt x="2343" y="4039"/>
                </a:lnTo>
                <a:lnTo>
                  <a:pt x="2361" y="4043"/>
                </a:lnTo>
                <a:lnTo>
                  <a:pt x="2379" y="4047"/>
                </a:lnTo>
                <a:lnTo>
                  <a:pt x="2395" y="4053"/>
                </a:lnTo>
                <a:lnTo>
                  <a:pt x="2411" y="4061"/>
                </a:lnTo>
                <a:lnTo>
                  <a:pt x="2427" y="4071"/>
                </a:lnTo>
                <a:lnTo>
                  <a:pt x="2441" y="4081"/>
                </a:lnTo>
                <a:lnTo>
                  <a:pt x="2453" y="4093"/>
                </a:lnTo>
                <a:lnTo>
                  <a:pt x="2465" y="4107"/>
                </a:lnTo>
                <a:lnTo>
                  <a:pt x="2477" y="4121"/>
                </a:lnTo>
                <a:lnTo>
                  <a:pt x="2485" y="4135"/>
                </a:lnTo>
                <a:lnTo>
                  <a:pt x="2493" y="4151"/>
                </a:lnTo>
                <a:lnTo>
                  <a:pt x="2499" y="4169"/>
                </a:lnTo>
                <a:lnTo>
                  <a:pt x="2505" y="4187"/>
                </a:lnTo>
                <a:lnTo>
                  <a:pt x="2507" y="4205"/>
                </a:lnTo>
                <a:lnTo>
                  <a:pt x="2507" y="4223"/>
                </a:lnTo>
                <a:lnTo>
                  <a:pt x="2507" y="4223"/>
                </a:lnTo>
                <a:lnTo>
                  <a:pt x="2507" y="4223"/>
                </a:lnTo>
                <a:lnTo>
                  <a:pt x="2509" y="4253"/>
                </a:lnTo>
                <a:lnTo>
                  <a:pt x="2513" y="4283"/>
                </a:lnTo>
                <a:lnTo>
                  <a:pt x="2521" y="4311"/>
                </a:lnTo>
                <a:lnTo>
                  <a:pt x="2531" y="4337"/>
                </a:lnTo>
                <a:lnTo>
                  <a:pt x="2543" y="4363"/>
                </a:lnTo>
                <a:lnTo>
                  <a:pt x="2557" y="4387"/>
                </a:lnTo>
                <a:lnTo>
                  <a:pt x="2575" y="4409"/>
                </a:lnTo>
                <a:lnTo>
                  <a:pt x="2593" y="4429"/>
                </a:lnTo>
                <a:lnTo>
                  <a:pt x="2613" y="4449"/>
                </a:lnTo>
                <a:lnTo>
                  <a:pt x="2635" y="4465"/>
                </a:lnTo>
                <a:lnTo>
                  <a:pt x="2661" y="4481"/>
                </a:lnTo>
                <a:lnTo>
                  <a:pt x="2685" y="4493"/>
                </a:lnTo>
                <a:lnTo>
                  <a:pt x="2713" y="4503"/>
                </a:lnTo>
                <a:lnTo>
                  <a:pt x="2741" y="4509"/>
                </a:lnTo>
                <a:lnTo>
                  <a:pt x="2769" y="4515"/>
                </a:lnTo>
                <a:lnTo>
                  <a:pt x="2799" y="4515"/>
                </a:lnTo>
                <a:lnTo>
                  <a:pt x="4771" y="4521"/>
                </a:lnTo>
                <a:lnTo>
                  <a:pt x="4771" y="4521"/>
                </a:lnTo>
                <a:lnTo>
                  <a:pt x="4801" y="4519"/>
                </a:lnTo>
                <a:lnTo>
                  <a:pt x="4829" y="4515"/>
                </a:lnTo>
                <a:lnTo>
                  <a:pt x="4857" y="4509"/>
                </a:lnTo>
                <a:lnTo>
                  <a:pt x="4885" y="4499"/>
                </a:lnTo>
                <a:lnTo>
                  <a:pt x="4909" y="4487"/>
                </a:lnTo>
                <a:lnTo>
                  <a:pt x="4933" y="4471"/>
                </a:lnTo>
                <a:lnTo>
                  <a:pt x="4957" y="4455"/>
                </a:lnTo>
                <a:lnTo>
                  <a:pt x="4977" y="4437"/>
                </a:lnTo>
                <a:lnTo>
                  <a:pt x="4997" y="4415"/>
                </a:lnTo>
                <a:lnTo>
                  <a:pt x="5013" y="4393"/>
                </a:lnTo>
                <a:lnTo>
                  <a:pt x="5027" y="4369"/>
                </a:lnTo>
                <a:lnTo>
                  <a:pt x="5039" y="4343"/>
                </a:lnTo>
                <a:lnTo>
                  <a:pt x="5049" y="4317"/>
                </a:lnTo>
                <a:lnTo>
                  <a:pt x="5057" y="4289"/>
                </a:lnTo>
                <a:lnTo>
                  <a:pt x="5061" y="4259"/>
                </a:lnTo>
                <a:lnTo>
                  <a:pt x="5063" y="4231"/>
                </a:lnTo>
                <a:lnTo>
                  <a:pt x="5063" y="4231"/>
                </a:lnTo>
                <a:lnTo>
                  <a:pt x="5063" y="4231"/>
                </a:lnTo>
                <a:lnTo>
                  <a:pt x="5065" y="4211"/>
                </a:lnTo>
                <a:lnTo>
                  <a:pt x="5067" y="4191"/>
                </a:lnTo>
                <a:lnTo>
                  <a:pt x="5071" y="4173"/>
                </a:lnTo>
                <a:lnTo>
                  <a:pt x="5079" y="4155"/>
                </a:lnTo>
                <a:lnTo>
                  <a:pt x="5087" y="4139"/>
                </a:lnTo>
                <a:lnTo>
                  <a:pt x="5095" y="4123"/>
                </a:lnTo>
                <a:lnTo>
                  <a:pt x="5107" y="4109"/>
                </a:lnTo>
                <a:lnTo>
                  <a:pt x="5119" y="4095"/>
                </a:lnTo>
                <a:lnTo>
                  <a:pt x="5133" y="4083"/>
                </a:lnTo>
                <a:lnTo>
                  <a:pt x="5147" y="4071"/>
                </a:lnTo>
                <a:lnTo>
                  <a:pt x="5163" y="4063"/>
                </a:lnTo>
                <a:lnTo>
                  <a:pt x="5179" y="4055"/>
                </a:lnTo>
                <a:lnTo>
                  <a:pt x="5197" y="4047"/>
                </a:lnTo>
                <a:lnTo>
                  <a:pt x="5215" y="4043"/>
                </a:lnTo>
                <a:lnTo>
                  <a:pt x="5235" y="4041"/>
                </a:lnTo>
                <a:lnTo>
                  <a:pt x="5255" y="4039"/>
                </a:lnTo>
                <a:lnTo>
                  <a:pt x="6523" y="4039"/>
                </a:lnTo>
                <a:lnTo>
                  <a:pt x="6523" y="4039"/>
                </a:lnTo>
                <a:lnTo>
                  <a:pt x="6543" y="4033"/>
                </a:lnTo>
                <a:lnTo>
                  <a:pt x="6561" y="4025"/>
                </a:lnTo>
                <a:lnTo>
                  <a:pt x="6579" y="4015"/>
                </a:lnTo>
                <a:lnTo>
                  <a:pt x="6595" y="4003"/>
                </a:lnTo>
                <a:lnTo>
                  <a:pt x="6611" y="3991"/>
                </a:lnTo>
                <a:lnTo>
                  <a:pt x="6625" y="3979"/>
                </a:lnTo>
                <a:lnTo>
                  <a:pt x="6639" y="3965"/>
                </a:lnTo>
                <a:lnTo>
                  <a:pt x="6651" y="3949"/>
                </a:lnTo>
                <a:lnTo>
                  <a:pt x="6663" y="3933"/>
                </a:lnTo>
                <a:lnTo>
                  <a:pt x="6673" y="3915"/>
                </a:lnTo>
                <a:lnTo>
                  <a:pt x="6681" y="3897"/>
                </a:lnTo>
                <a:lnTo>
                  <a:pt x="6689" y="3879"/>
                </a:lnTo>
                <a:lnTo>
                  <a:pt x="6693" y="3859"/>
                </a:lnTo>
                <a:lnTo>
                  <a:pt x="6699" y="3839"/>
                </a:lnTo>
                <a:lnTo>
                  <a:pt x="6701" y="3819"/>
                </a:lnTo>
                <a:lnTo>
                  <a:pt x="6701" y="3797"/>
                </a:lnTo>
                <a:lnTo>
                  <a:pt x="6701" y="3739"/>
                </a:lnTo>
                <a:lnTo>
                  <a:pt x="6701" y="3739"/>
                </a:lnTo>
                <a:lnTo>
                  <a:pt x="6703" y="3719"/>
                </a:lnTo>
                <a:lnTo>
                  <a:pt x="6705" y="3701"/>
                </a:lnTo>
                <a:lnTo>
                  <a:pt x="6711" y="3681"/>
                </a:lnTo>
                <a:lnTo>
                  <a:pt x="6717" y="3663"/>
                </a:lnTo>
                <a:lnTo>
                  <a:pt x="6725" y="3647"/>
                </a:lnTo>
                <a:lnTo>
                  <a:pt x="6735" y="3631"/>
                </a:lnTo>
                <a:lnTo>
                  <a:pt x="6747" y="3615"/>
                </a:lnTo>
                <a:lnTo>
                  <a:pt x="6759" y="3603"/>
                </a:lnTo>
                <a:lnTo>
                  <a:pt x="6772" y="3589"/>
                </a:lnTo>
                <a:lnTo>
                  <a:pt x="6786" y="3579"/>
                </a:lnTo>
                <a:lnTo>
                  <a:pt x="6802" y="3569"/>
                </a:lnTo>
                <a:lnTo>
                  <a:pt x="6820" y="3561"/>
                </a:lnTo>
                <a:lnTo>
                  <a:pt x="6838" y="3555"/>
                </a:lnTo>
                <a:lnTo>
                  <a:pt x="6856" y="3549"/>
                </a:lnTo>
                <a:lnTo>
                  <a:pt x="6876" y="3547"/>
                </a:lnTo>
                <a:lnTo>
                  <a:pt x="6894" y="3545"/>
                </a:lnTo>
                <a:lnTo>
                  <a:pt x="7150" y="3547"/>
                </a:lnTo>
                <a:lnTo>
                  <a:pt x="7150" y="3547"/>
                </a:lnTo>
                <a:lnTo>
                  <a:pt x="7174" y="3545"/>
                </a:lnTo>
                <a:lnTo>
                  <a:pt x="7200" y="3541"/>
                </a:lnTo>
                <a:lnTo>
                  <a:pt x="7224" y="3535"/>
                </a:lnTo>
                <a:lnTo>
                  <a:pt x="7248" y="3527"/>
                </a:lnTo>
                <a:lnTo>
                  <a:pt x="7270" y="3517"/>
                </a:lnTo>
                <a:lnTo>
                  <a:pt x="7290" y="3503"/>
                </a:lnTo>
                <a:lnTo>
                  <a:pt x="7310" y="3489"/>
                </a:lnTo>
                <a:lnTo>
                  <a:pt x="7328" y="3473"/>
                </a:lnTo>
                <a:lnTo>
                  <a:pt x="7328" y="3473"/>
                </a:lnTo>
                <a:lnTo>
                  <a:pt x="7344" y="3455"/>
                </a:lnTo>
                <a:lnTo>
                  <a:pt x="7358" y="3435"/>
                </a:lnTo>
                <a:lnTo>
                  <a:pt x="7372" y="3415"/>
                </a:lnTo>
                <a:lnTo>
                  <a:pt x="7382" y="3393"/>
                </a:lnTo>
                <a:lnTo>
                  <a:pt x="7390" y="3369"/>
                </a:lnTo>
                <a:lnTo>
                  <a:pt x="7398" y="3345"/>
                </a:lnTo>
                <a:lnTo>
                  <a:pt x="7400" y="3321"/>
                </a:lnTo>
                <a:lnTo>
                  <a:pt x="7402" y="3295"/>
                </a:lnTo>
                <a:lnTo>
                  <a:pt x="7402" y="3295"/>
                </a:lnTo>
                <a:lnTo>
                  <a:pt x="7400" y="3269"/>
                </a:lnTo>
                <a:lnTo>
                  <a:pt x="7398" y="3243"/>
                </a:lnTo>
                <a:lnTo>
                  <a:pt x="7390" y="3219"/>
                </a:lnTo>
                <a:lnTo>
                  <a:pt x="7382" y="3197"/>
                </a:lnTo>
                <a:lnTo>
                  <a:pt x="7372" y="3173"/>
                </a:lnTo>
                <a:lnTo>
                  <a:pt x="7360" y="3153"/>
                </a:lnTo>
                <a:lnTo>
                  <a:pt x="7344" y="3133"/>
                </a:lnTo>
                <a:lnTo>
                  <a:pt x="7328" y="3115"/>
                </a:lnTo>
                <a:lnTo>
                  <a:pt x="7310" y="3099"/>
                </a:lnTo>
                <a:lnTo>
                  <a:pt x="7290" y="3085"/>
                </a:lnTo>
                <a:lnTo>
                  <a:pt x="7270" y="3073"/>
                </a:lnTo>
                <a:lnTo>
                  <a:pt x="7248" y="3061"/>
                </a:lnTo>
                <a:lnTo>
                  <a:pt x="7224" y="3053"/>
                </a:lnTo>
                <a:lnTo>
                  <a:pt x="7200" y="3047"/>
                </a:lnTo>
                <a:lnTo>
                  <a:pt x="7176" y="3043"/>
                </a:lnTo>
                <a:lnTo>
                  <a:pt x="7150" y="3041"/>
                </a:lnTo>
                <a:lnTo>
                  <a:pt x="7150" y="3041"/>
                </a:lnTo>
                <a:close/>
              </a:path>
            </a:pathLst>
          </a:custGeom>
          <a:solidFill>
            <a:srgbClr val="F5FA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2AFB7F-08D0-4EE4-A25D-3FE50B056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0" name="Rectangle 45">
            <a:extLst>
              <a:ext uri="{FF2B5EF4-FFF2-40B4-BE49-F238E27FC236}">
                <a16:creationId xmlns:a16="http://schemas.microsoft.com/office/drawing/2014/main" id="{67CECF57-4266-43ED-8BCB-A9C6A89BB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4.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kumimoji="0" lang="ko-KR" altLang="en-US" sz="7400" b="1" i="0" u="none" strike="noStrike" cap="none" normalizeH="0" baseline="0" dirty="0" err="1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수행결과</a:t>
            </a:r>
            <a:r>
              <a:rPr kumimoji="0" lang="en-US" altLang="ko-KR" sz="74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(5/6)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9280187" cy="6935290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9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219290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함수 결과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87" y="4260591"/>
            <a:ext cx="12801600" cy="5652363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23/25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1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3DF087B1-AC4A-46C9-8F10-D5D2E6E70540}"/>
              </a:ext>
            </a:extLst>
          </p:cNvPr>
          <p:cNvSpPr>
            <a:spLocks/>
          </p:cNvSpPr>
          <p:nvPr/>
        </p:nvSpPr>
        <p:spPr bwMode="auto">
          <a:xfrm>
            <a:off x="3889375" y="2012950"/>
            <a:ext cx="11750675" cy="7177088"/>
          </a:xfrm>
          <a:custGeom>
            <a:avLst/>
            <a:gdLst>
              <a:gd name="T0" fmla="*/ 6409 w 7402"/>
              <a:gd name="T1" fmla="*/ 2981 h 4521"/>
              <a:gd name="T2" fmla="*/ 6317 w 7402"/>
              <a:gd name="T3" fmla="*/ 2787 h 4521"/>
              <a:gd name="T4" fmla="*/ 6225 w 7402"/>
              <a:gd name="T5" fmla="*/ 2591 h 4521"/>
              <a:gd name="T6" fmla="*/ 5957 w 7402"/>
              <a:gd name="T7" fmla="*/ 2531 h 4521"/>
              <a:gd name="T8" fmla="*/ 5761 w 7402"/>
              <a:gd name="T9" fmla="*/ 2399 h 4521"/>
              <a:gd name="T10" fmla="*/ 5751 w 7402"/>
              <a:gd name="T11" fmla="*/ 2182 h 4521"/>
              <a:gd name="T12" fmla="*/ 5933 w 7402"/>
              <a:gd name="T13" fmla="*/ 2032 h 4521"/>
              <a:gd name="T14" fmla="*/ 6840 w 7402"/>
              <a:gd name="T15" fmla="*/ 1986 h 4521"/>
              <a:gd name="T16" fmla="*/ 6954 w 7402"/>
              <a:gd name="T17" fmla="*/ 1796 h 4521"/>
              <a:gd name="T18" fmla="*/ 6884 w 7402"/>
              <a:gd name="T19" fmla="*/ 1596 h 4521"/>
              <a:gd name="T20" fmla="*/ 5877 w 7402"/>
              <a:gd name="T21" fmla="*/ 1522 h 4521"/>
              <a:gd name="T22" fmla="*/ 5669 w 7402"/>
              <a:gd name="T23" fmla="*/ 1410 h 4521"/>
              <a:gd name="T24" fmla="*/ 5637 w 7402"/>
              <a:gd name="T25" fmla="*/ 1194 h 4521"/>
              <a:gd name="T26" fmla="*/ 5803 w 7402"/>
              <a:gd name="T27" fmla="*/ 1028 h 4521"/>
              <a:gd name="T28" fmla="*/ 6267 w 7402"/>
              <a:gd name="T29" fmla="*/ 986 h 4521"/>
              <a:gd name="T30" fmla="*/ 6399 w 7402"/>
              <a:gd name="T31" fmla="*/ 790 h 4521"/>
              <a:gd name="T32" fmla="*/ 6325 w 7402"/>
              <a:gd name="T33" fmla="*/ 590 h 4521"/>
              <a:gd name="T34" fmla="*/ 4845 w 7402"/>
              <a:gd name="T35" fmla="*/ 510 h 4521"/>
              <a:gd name="T36" fmla="*/ 4725 w 7402"/>
              <a:gd name="T37" fmla="*/ 454 h 4521"/>
              <a:gd name="T38" fmla="*/ 4689 w 7402"/>
              <a:gd name="T39" fmla="*/ 320 h 4521"/>
              <a:gd name="T40" fmla="*/ 4507 w 7402"/>
              <a:gd name="T41" fmla="*/ 46 h 4521"/>
              <a:gd name="T42" fmla="*/ 2937 w 7402"/>
              <a:gd name="T43" fmla="*/ 16 h 4521"/>
              <a:gd name="T44" fmla="*/ 2709 w 7402"/>
              <a:gd name="T45" fmla="*/ 242 h 4521"/>
              <a:gd name="T46" fmla="*/ 2675 w 7402"/>
              <a:gd name="T47" fmla="*/ 422 h 4521"/>
              <a:gd name="T48" fmla="*/ 2551 w 7402"/>
              <a:gd name="T49" fmla="*/ 504 h 4521"/>
              <a:gd name="T50" fmla="*/ 1813 w 7402"/>
              <a:gd name="T51" fmla="*/ 560 h 4521"/>
              <a:gd name="T52" fmla="*/ 1721 w 7402"/>
              <a:gd name="T53" fmla="*/ 1008 h 4521"/>
              <a:gd name="T54" fmla="*/ 252 w 7402"/>
              <a:gd name="T55" fmla="*/ 1080 h 4521"/>
              <a:gd name="T56" fmla="*/ 180 w 7402"/>
              <a:gd name="T57" fmla="*/ 1284 h 4521"/>
              <a:gd name="T58" fmla="*/ 310 w 7402"/>
              <a:gd name="T59" fmla="*/ 1480 h 4521"/>
              <a:gd name="T60" fmla="*/ 943 w 7402"/>
              <a:gd name="T61" fmla="*/ 1516 h 4521"/>
              <a:gd name="T62" fmla="*/ 1005 w 7402"/>
              <a:gd name="T63" fmla="*/ 1674 h 4521"/>
              <a:gd name="T64" fmla="*/ 1255 w 7402"/>
              <a:gd name="T65" fmla="*/ 1984 h 4521"/>
              <a:gd name="T66" fmla="*/ 1767 w 7402"/>
              <a:gd name="T67" fmla="*/ 2040 h 4521"/>
              <a:gd name="T68" fmla="*/ 1915 w 7402"/>
              <a:gd name="T69" fmla="*/ 2221 h 4521"/>
              <a:gd name="T70" fmla="*/ 1863 w 7402"/>
              <a:gd name="T71" fmla="*/ 2433 h 4521"/>
              <a:gd name="T72" fmla="*/ 1503 w 7402"/>
              <a:gd name="T73" fmla="*/ 2523 h 4521"/>
              <a:gd name="T74" fmla="*/ 1309 w 7402"/>
              <a:gd name="T75" fmla="*/ 2615 h 4521"/>
              <a:gd name="T76" fmla="*/ 1249 w 7402"/>
              <a:gd name="T77" fmla="*/ 2829 h 4521"/>
              <a:gd name="T78" fmla="*/ 1133 w 7402"/>
              <a:gd name="T79" fmla="*/ 3001 h 4521"/>
              <a:gd name="T80" fmla="*/ 178 w 7402"/>
              <a:gd name="T81" fmla="*/ 3037 h 4521"/>
              <a:gd name="T82" fmla="*/ 20 w 7402"/>
              <a:gd name="T83" fmla="*/ 3179 h 4521"/>
              <a:gd name="T84" fmla="*/ 30 w 7402"/>
              <a:gd name="T85" fmla="*/ 3399 h 4521"/>
              <a:gd name="T86" fmla="*/ 226 w 7402"/>
              <a:gd name="T87" fmla="*/ 3529 h 4521"/>
              <a:gd name="T88" fmla="*/ 839 w 7402"/>
              <a:gd name="T89" fmla="*/ 3581 h 4521"/>
              <a:gd name="T90" fmla="*/ 915 w 7402"/>
              <a:gd name="T91" fmla="*/ 3785 h 4521"/>
              <a:gd name="T92" fmla="*/ 1007 w 7402"/>
              <a:gd name="T93" fmla="*/ 3981 h 4521"/>
              <a:gd name="T94" fmla="*/ 2323 w 7402"/>
              <a:gd name="T95" fmla="*/ 4039 h 4521"/>
              <a:gd name="T96" fmla="*/ 2477 w 7402"/>
              <a:gd name="T97" fmla="*/ 4121 h 4521"/>
              <a:gd name="T98" fmla="*/ 2513 w 7402"/>
              <a:gd name="T99" fmla="*/ 4283 h 4521"/>
              <a:gd name="T100" fmla="*/ 2685 w 7402"/>
              <a:gd name="T101" fmla="*/ 4493 h 4521"/>
              <a:gd name="T102" fmla="*/ 4885 w 7402"/>
              <a:gd name="T103" fmla="*/ 4499 h 4521"/>
              <a:gd name="T104" fmla="*/ 5057 w 7402"/>
              <a:gd name="T105" fmla="*/ 4289 h 4521"/>
              <a:gd name="T106" fmla="*/ 5095 w 7402"/>
              <a:gd name="T107" fmla="*/ 4123 h 4521"/>
              <a:gd name="T108" fmla="*/ 5255 w 7402"/>
              <a:gd name="T109" fmla="*/ 4039 h 4521"/>
              <a:gd name="T110" fmla="*/ 6651 w 7402"/>
              <a:gd name="T111" fmla="*/ 3949 h 4521"/>
              <a:gd name="T112" fmla="*/ 6701 w 7402"/>
              <a:gd name="T113" fmla="*/ 3739 h 4521"/>
              <a:gd name="T114" fmla="*/ 6786 w 7402"/>
              <a:gd name="T115" fmla="*/ 3579 h 4521"/>
              <a:gd name="T116" fmla="*/ 7200 w 7402"/>
              <a:gd name="T117" fmla="*/ 3541 h 4521"/>
              <a:gd name="T118" fmla="*/ 7372 w 7402"/>
              <a:gd name="T119" fmla="*/ 3415 h 4521"/>
              <a:gd name="T120" fmla="*/ 7382 w 7402"/>
              <a:gd name="T121" fmla="*/ 3197 h 4521"/>
              <a:gd name="T122" fmla="*/ 7200 w 7402"/>
              <a:gd name="T123" fmla="*/ 3047 h 4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02" h="4521">
                <a:moveTo>
                  <a:pt x="7150" y="3041"/>
                </a:moveTo>
                <a:lnTo>
                  <a:pt x="6569" y="3039"/>
                </a:lnTo>
                <a:lnTo>
                  <a:pt x="6569" y="3039"/>
                </a:lnTo>
                <a:lnTo>
                  <a:pt x="6543" y="3039"/>
                </a:lnTo>
                <a:lnTo>
                  <a:pt x="6519" y="3035"/>
                </a:lnTo>
                <a:lnTo>
                  <a:pt x="6495" y="3029"/>
                </a:lnTo>
                <a:lnTo>
                  <a:pt x="6471" y="3019"/>
                </a:lnTo>
                <a:lnTo>
                  <a:pt x="6449" y="3009"/>
                </a:lnTo>
                <a:lnTo>
                  <a:pt x="6427" y="2997"/>
                </a:lnTo>
                <a:lnTo>
                  <a:pt x="6409" y="2981"/>
                </a:lnTo>
                <a:lnTo>
                  <a:pt x="6391" y="2965"/>
                </a:lnTo>
                <a:lnTo>
                  <a:pt x="6375" y="2947"/>
                </a:lnTo>
                <a:lnTo>
                  <a:pt x="6359" y="2927"/>
                </a:lnTo>
                <a:lnTo>
                  <a:pt x="6347" y="2907"/>
                </a:lnTo>
                <a:lnTo>
                  <a:pt x="6337" y="2885"/>
                </a:lnTo>
                <a:lnTo>
                  <a:pt x="6329" y="2861"/>
                </a:lnTo>
                <a:lnTo>
                  <a:pt x="6321" y="2837"/>
                </a:lnTo>
                <a:lnTo>
                  <a:pt x="6319" y="2813"/>
                </a:lnTo>
                <a:lnTo>
                  <a:pt x="6317" y="2787"/>
                </a:lnTo>
                <a:lnTo>
                  <a:pt x="6317" y="2787"/>
                </a:lnTo>
                <a:lnTo>
                  <a:pt x="6317" y="2787"/>
                </a:lnTo>
                <a:lnTo>
                  <a:pt x="6315" y="2761"/>
                </a:lnTo>
                <a:lnTo>
                  <a:pt x="6311" y="2735"/>
                </a:lnTo>
                <a:lnTo>
                  <a:pt x="6305" y="2711"/>
                </a:lnTo>
                <a:lnTo>
                  <a:pt x="6297" y="2687"/>
                </a:lnTo>
                <a:lnTo>
                  <a:pt x="6287" y="2665"/>
                </a:lnTo>
                <a:lnTo>
                  <a:pt x="6273" y="2645"/>
                </a:lnTo>
                <a:lnTo>
                  <a:pt x="6259" y="2625"/>
                </a:lnTo>
                <a:lnTo>
                  <a:pt x="6243" y="2607"/>
                </a:lnTo>
                <a:lnTo>
                  <a:pt x="6225" y="2591"/>
                </a:lnTo>
                <a:lnTo>
                  <a:pt x="6205" y="2577"/>
                </a:lnTo>
                <a:lnTo>
                  <a:pt x="6185" y="2563"/>
                </a:lnTo>
                <a:lnTo>
                  <a:pt x="6163" y="2553"/>
                </a:lnTo>
                <a:lnTo>
                  <a:pt x="6139" y="2545"/>
                </a:lnTo>
                <a:lnTo>
                  <a:pt x="6115" y="2539"/>
                </a:lnTo>
                <a:lnTo>
                  <a:pt x="6091" y="2535"/>
                </a:lnTo>
                <a:lnTo>
                  <a:pt x="6065" y="2533"/>
                </a:lnTo>
                <a:lnTo>
                  <a:pt x="5983" y="2531"/>
                </a:lnTo>
                <a:lnTo>
                  <a:pt x="5983" y="2531"/>
                </a:lnTo>
                <a:lnTo>
                  <a:pt x="5957" y="2531"/>
                </a:lnTo>
                <a:lnTo>
                  <a:pt x="5933" y="2527"/>
                </a:lnTo>
                <a:lnTo>
                  <a:pt x="5907" y="2521"/>
                </a:lnTo>
                <a:lnTo>
                  <a:pt x="5885" y="2511"/>
                </a:lnTo>
                <a:lnTo>
                  <a:pt x="5863" y="2501"/>
                </a:lnTo>
                <a:lnTo>
                  <a:pt x="5841" y="2489"/>
                </a:lnTo>
                <a:lnTo>
                  <a:pt x="5823" y="2473"/>
                </a:lnTo>
                <a:lnTo>
                  <a:pt x="5805" y="2457"/>
                </a:lnTo>
                <a:lnTo>
                  <a:pt x="5789" y="2439"/>
                </a:lnTo>
                <a:lnTo>
                  <a:pt x="5773" y="2421"/>
                </a:lnTo>
                <a:lnTo>
                  <a:pt x="5761" y="2399"/>
                </a:lnTo>
                <a:lnTo>
                  <a:pt x="5751" y="2377"/>
                </a:lnTo>
                <a:lnTo>
                  <a:pt x="5741" y="2353"/>
                </a:lnTo>
                <a:lnTo>
                  <a:pt x="5735" y="2329"/>
                </a:lnTo>
                <a:lnTo>
                  <a:pt x="5731" y="2305"/>
                </a:lnTo>
                <a:lnTo>
                  <a:pt x="5731" y="2279"/>
                </a:lnTo>
                <a:lnTo>
                  <a:pt x="5731" y="2279"/>
                </a:lnTo>
                <a:lnTo>
                  <a:pt x="5733" y="2253"/>
                </a:lnTo>
                <a:lnTo>
                  <a:pt x="5735" y="2227"/>
                </a:lnTo>
                <a:lnTo>
                  <a:pt x="5743" y="2203"/>
                </a:lnTo>
                <a:lnTo>
                  <a:pt x="5751" y="2182"/>
                </a:lnTo>
                <a:lnTo>
                  <a:pt x="5761" y="2160"/>
                </a:lnTo>
                <a:lnTo>
                  <a:pt x="5775" y="2138"/>
                </a:lnTo>
                <a:lnTo>
                  <a:pt x="5789" y="2120"/>
                </a:lnTo>
                <a:lnTo>
                  <a:pt x="5805" y="2102"/>
                </a:lnTo>
                <a:lnTo>
                  <a:pt x="5823" y="2084"/>
                </a:lnTo>
                <a:lnTo>
                  <a:pt x="5843" y="2070"/>
                </a:lnTo>
                <a:lnTo>
                  <a:pt x="5863" y="2058"/>
                </a:lnTo>
                <a:lnTo>
                  <a:pt x="5885" y="2046"/>
                </a:lnTo>
                <a:lnTo>
                  <a:pt x="5909" y="2038"/>
                </a:lnTo>
                <a:lnTo>
                  <a:pt x="5933" y="2032"/>
                </a:lnTo>
                <a:lnTo>
                  <a:pt x="5959" y="2028"/>
                </a:lnTo>
                <a:lnTo>
                  <a:pt x="5983" y="2028"/>
                </a:lnTo>
                <a:lnTo>
                  <a:pt x="6695" y="2030"/>
                </a:lnTo>
                <a:lnTo>
                  <a:pt x="6695" y="2030"/>
                </a:lnTo>
                <a:lnTo>
                  <a:pt x="6721" y="2028"/>
                </a:lnTo>
                <a:lnTo>
                  <a:pt x="6747" y="2024"/>
                </a:lnTo>
                <a:lnTo>
                  <a:pt x="6772" y="2018"/>
                </a:lnTo>
                <a:lnTo>
                  <a:pt x="6796" y="2010"/>
                </a:lnTo>
                <a:lnTo>
                  <a:pt x="6818" y="1998"/>
                </a:lnTo>
                <a:lnTo>
                  <a:pt x="6840" y="1986"/>
                </a:lnTo>
                <a:lnTo>
                  <a:pt x="6860" y="1970"/>
                </a:lnTo>
                <a:lnTo>
                  <a:pt x="6878" y="1954"/>
                </a:lnTo>
                <a:lnTo>
                  <a:pt x="6878" y="1954"/>
                </a:lnTo>
                <a:lnTo>
                  <a:pt x="6896" y="1936"/>
                </a:lnTo>
                <a:lnTo>
                  <a:pt x="6910" y="1916"/>
                </a:lnTo>
                <a:lnTo>
                  <a:pt x="6924" y="1894"/>
                </a:lnTo>
                <a:lnTo>
                  <a:pt x="6934" y="1870"/>
                </a:lnTo>
                <a:lnTo>
                  <a:pt x="6944" y="1846"/>
                </a:lnTo>
                <a:lnTo>
                  <a:pt x="6950" y="1822"/>
                </a:lnTo>
                <a:lnTo>
                  <a:pt x="6954" y="1796"/>
                </a:lnTo>
                <a:lnTo>
                  <a:pt x="6956" y="1768"/>
                </a:lnTo>
                <a:lnTo>
                  <a:pt x="6956" y="1768"/>
                </a:lnTo>
                <a:lnTo>
                  <a:pt x="6954" y="1744"/>
                </a:lnTo>
                <a:lnTo>
                  <a:pt x="6950" y="1720"/>
                </a:lnTo>
                <a:lnTo>
                  <a:pt x="6944" y="1696"/>
                </a:lnTo>
                <a:lnTo>
                  <a:pt x="6936" y="1674"/>
                </a:lnTo>
                <a:lnTo>
                  <a:pt x="6926" y="1652"/>
                </a:lnTo>
                <a:lnTo>
                  <a:pt x="6914" y="1632"/>
                </a:lnTo>
                <a:lnTo>
                  <a:pt x="6900" y="1614"/>
                </a:lnTo>
                <a:lnTo>
                  <a:pt x="6884" y="1596"/>
                </a:lnTo>
                <a:lnTo>
                  <a:pt x="6866" y="1580"/>
                </a:lnTo>
                <a:lnTo>
                  <a:pt x="6848" y="1566"/>
                </a:lnTo>
                <a:lnTo>
                  <a:pt x="6828" y="1554"/>
                </a:lnTo>
                <a:lnTo>
                  <a:pt x="6806" y="1544"/>
                </a:lnTo>
                <a:lnTo>
                  <a:pt x="6784" y="1536"/>
                </a:lnTo>
                <a:lnTo>
                  <a:pt x="6763" y="1530"/>
                </a:lnTo>
                <a:lnTo>
                  <a:pt x="6737" y="1526"/>
                </a:lnTo>
                <a:lnTo>
                  <a:pt x="6713" y="1524"/>
                </a:lnTo>
                <a:lnTo>
                  <a:pt x="5877" y="1522"/>
                </a:lnTo>
                <a:lnTo>
                  <a:pt x="5877" y="1522"/>
                </a:lnTo>
                <a:lnTo>
                  <a:pt x="5851" y="1520"/>
                </a:lnTo>
                <a:lnTo>
                  <a:pt x="5827" y="1516"/>
                </a:lnTo>
                <a:lnTo>
                  <a:pt x="5803" y="1510"/>
                </a:lnTo>
                <a:lnTo>
                  <a:pt x="5779" y="1502"/>
                </a:lnTo>
                <a:lnTo>
                  <a:pt x="5757" y="1490"/>
                </a:lnTo>
                <a:lnTo>
                  <a:pt x="5737" y="1478"/>
                </a:lnTo>
                <a:lnTo>
                  <a:pt x="5717" y="1464"/>
                </a:lnTo>
                <a:lnTo>
                  <a:pt x="5699" y="1448"/>
                </a:lnTo>
                <a:lnTo>
                  <a:pt x="5683" y="1430"/>
                </a:lnTo>
                <a:lnTo>
                  <a:pt x="5669" y="1410"/>
                </a:lnTo>
                <a:lnTo>
                  <a:pt x="5655" y="1388"/>
                </a:lnTo>
                <a:lnTo>
                  <a:pt x="5645" y="1366"/>
                </a:lnTo>
                <a:lnTo>
                  <a:pt x="5637" y="1344"/>
                </a:lnTo>
                <a:lnTo>
                  <a:pt x="5631" y="1320"/>
                </a:lnTo>
                <a:lnTo>
                  <a:pt x="5627" y="1294"/>
                </a:lnTo>
                <a:lnTo>
                  <a:pt x="5625" y="1268"/>
                </a:lnTo>
                <a:lnTo>
                  <a:pt x="5625" y="1268"/>
                </a:lnTo>
                <a:lnTo>
                  <a:pt x="5627" y="1242"/>
                </a:lnTo>
                <a:lnTo>
                  <a:pt x="5631" y="1218"/>
                </a:lnTo>
                <a:lnTo>
                  <a:pt x="5637" y="1194"/>
                </a:lnTo>
                <a:lnTo>
                  <a:pt x="5645" y="1170"/>
                </a:lnTo>
                <a:lnTo>
                  <a:pt x="5657" y="1148"/>
                </a:lnTo>
                <a:lnTo>
                  <a:pt x="5669" y="1126"/>
                </a:lnTo>
                <a:lnTo>
                  <a:pt x="5683" y="1108"/>
                </a:lnTo>
                <a:lnTo>
                  <a:pt x="5699" y="1090"/>
                </a:lnTo>
                <a:lnTo>
                  <a:pt x="5717" y="1074"/>
                </a:lnTo>
                <a:lnTo>
                  <a:pt x="5737" y="1058"/>
                </a:lnTo>
                <a:lnTo>
                  <a:pt x="5757" y="1046"/>
                </a:lnTo>
                <a:lnTo>
                  <a:pt x="5779" y="1036"/>
                </a:lnTo>
                <a:lnTo>
                  <a:pt x="5803" y="1028"/>
                </a:lnTo>
                <a:lnTo>
                  <a:pt x="5827" y="1020"/>
                </a:lnTo>
                <a:lnTo>
                  <a:pt x="5853" y="1018"/>
                </a:lnTo>
                <a:lnTo>
                  <a:pt x="5879" y="1016"/>
                </a:lnTo>
                <a:lnTo>
                  <a:pt x="6147" y="1018"/>
                </a:lnTo>
                <a:lnTo>
                  <a:pt x="6147" y="1018"/>
                </a:lnTo>
                <a:lnTo>
                  <a:pt x="6173" y="1016"/>
                </a:lnTo>
                <a:lnTo>
                  <a:pt x="6197" y="1012"/>
                </a:lnTo>
                <a:lnTo>
                  <a:pt x="6221" y="1006"/>
                </a:lnTo>
                <a:lnTo>
                  <a:pt x="6245" y="998"/>
                </a:lnTo>
                <a:lnTo>
                  <a:pt x="6267" y="986"/>
                </a:lnTo>
                <a:lnTo>
                  <a:pt x="6287" y="974"/>
                </a:lnTo>
                <a:lnTo>
                  <a:pt x="6307" y="960"/>
                </a:lnTo>
                <a:lnTo>
                  <a:pt x="6325" y="944"/>
                </a:lnTo>
                <a:lnTo>
                  <a:pt x="6325" y="944"/>
                </a:lnTo>
                <a:lnTo>
                  <a:pt x="6343" y="922"/>
                </a:lnTo>
                <a:lnTo>
                  <a:pt x="6361" y="900"/>
                </a:lnTo>
                <a:lnTo>
                  <a:pt x="6375" y="874"/>
                </a:lnTo>
                <a:lnTo>
                  <a:pt x="6385" y="848"/>
                </a:lnTo>
                <a:lnTo>
                  <a:pt x="6393" y="820"/>
                </a:lnTo>
                <a:lnTo>
                  <a:pt x="6399" y="790"/>
                </a:lnTo>
                <a:lnTo>
                  <a:pt x="6399" y="760"/>
                </a:lnTo>
                <a:lnTo>
                  <a:pt x="6397" y="728"/>
                </a:lnTo>
                <a:lnTo>
                  <a:pt x="6397" y="728"/>
                </a:lnTo>
                <a:lnTo>
                  <a:pt x="6393" y="706"/>
                </a:lnTo>
                <a:lnTo>
                  <a:pt x="6387" y="684"/>
                </a:lnTo>
                <a:lnTo>
                  <a:pt x="6377" y="664"/>
                </a:lnTo>
                <a:lnTo>
                  <a:pt x="6367" y="644"/>
                </a:lnTo>
                <a:lnTo>
                  <a:pt x="6355" y="626"/>
                </a:lnTo>
                <a:lnTo>
                  <a:pt x="6341" y="608"/>
                </a:lnTo>
                <a:lnTo>
                  <a:pt x="6325" y="590"/>
                </a:lnTo>
                <a:lnTo>
                  <a:pt x="6307" y="576"/>
                </a:lnTo>
                <a:lnTo>
                  <a:pt x="6289" y="562"/>
                </a:lnTo>
                <a:lnTo>
                  <a:pt x="6269" y="548"/>
                </a:lnTo>
                <a:lnTo>
                  <a:pt x="6249" y="538"/>
                </a:lnTo>
                <a:lnTo>
                  <a:pt x="6229" y="530"/>
                </a:lnTo>
                <a:lnTo>
                  <a:pt x="6207" y="522"/>
                </a:lnTo>
                <a:lnTo>
                  <a:pt x="6185" y="516"/>
                </a:lnTo>
                <a:lnTo>
                  <a:pt x="6163" y="514"/>
                </a:lnTo>
                <a:lnTo>
                  <a:pt x="6139" y="512"/>
                </a:lnTo>
                <a:lnTo>
                  <a:pt x="4845" y="510"/>
                </a:lnTo>
                <a:lnTo>
                  <a:pt x="4845" y="510"/>
                </a:lnTo>
                <a:lnTo>
                  <a:pt x="4829" y="510"/>
                </a:lnTo>
                <a:lnTo>
                  <a:pt x="4813" y="506"/>
                </a:lnTo>
                <a:lnTo>
                  <a:pt x="4799" y="504"/>
                </a:lnTo>
                <a:lnTo>
                  <a:pt x="4785" y="498"/>
                </a:lnTo>
                <a:lnTo>
                  <a:pt x="4771" y="492"/>
                </a:lnTo>
                <a:lnTo>
                  <a:pt x="4759" y="484"/>
                </a:lnTo>
                <a:lnTo>
                  <a:pt x="4747" y="474"/>
                </a:lnTo>
                <a:lnTo>
                  <a:pt x="4735" y="464"/>
                </a:lnTo>
                <a:lnTo>
                  <a:pt x="4725" y="454"/>
                </a:lnTo>
                <a:lnTo>
                  <a:pt x="4717" y="442"/>
                </a:lnTo>
                <a:lnTo>
                  <a:pt x="4709" y="430"/>
                </a:lnTo>
                <a:lnTo>
                  <a:pt x="4703" y="416"/>
                </a:lnTo>
                <a:lnTo>
                  <a:pt x="4697" y="402"/>
                </a:lnTo>
                <a:lnTo>
                  <a:pt x="4695" y="388"/>
                </a:lnTo>
                <a:lnTo>
                  <a:pt x="4691" y="372"/>
                </a:lnTo>
                <a:lnTo>
                  <a:pt x="4691" y="356"/>
                </a:lnTo>
                <a:lnTo>
                  <a:pt x="4691" y="356"/>
                </a:lnTo>
                <a:lnTo>
                  <a:pt x="4691" y="356"/>
                </a:lnTo>
                <a:lnTo>
                  <a:pt x="4689" y="320"/>
                </a:lnTo>
                <a:lnTo>
                  <a:pt x="4683" y="286"/>
                </a:lnTo>
                <a:lnTo>
                  <a:pt x="4675" y="252"/>
                </a:lnTo>
                <a:lnTo>
                  <a:pt x="4663" y="220"/>
                </a:lnTo>
                <a:lnTo>
                  <a:pt x="4649" y="188"/>
                </a:lnTo>
                <a:lnTo>
                  <a:pt x="4631" y="160"/>
                </a:lnTo>
                <a:lnTo>
                  <a:pt x="4611" y="132"/>
                </a:lnTo>
                <a:lnTo>
                  <a:pt x="4589" y="108"/>
                </a:lnTo>
                <a:lnTo>
                  <a:pt x="4563" y="84"/>
                </a:lnTo>
                <a:lnTo>
                  <a:pt x="4537" y="64"/>
                </a:lnTo>
                <a:lnTo>
                  <a:pt x="4507" y="46"/>
                </a:lnTo>
                <a:lnTo>
                  <a:pt x="4477" y="32"/>
                </a:lnTo>
                <a:lnTo>
                  <a:pt x="4445" y="20"/>
                </a:lnTo>
                <a:lnTo>
                  <a:pt x="4411" y="10"/>
                </a:lnTo>
                <a:lnTo>
                  <a:pt x="4375" y="6"/>
                </a:lnTo>
                <a:lnTo>
                  <a:pt x="4339" y="4"/>
                </a:lnTo>
                <a:lnTo>
                  <a:pt x="3039" y="0"/>
                </a:lnTo>
                <a:lnTo>
                  <a:pt x="3039" y="0"/>
                </a:lnTo>
                <a:lnTo>
                  <a:pt x="3005" y="2"/>
                </a:lnTo>
                <a:lnTo>
                  <a:pt x="2971" y="6"/>
                </a:lnTo>
                <a:lnTo>
                  <a:pt x="2937" y="16"/>
                </a:lnTo>
                <a:lnTo>
                  <a:pt x="2905" y="26"/>
                </a:lnTo>
                <a:lnTo>
                  <a:pt x="2875" y="42"/>
                </a:lnTo>
                <a:lnTo>
                  <a:pt x="2847" y="58"/>
                </a:lnTo>
                <a:lnTo>
                  <a:pt x="2819" y="78"/>
                </a:lnTo>
                <a:lnTo>
                  <a:pt x="2795" y="100"/>
                </a:lnTo>
                <a:lnTo>
                  <a:pt x="2773" y="126"/>
                </a:lnTo>
                <a:lnTo>
                  <a:pt x="2753" y="152"/>
                </a:lnTo>
                <a:lnTo>
                  <a:pt x="2735" y="180"/>
                </a:lnTo>
                <a:lnTo>
                  <a:pt x="2721" y="210"/>
                </a:lnTo>
                <a:lnTo>
                  <a:pt x="2709" y="242"/>
                </a:lnTo>
                <a:lnTo>
                  <a:pt x="2701" y="276"/>
                </a:lnTo>
                <a:lnTo>
                  <a:pt x="2695" y="310"/>
                </a:lnTo>
                <a:lnTo>
                  <a:pt x="2693" y="346"/>
                </a:lnTo>
                <a:lnTo>
                  <a:pt x="2693" y="346"/>
                </a:lnTo>
                <a:lnTo>
                  <a:pt x="2693" y="346"/>
                </a:lnTo>
                <a:lnTo>
                  <a:pt x="2693" y="362"/>
                </a:lnTo>
                <a:lnTo>
                  <a:pt x="2691" y="378"/>
                </a:lnTo>
                <a:lnTo>
                  <a:pt x="2687" y="392"/>
                </a:lnTo>
                <a:lnTo>
                  <a:pt x="2681" y="408"/>
                </a:lnTo>
                <a:lnTo>
                  <a:pt x="2675" y="422"/>
                </a:lnTo>
                <a:lnTo>
                  <a:pt x="2667" y="434"/>
                </a:lnTo>
                <a:lnTo>
                  <a:pt x="2657" y="446"/>
                </a:lnTo>
                <a:lnTo>
                  <a:pt x="2647" y="458"/>
                </a:lnTo>
                <a:lnTo>
                  <a:pt x="2635" y="468"/>
                </a:lnTo>
                <a:lnTo>
                  <a:pt x="2623" y="478"/>
                </a:lnTo>
                <a:lnTo>
                  <a:pt x="2609" y="486"/>
                </a:lnTo>
                <a:lnTo>
                  <a:pt x="2595" y="492"/>
                </a:lnTo>
                <a:lnTo>
                  <a:pt x="2581" y="498"/>
                </a:lnTo>
                <a:lnTo>
                  <a:pt x="2565" y="502"/>
                </a:lnTo>
                <a:lnTo>
                  <a:pt x="2551" y="504"/>
                </a:lnTo>
                <a:lnTo>
                  <a:pt x="2533" y="504"/>
                </a:lnTo>
                <a:lnTo>
                  <a:pt x="1975" y="502"/>
                </a:lnTo>
                <a:lnTo>
                  <a:pt x="1975" y="502"/>
                </a:lnTo>
                <a:lnTo>
                  <a:pt x="1949" y="504"/>
                </a:lnTo>
                <a:lnTo>
                  <a:pt x="1923" y="508"/>
                </a:lnTo>
                <a:lnTo>
                  <a:pt x="1899" y="514"/>
                </a:lnTo>
                <a:lnTo>
                  <a:pt x="1875" y="522"/>
                </a:lnTo>
                <a:lnTo>
                  <a:pt x="1853" y="532"/>
                </a:lnTo>
                <a:lnTo>
                  <a:pt x="1833" y="546"/>
                </a:lnTo>
                <a:lnTo>
                  <a:pt x="1813" y="560"/>
                </a:lnTo>
                <a:lnTo>
                  <a:pt x="1795" y="576"/>
                </a:lnTo>
                <a:lnTo>
                  <a:pt x="1779" y="594"/>
                </a:lnTo>
                <a:lnTo>
                  <a:pt x="1765" y="614"/>
                </a:lnTo>
                <a:lnTo>
                  <a:pt x="1751" y="634"/>
                </a:lnTo>
                <a:lnTo>
                  <a:pt x="1741" y="656"/>
                </a:lnTo>
                <a:lnTo>
                  <a:pt x="1733" y="680"/>
                </a:lnTo>
                <a:lnTo>
                  <a:pt x="1727" y="704"/>
                </a:lnTo>
                <a:lnTo>
                  <a:pt x="1723" y="728"/>
                </a:lnTo>
                <a:lnTo>
                  <a:pt x="1721" y="754"/>
                </a:lnTo>
                <a:lnTo>
                  <a:pt x="1721" y="1008"/>
                </a:lnTo>
                <a:lnTo>
                  <a:pt x="432" y="1006"/>
                </a:lnTo>
                <a:lnTo>
                  <a:pt x="432" y="1006"/>
                </a:lnTo>
                <a:lnTo>
                  <a:pt x="406" y="1006"/>
                </a:lnTo>
                <a:lnTo>
                  <a:pt x="380" y="1010"/>
                </a:lnTo>
                <a:lnTo>
                  <a:pt x="356" y="1016"/>
                </a:lnTo>
                <a:lnTo>
                  <a:pt x="332" y="1026"/>
                </a:lnTo>
                <a:lnTo>
                  <a:pt x="310" y="1036"/>
                </a:lnTo>
                <a:lnTo>
                  <a:pt x="290" y="1048"/>
                </a:lnTo>
                <a:lnTo>
                  <a:pt x="270" y="1064"/>
                </a:lnTo>
                <a:lnTo>
                  <a:pt x="252" y="1080"/>
                </a:lnTo>
                <a:lnTo>
                  <a:pt x="236" y="1098"/>
                </a:lnTo>
                <a:lnTo>
                  <a:pt x="222" y="1116"/>
                </a:lnTo>
                <a:lnTo>
                  <a:pt x="208" y="1138"/>
                </a:lnTo>
                <a:lnTo>
                  <a:pt x="198" y="1160"/>
                </a:lnTo>
                <a:lnTo>
                  <a:pt x="190" y="1182"/>
                </a:lnTo>
                <a:lnTo>
                  <a:pt x="184" y="1208"/>
                </a:lnTo>
                <a:lnTo>
                  <a:pt x="180" y="1232"/>
                </a:lnTo>
                <a:lnTo>
                  <a:pt x="178" y="1258"/>
                </a:lnTo>
                <a:lnTo>
                  <a:pt x="178" y="1258"/>
                </a:lnTo>
                <a:lnTo>
                  <a:pt x="180" y="1284"/>
                </a:lnTo>
                <a:lnTo>
                  <a:pt x="182" y="1310"/>
                </a:lnTo>
                <a:lnTo>
                  <a:pt x="190" y="1334"/>
                </a:lnTo>
                <a:lnTo>
                  <a:pt x="198" y="1356"/>
                </a:lnTo>
                <a:lnTo>
                  <a:pt x="208" y="1378"/>
                </a:lnTo>
                <a:lnTo>
                  <a:pt x="220" y="1400"/>
                </a:lnTo>
                <a:lnTo>
                  <a:pt x="236" y="1418"/>
                </a:lnTo>
                <a:lnTo>
                  <a:pt x="252" y="1436"/>
                </a:lnTo>
                <a:lnTo>
                  <a:pt x="270" y="1454"/>
                </a:lnTo>
                <a:lnTo>
                  <a:pt x="290" y="1468"/>
                </a:lnTo>
                <a:lnTo>
                  <a:pt x="310" y="1480"/>
                </a:lnTo>
                <a:lnTo>
                  <a:pt x="332" y="1492"/>
                </a:lnTo>
                <a:lnTo>
                  <a:pt x="356" y="1500"/>
                </a:lnTo>
                <a:lnTo>
                  <a:pt x="380" y="1506"/>
                </a:lnTo>
                <a:lnTo>
                  <a:pt x="404" y="1510"/>
                </a:lnTo>
                <a:lnTo>
                  <a:pt x="430" y="1512"/>
                </a:lnTo>
                <a:lnTo>
                  <a:pt x="939" y="1512"/>
                </a:lnTo>
                <a:lnTo>
                  <a:pt x="939" y="1512"/>
                </a:lnTo>
                <a:lnTo>
                  <a:pt x="935" y="1512"/>
                </a:lnTo>
                <a:lnTo>
                  <a:pt x="937" y="1512"/>
                </a:lnTo>
                <a:lnTo>
                  <a:pt x="943" y="1516"/>
                </a:lnTo>
                <a:lnTo>
                  <a:pt x="953" y="1520"/>
                </a:lnTo>
                <a:lnTo>
                  <a:pt x="963" y="1528"/>
                </a:lnTo>
                <a:lnTo>
                  <a:pt x="973" y="1542"/>
                </a:lnTo>
                <a:lnTo>
                  <a:pt x="979" y="1552"/>
                </a:lnTo>
                <a:lnTo>
                  <a:pt x="983" y="1562"/>
                </a:lnTo>
                <a:lnTo>
                  <a:pt x="987" y="1574"/>
                </a:lnTo>
                <a:lnTo>
                  <a:pt x="989" y="1588"/>
                </a:lnTo>
                <a:lnTo>
                  <a:pt x="989" y="1588"/>
                </a:lnTo>
                <a:lnTo>
                  <a:pt x="995" y="1632"/>
                </a:lnTo>
                <a:lnTo>
                  <a:pt x="1005" y="1674"/>
                </a:lnTo>
                <a:lnTo>
                  <a:pt x="1019" y="1714"/>
                </a:lnTo>
                <a:lnTo>
                  <a:pt x="1035" y="1754"/>
                </a:lnTo>
                <a:lnTo>
                  <a:pt x="1053" y="1792"/>
                </a:lnTo>
                <a:lnTo>
                  <a:pt x="1075" y="1828"/>
                </a:lnTo>
                <a:lnTo>
                  <a:pt x="1099" y="1860"/>
                </a:lnTo>
                <a:lnTo>
                  <a:pt x="1125" y="1892"/>
                </a:lnTo>
                <a:lnTo>
                  <a:pt x="1153" y="1918"/>
                </a:lnTo>
                <a:lnTo>
                  <a:pt x="1185" y="1944"/>
                </a:lnTo>
                <a:lnTo>
                  <a:pt x="1219" y="1966"/>
                </a:lnTo>
                <a:lnTo>
                  <a:pt x="1255" y="1984"/>
                </a:lnTo>
                <a:lnTo>
                  <a:pt x="1293" y="1998"/>
                </a:lnTo>
                <a:lnTo>
                  <a:pt x="1333" y="2010"/>
                </a:lnTo>
                <a:lnTo>
                  <a:pt x="1375" y="2016"/>
                </a:lnTo>
                <a:lnTo>
                  <a:pt x="1419" y="2018"/>
                </a:lnTo>
                <a:lnTo>
                  <a:pt x="1669" y="2020"/>
                </a:lnTo>
                <a:lnTo>
                  <a:pt x="1669" y="2020"/>
                </a:lnTo>
                <a:lnTo>
                  <a:pt x="1695" y="2020"/>
                </a:lnTo>
                <a:lnTo>
                  <a:pt x="1719" y="2024"/>
                </a:lnTo>
                <a:lnTo>
                  <a:pt x="1743" y="2032"/>
                </a:lnTo>
                <a:lnTo>
                  <a:pt x="1767" y="2040"/>
                </a:lnTo>
                <a:lnTo>
                  <a:pt x="1789" y="2050"/>
                </a:lnTo>
                <a:lnTo>
                  <a:pt x="1809" y="2062"/>
                </a:lnTo>
                <a:lnTo>
                  <a:pt x="1829" y="2078"/>
                </a:lnTo>
                <a:lnTo>
                  <a:pt x="1847" y="2094"/>
                </a:lnTo>
                <a:lnTo>
                  <a:pt x="1863" y="2112"/>
                </a:lnTo>
                <a:lnTo>
                  <a:pt x="1877" y="2132"/>
                </a:lnTo>
                <a:lnTo>
                  <a:pt x="1891" y="2152"/>
                </a:lnTo>
                <a:lnTo>
                  <a:pt x="1901" y="2174"/>
                </a:lnTo>
                <a:lnTo>
                  <a:pt x="1909" y="2197"/>
                </a:lnTo>
                <a:lnTo>
                  <a:pt x="1915" y="2221"/>
                </a:lnTo>
                <a:lnTo>
                  <a:pt x="1919" y="2245"/>
                </a:lnTo>
                <a:lnTo>
                  <a:pt x="1921" y="2271"/>
                </a:lnTo>
                <a:lnTo>
                  <a:pt x="1921" y="2271"/>
                </a:lnTo>
                <a:lnTo>
                  <a:pt x="1919" y="2297"/>
                </a:lnTo>
                <a:lnTo>
                  <a:pt x="1915" y="2323"/>
                </a:lnTo>
                <a:lnTo>
                  <a:pt x="1909" y="2347"/>
                </a:lnTo>
                <a:lnTo>
                  <a:pt x="1901" y="2371"/>
                </a:lnTo>
                <a:lnTo>
                  <a:pt x="1889" y="2393"/>
                </a:lnTo>
                <a:lnTo>
                  <a:pt x="1877" y="2413"/>
                </a:lnTo>
                <a:lnTo>
                  <a:pt x="1863" y="2433"/>
                </a:lnTo>
                <a:lnTo>
                  <a:pt x="1847" y="2451"/>
                </a:lnTo>
                <a:lnTo>
                  <a:pt x="1829" y="2467"/>
                </a:lnTo>
                <a:lnTo>
                  <a:pt x="1809" y="2481"/>
                </a:lnTo>
                <a:lnTo>
                  <a:pt x="1789" y="2493"/>
                </a:lnTo>
                <a:lnTo>
                  <a:pt x="1765" y="2505"/>
                </a:lnTo>
                <a:lnTo>
                  <a:pt x="1743" y="2513"/>
                </a:lnTo>
                <a:lnTo>
                  <a:pt x="1719" y="2519"/>
                </a:lnTo>
                <a:lnTo>
                  <a:pt x="1693" y="2523"/>
                </a:lnTo>
                <a:lnTo>
                  <a:pt x="1667" y="2525"/>
                </a:lnTo>
                <a:lnTo>
                  <a:pt x="1503" y="2523"/>
                </a:lnTo>
                <a:lnTo>
                  <a:pt x="1503" y="2523"/>
                </a:lnTo>
                <a:lnTo>
                  <a:pt x="1477" y="2525"/>
                </a:lnTo>
                <a:lnTo>
                  <a:pt x="1453" y="2527"/>
                </a:lnTo>
                <a:lnTo>
                  <a:pt x="1429" y="2533"/>
                </a:lnTo>
                <a:lnTo>
                  <a:pt x="1405" y="2543"/>
                </a:lnTo>
                <a:lnTo>
                  <a:pt x="1383" y="2553"/>
                </a:lnTo>
                <a:lnTo>
                  <a:pt x="1361" y="2565"/>
                </a:lnTo>
                <a:lnTo>
                  <a:pt x="1343" y="2581"/>
                </a:lnTo>
                <a:lnTo>
                  <a:pt x="1325" y="2597"/>
                </a:lnTo>
                <a:lnTo>
                  <a:pt x="1309" y="2615"/>
                </a:lnTo>
                <a:lnTo>
                  <a:pt x="1293" y="2633"/>
                </a:lnTo>
                <a:lnTo>
                  <a:pt x="1281" y="2655"/>
                </a:lnTo>
                <a:lnTo>
                  <a:pt x="1271" y="2677"/>
                </a:lnTo>
                <a:lnTo>
                  <a:pt x="1261" y="2699"/>
                </a:lnTo>
                <a:lnTo>
                  <a:pt x="1255" y="2725"/>
                </a:lnTo>
                <a:lnTo>
                  <a:pt x="1251" y="2749"/>
                </a:lnTo>
                <a:lnTo>
                  <a:pt x="1251" y="2775"/>
                </a:lnTo>
                <a:lnTo>
                  <a:pt x="1251" y="2807"/>
                </a:lnTo>
                <a:lnTo>
                  <a:pt x="1251" y="2807"/>
                </a:lnTo>
                <a:lnTo>
                  <a:pt x="1249" y="2829"/>
                </a:lnTo>
                <a:lnTo>
                  <a:pt x="1245" y="2851"/>
                </a:lnTo>
                <a:lnTo>
                  <a:pt x="1239" y="2873"/>
                </a:lnTo>
                <a:lnTo>
                  <a:pt x="1233" y="2893"/>
                </a:lnTo>
                <a:lnTo>
                  <a:pt x="1223" y="2913"/>
                </a:lnTo>
                <a:lnTo>
                  <a:pt x="1213" y="2931"/>
                </a:lnTo>
                <a:lnTo>
                  <a:pt x="1199" y="2947"/>
                </a:lnTo>
                <a:lnTo>
                  <a:pt x="1185" y="2963"/>
                </a:lnTo>
                <a:lnTo>
                  <a:pt x="1169" y="2977"/>
                </a:lnTo>
                <a:lnTo>
                  <a:pt x="1153" y="2989"/>
                </a:lnTo>
                <a:lnTo>
                  <a:pt x="1133" y="3001"/>
                </a:lnTo>
                <a:lnTo>
                  <a:pt x="1115" y="3011"/>
                </a:lnTo>
                <a:lnTo>
                  <a:pt x="1095" y="3017"/>
                </a:lnTo>
                <a:lnTo>
                  <a:pt x="1073" y="3023"/>
                </a:lnTo>
                <a:lnTo>
                  <a:pt x="1051" y="3027"/>
                </a:lnTo>
                <a:lnTo>
                  <a:pt x="1029" y="3027"/>
                </a:lnTo>
                <a:lnTo>
                  <a:pt x="254" y="3025"/>
                </a:lnTo>
                <a:lnTo>
                  <a:pt x="254" y="3025"/>
                </a:lnTo>
                <a:lnTo>
                  <a:pt x="228" y="3027"/>
                </a:lnTo>
                <a:lnTo>
                  <a:pt x="202" y="3031"/>
                </a:lnTo>
                <a:lnTo>
                  <a:pt x="178" y="3037"/>
                </a:lnTo>
                <a:lnTo>
                  <a:pt x="154" y="3045"/>
                </a:lnTo>
                <a:lnTo>
                  <a:pt x="132" y="3055"/>
                </a:lnTo>
                <a:lnTo>
                  <a:pt x="112" y="3069"/>
                </a:lnTo>
                <a:lnTo>
                  <a:pt x="92" y="3083"/>
                </a:lnTo>
                <a:lnTo>
                  <a:pt x="74" y="3099"/>
                </a:lnTo>
                <a:lnTo>
                  <a:pt x="74" y="3099"/>
                </a:lnTo>
                <a:lnTo>
                  <a:pt x="58" y="3117"/>
                </a:lnTo>
                <a:lnTo>
                  <a:pt x="44" y="3137"/>
                </a:lnTo>
                <a:lnTo>
                  <a:pt x="30" y="3157"/>
                </a:lnTo>
                <a:lnTo>
                  <a:pt x="20" y="3179"/>
                </a:lnTo>
                <a:lnTo>
                  <a:pt x="12" y="3203"/>
                </a:lnTo>
                <a:lnTo>
                  <a:pt x="6" y="3227"/>
                </a:lnTo>
                <a:lnTo>
                  <a:pt x="2" y="3251"/>
                </a:lnTo>
                <a:lnTo>
                  <a:pt x="0" y="3277"/>
                </a:lnTo>
                <a:lnTo>
                  <a:pt x="0" y="3277"/>
                </a:lnTo>
                <a:lnTo>
                  <a:pt x="2" y="3303"/>
                </a:lnTo>
                <a:lnTo>
                  <a:pt x="4" y="3329"/>
                </a:lnTo>
                <a:lnTo>
                  <a:pt x="12" y="3353"/>
                </a:lnTo>
                <a:lnTo>
                  <a:pt x="20" y="3377"/>
                </a:lnTo>
                <a:lnTo>
                  <a:pt x="30" y="3399"/>
                </a:lnTo>
                <a:lnTo>
                  <a:pt x="42" y="3419"/>
                </a:lnTo>
                <a:lnTo>
                  <a:pt x="58" y="3439"/>
                </a:lnTo>
                <a:lnTo>
                  <a:pt x="74" y="3457"/>
                </a:lnTo>
                <a:lnTo>
                  <a:pt x="92" y="3473"/>
                </a:lnTo>
                <a:lnTo>
                  <a:pt x="110" y="3487"/>
                </a:lnTo>
                <a:lnTo>
                  <a:pt x="132" y="3501"/>
                </a:lnTo>
                <a:lnTo>
                  <a:pt x="154" y="3511"/>
                </a:lnTo>
                <a:lnTo>
                  <a:pt x="178" y="3519"/>
                </a:lnTo>
                <a:lnTo>
                  <a:pt x="202" y="3525"/>
                </a:lnTo>
                <a:lnTo>
                  <a:pt x="226" y="3529"/>
                </a:lnTo>
                <a:lnTo>
                  <a:pt x="252" y="3531"/>
                </a:lnTo>
                <a:lnTo>
                  <a:pt x="705" y="3533"/>
                </a:lnTo>
                <a:lnTo>
                  <a:pt x="705" y="3533"/>
                </a:lnTo>
                <a:lnTo>
                  <a:pt x="727" y="3533"/>
                </a:lnTo>
                <a:lnTo>
                  <a:pt x="747" y="3537"/>
                </a:lnTo>
                <a:lnTo>
                  <a:pt x="767" y="3541"/>
                </a:lnTo>
                <a:lnTo>
                  <a:pt x="787" y="3549"/>
                </a:lnTo>
                <a:lnTo>
                  <a:pt x="805" y="3557"/>
                </a:lnTo>
                <a:lnTo>
                  <a:pt x="823" y="3569"/>
                </a:lnTo>
                <a:lnTo>
                  <a:pt x="839" y="3581"/>
                </a:lnTo>
                <a:lnTo>
                  <a:pt x="853" y="3595"/>
                </a:lnTo>
                <a:lnTo>
                  <a:pt x="867" y="3609"/>
                </a:lnTo>
                <a:lnTo>
                  <a:pt x="879" y="3625"/>
                </a:lnTo>
                <a:lnTo>
                  <a:pt x="889" y="3643"/>
                </a:lnTo>
                <a:lnTo>
                  <a:pt x="899" y="3661"/>
                </a:lnTo>
                <a:lnTo>
                  <a:pt x="905" y="3681"/>
                </a:lnTo>
                <a:lnTo>
                  <a:pt x="911" y="3701"/>
                </a:lnTo>
                <a:lnTo>
                  <a:pt x="915" y="3721"/>
                </a:lnTo>
                <a:lnTo>
                  <a:pt x="915" y="3743"/>
                </a:lnTo>
                <a:lnTo>
                  <a:pt x="915" y="3785"/>
                </a:lnTo>
                <a:lnTo>
                  <a:pt x="915" y="3785"/>
                </a:lnTo>
                <a:lnTo>
                  <a:pt x="917" y="3811"/>
                </a:lnTo>
                <a:lnTo>
                  <a:pt x="921" y="3837"/>
                </a:lnTo>
                <a:lnTo>
                  <a:pt x="927" y="3861"/>
                </a:lnTo>
                <a:lnTo>
                  <a:pt x="935" y="3885"/>
                </a:lnTo>
                <a:lnTo>
                  <a:pt x="945" y="3907"/>
                </a:lnTo>
                <a:lnTo>
                  <a:pt x="957" y="3927"/>
                </a:lnTo>
                <a:lnTo>
                  <a:pt x="973" y="3947"/>
                </a:lnTo>
                <a:lnTo>
                  <a:pt x="989" y="3965"/>
                </a:lnTo>
                <a:lnTo>
                  <a:pt x="1007" y="3981"/>
                </a:lnTo>
                <a:lnTo>
                  <a:pt x="1027" y="3995"/>
                </a:lnTo>
                <a:lnTo>
                  <a:pt x="1047" y="4009"/>
                </a:lnTo>
                <a:lnTo>
                  <a:pt x="1069" y="4019"/>
                </a:lnTo>
                <a:lnTo>
                  <a:pt x="1093" y="4027"/>
                </a:lnTo>
                <a:lnTo>
                  <a:pt x="1117" y="4033"/>
                </a:lnTo>
                <a:lnTo>
                  <a:pt x="1141" y="4037"/>
                </a:lnTo>
                <a:lnTo>
                  <a:pt x="1167" y="4039"/>
                </a:lnTo>
                <a:lnTo>
                  <a:pt x="1355" y="4039"/>
                </a:lnTo>
                <a:lnTo>
                  <a:pt x="2323" y="4039"/>
                </a:lnTo>
                <a:lnTo>
                  <a:pt x="2323" y="4039"/>
                </a:lnTo>
                <a:lnTo>
                  <a:pt x="2343" y="4039"/>
                </a:lnTo>
                <a:lnTo>
                  <a:pt x="2361" y="4043"/>
                </a:lnTo>
                <a:lnTo>
                  <a:pt x="2379" y="4047"/>
                </a:lnTo>
                <a:lnTo>
                  <a:pt x="2395" y="4053"/>
                </a:lnTo>
                <a:lnTo>
                  <a:pt x="2411" y="4061"/>
                </a:lnTo>
                <a:lnTo>
                  <a:pt x="2427" y="4071"/>
                </a:lnTo>
                <a:lnTo>
                  <a:pt x="2441" y="4081"/>
                </a:lnTo>
                <a:lnTo>
                  <a:pt x="2453" y="4093"/>
                </a:lnTo>
                <a:lnTo>
                  <a:pt x="2465" y="4107"/>
                </a:lnTo>
                <a:lnTo>
                  <a:pt x="2477" y="4121"/>
                </a:lnTo>
                <a:lnTo>
                  <a:pt x="2485" y="4135"/>
                </a:lnTo>
                <a:lnTo>
                  <a:pt x="2493" y="4151"/>
                </a:lnTo>
                <a:lnTo>
                  <a:pt x="2499" y="4169"/>
                </a:lnTo>
                <a:lnTo>
                  <a:pt x="2505" y="4187"/>
                </a:lnTo>
                <a:lnTo>
                  <a:pt x="2507" y="4205"/>
                </a:lnTo>
                <a:lnTo>
                  <a:pt x="2507" y="4223"/>
                </a:lnTo>
                <a:lnTo>
                  <a:pt x="2507" y="4223"/>
                </a:lnTo>
                <a:lnTo>
                  <a:pt x="2507" y="4223"/>
                </a:lnTo>
                <a:lnTo>
                  <a:pt x="2509" y="4253"/>
                </a:lnTo>
                <a:lnTo>
                  <a:pt x="2513" y="4283"/>
                </a:lnTo>
                <a:lnTo>
                  <a:pt x="2521" y="4311"/>
                </a:lnTo>
                <a:lnTo>
                  <a:pt x="2531" y="4337"/>
                </a:lnTo>
                <a:lnTo>
                  <a:pt x="2543" y="4363"/>
                </a:lnTo>
                <a:lnTo>
                  <a:pt x="2557" y="4387"/>
                </a:lnTo>
                <a:lnTo>
                  <a:pt x="2575" y="4409"/>
                </a:lnTo>
                <a:lnTo>
                  <a:pt x="2593" y="4429"/>
                </a:lnTo>
                <a:lnTo>
                  <a:pt x="2613" y="4449"/>
                </a:lnTo>
                <a:lnTo>
                  <a:pt x="2635" y="4465"/>
                </a:lnTo>
                <a:lnTo>
                  <a:pt x="2661" y="4481"/>
                </a:lnTo>
                <a:lnTo>
                  <a:pt x="2685" y="4493"/>
                </a:lnTo>
                <a:lnTo>
                  <a:pt x="2713" y="4503"/>
                </a:lnTo>
                <a:lnTo>
                  <a:pt x="2741" y="4509"/>
                </a:lnTo>
                <a:lnTo>
                  <a:pt x="2769" y="4515"/>
                </a:lnTo>
                <a:lnTo>
                  <a:pt x="2799" y="4515"/>
                </a:lnTo>
                <a:lnTo>
                  <a:pt x="4771" y="4521"/>
                </a:lnTo>
                <a:lnTo>
                  <a:pt x="4771" y="4521"/>
                </a:lnTo>
                <a:lnTo>
                  <a:pt x="4801" y="4519"/>
                </a:lnTo>
                <a:lnTo>
                  <a:pt x="4829" y="4515"/>
                </a:lnTo>
                <a:lnTo>
                  <a:pt x="4857" y="4509"/>
                </a:lnTo>
                <a:lnTo>
                  <a:pt x="4885" y="4499"/>
                </a:lnTo>
                <a:lnTo>
                  <a:pt x="4909" y="4487"/>
                </a:lnTo>
                <a:lnTo>
                  <a:pt x="4933" y="4471"/>
                </a:lnTo>
                <a:lnTo>
                  <a:pt x="4957" y="4455"/>
                </a:lnTo>
                <a:lnTo>
                  <a:pt x="4977" y="4437"/>
                </a:lnTo>
                <a:lnTo>
                  <a:pt x="4997" y="4415"/>
                </a:lnTo>
                <a:lnTo>
                  <a:pt x="5013" y="4393"/>
                </a:lnTo>
                <a:lnTo>
                  <a:pt x="5027" y="4369"/>
                </a:lnTo>
                <a:lnTo>
                  <a:pt x="5039" y="4343"/>
                </a:lnTo>
                <a:lnTo>
                  <a:pt x="5049" y="4317"/>
                </a:lnTo>
                <a:lnTo>
                  <a:pt x="5057" y="4289"/>
                </a:lnTo>
                <a:lnTo>
                  <a:pt x="5061" y="4259"/>
                </a:lnTo>
                <a:lnTo>
                  <a:pt x="5063" y="4231"/>
                </a:lnTo>
                <a:lnTo>
                  <a:pt x="5063" y="4231"/>
                </a:lnTo>
                <a:lnTo>
                  <a:pt x="5063" y="4231"/>
                </a:lnTo>
                <a:lnTo>
                  <a:pt x="5065" y="4211"/>
                </a:lnTo>
                <a:lnTo>
                  <a:pt x="5067" y="4191"/>
                </a:lnTo>
                <a:lnTo>
                  <a:pt x="5071" y="4173"/>
                </a:lnTo>
                <a:lnTo>
                  <a:pt x="5079" y="4155"/>
                </a:lnTo>
                <a:lnTo>
                  <a:pt x="5087" y="4139"/>
                </a:lnTo>
                <a:lnTo>
                  <a:pt x="5095" y="4123"/>
                </a:lnTo>
                <a:lnTo>
                  <a:pt x="5107" y="4109"/>
                </a:lnTo>
                <a:lnTo>
                  <a:pt x="5119" y="4095"/>
                </a:lnTo>
                <a:lnTo>
                  <a:pt x="5133" y="4083"/>
                </a:lnTo>
                <a:lnTo>
                  <a:pt x="5147" y="4071"/>
                </a:lnTo>
                <a:lnTo>
                  <a:pt x="5163" y="4063"/>
                </a:lnTo>
                <a:lnTo>
                  <a:pt x="5179" y="4055"/>
                </a:lnTo>
                <a:lnTo>
                  <a:pt x="5197" y="4047"/>
                </a:lnTo>
                <a:lnTo>
                  <a:pt x="5215" y="4043"/>
                </a:lnTo>
                <a:lnTo>
                  <a:pt x="5235" y="4041"/>
                </a:lnTo>
                <a:lnTo>
                  <a:pt x="5255" y="4039"/>
                </a:lnTo>
                <a:lnTo>
                  <a:pt x="6523" y="4039"/>
                </a:lnTo>
                <a:lnTo>
                  <a:pt x="6523" y="4039"/>
                </a:lnTo>
                <a:lnTo>
                  <a:pt x="6543" y="4033"/>
                </a:lnTo>
                <a:lnTo>
                  <a:pt x="6561" y="4025"/>
                </a:lnTo>
                <a:lnTo>
                  <a:pt x="6579" y="4015"/>
                </a:lnTo>
                <a:lnTo>
                  <a:pt x="6595" y="4003"/>
                </a:lnTo>
                <a:lnTo>
                  <a:pt x="6611" y="3991"/>
                </a:lnTo>
                <a:lnTo>
                  <a:pt x="6625" y="3979"/>
                </a:lnTo>
                <a:lnTo>
                  <a:pt x="6639" y="3965"/>
                </a:lnTo>
                <a:lnTo>
                  <a:pt x="6651" y="3949"/>
                </a:lnTo>
                <a:lnTo>
                  <a:pt x="6663" y="3933"/>
                </a:lnTo>
                <a:lnTo>
                  <a:pt x="6673" y="3915"/>
                </a:lnTo>
                <a:lnTo>
                  <a:pt x="6681" y="3897"/>
                </a:lnTo>
                <a:lnTo>
                  <a:pt x="6689" y="3879"/>
                </a:lnTo>
                <a:lnTo>
                  <a:pt x="6693" y="3859"/>
                </a:lnTo>
                <a:lnTo>
                  <a:pt x="6699" y="3839"/>
                </a:lnTo>
                <a:lnTo>
                  <a:pt x="6701" y="3819"/>
                </a:lnTo>
                <a:lnTo>
                  <a:pt x="6701" y="3797"/>
                </a:lnTo>
                <a:lnTo>
                  <a:pt x="6701" y="3739"/>
                </a:lnTo>
                <a:lnTo>
                  <a:pt x="6701" y="3739"/>
                </a:lnTo>
                <a:lnTo>
                  <a:pt x="6703" y="3719"/>
                </a:lnTo>
                <a:lnTo>
                  <a:pt x="6705" y="3701"/>
                </a:lnTo>
                <a:lnTo>
                  <a:pt x="6711" y="3681"/>
                </a:lnTo>
                <a:lnTo>
                  <a:pt x="6717" y="3663"/>
                </a:lnTo>
                <a:lnTo>
                  <a:pt x="6725" y="3647"/>
                </a:lnTo>
                <a:lnTo>
                  <a:pt x="6735" y="3631"/>
                </a:lnTo>
                <a:lnTo>
                  <a:pt x="6747" y="3615"/>
                </a:lnTo>
                <a:lnTo>
                  <a:pt x="6759" y="3603"/>
                </a:lnTo>
                <a:lnTo>
                  <a:pt x="6772" y="3589"/>
                </a:lnTo>
                <a:lnTo>
                  <a:pt x="6786" y="3579"/>
                </a:lnTo>
                <a:lnTo>
                  <a:pt x="6802" y="3569"/>
                </a:lnTo>
                <a:lnTo>
                  <a:pt x="6820" y="3561"/>
                </a:lnTo>
                <a:lnTo>
                  <a:pt x="6838" y="3555"/>
                </a:lnTo>
                <a:lnTo>
                  <a:pt x="6856" y="3549"/>
                </a:lnTo>
                <a:lnTo>
                  <a:pt x="6876" y="3547"/>
                </a:lnTo>
                <a:lnTo>
                  <a:pt x="6894" y="3545"/>
                </a:lnTo>
                <a:lnTo>
                  <a:pt x="7150" y="3547"/>
                </a:lnTo>
                <a:lnTo>
                  <a:pt x="7150" y="3547"/>
                </a:lnTo>
                <a:lnTo>
                  <a:pt x="7174" y="3545"/>
                </a:lnTo>
                <a:lnTo>
                  <a:pt x="7200" y="3541"/>
                </a:lnTo>
                <a:lnTo>
                  <a:pt x="7224" y="3535"/>
                </a:lnTo>
                <a:lnTo>
                  <a:pt x="7248" y="3527"/>
                </a:lnTo>
                <a:lnTo>
                  <a:pt x="7270" y="3517"/>
                </a:lnTo>
                <a:lnTo>
                  <a:pt x="7290" y="3503"/>
                </a:lnTo>
                <a:lnTo>
                  <a:pt x="7310" y="3489"/>
                </a:lnTo>
                <a:lnTo>
                  <a:pt x="7328" y="3473"/>
                </a:lnTo>
                <a:lnTo>
                  <a:pt x="7328" y="3473"/>
                </a:lnTo>
                <a:lnTo>
                  <a:pt x="7344" y="3455"/>
                </a:lnTo>
                <a:lnTo>
                  <a:pt x="7358" y="3435"/>
                </a:lnTo>
                <a:lnTo>
                  <a:pt x="7372" y="3415"/>
                </a:lnTo>
                <a:lnTo>
                  <a:pt x="7382" y="3393"/>
                </a:lnTo>
                <a:lnTo>
                  <a:pt x="7390" y="3369"/>
                </a:lnTo>
                <a:lnTo>
                  <a:pt x="7398" y="3345"/>
                </a:lnTo>
                <a:lnTo>
                  <a:pt x="7400" y="3321"/>
                </a:lnTo>
                <a:lnTo>
                  <a:pt x="7402" y="3295"/>
                </a:lnTo>
                <a:lnTo>
                  <a:pt x="7402" y="3295"/>
                </a:lnTo>
                <a:lnTo>
                  <a:pt x="7400" y="3269"/>
                </a:lnTo>
                <a:lnTo>
                  <a:pt x="7398" y="3243"/>
                </a:lnTo>
                <a:lnTo>
                  <a:pt x="7390" y="3219"/>
                </a:lnTo>
                <a:lnTo>
                  <a:pt x="7382" y="3197"/>
                </a:lnTo>
                <a:lnTo>
                  <a:pt x="7372" y="3173"/>
                </a:lnTo>
                <a:lnTo>
                  <a:pt x="7360" y="3153"/>
                </a:lnTo>
                <a:lnTo>
                  <a:pt x="7344" y="3133"/>
                </a:lnTo>
                <a:lnTo>
                  <a:pt x="7328" y="3115"/>
                </a:lnTo>
                <a:lnTo>
                  <a:pt x="7310" y="3099"/>
                </a:lnTo>
                <a:lnTo>
                  <a:pt x="7290" y="3085"/>
                </a:lnTo>
                <a:lnTo>
                  <a:pt x="7270" y="3073"/>
                </a:lnTo>
                <a:lnTo>
                  <a:pt x="7248" y="3061"/>
                </a:lnTo>
                <a:lnTo>
                  <a:pt x="7224" y="3053"/>
                </a:lnTo>
                <a:lnTo>
                  <a:pt x="7200" y="3047"/>
                </a:lnTo>
                <a:lnTo>
                  <a:pt x="7176" y="3043"/>
                </a:lnTo>
                <a:lnTo>
                  <a:pt x="7150" y="3041"/>
                </a:lnTo>
                <a:lnTo>
                  <a:pt x="7150" y="3041"/>
                </a:lnTo>
                <a:close/>
              </a:path>
            </a:pathLst>
          </a:custGeom>
          <a:solidFill>
            <a:srgbClr val="F5FA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2AFB7F-08D0-4EE4-A25D-3FE50B056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0" name="Rectangle 45">
            <a:extLst>
              <a:ext uri="{FF2B5EF4-FFF2-40B4-BE49-F238E27FC236}">
                <a16:creationId xmlns:a16="http://schemas.microsoft.com/office/drawing/2014/main" id="{67CECF57-4266-43ED-8BCB-A9C6A89BB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4.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kumimoji="0" lang="ko-KR" altLang="en-US" sz="7400" b="1" i="0" u="none" strike="noStrike" cap="none" normalizeH="0" baseline="0" dirty="0" err="1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수행결과</a:t>
            </a:r>
            <a:r>
              <a:rPr kumimoji="0" lang="en-US" altLang="ko-KR" sz="74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(6/6)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9280187" cy="6935290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9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387285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트리거 수행 결과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63" y="4161135"/>
            <a:ext cx="13266120" cy="14879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89206"/>
          <a:stretch/>
        </p:blipFill>
        <p:spPr>
          <a:xfrm>
            <a:off x="244963" y="5884407"/>
            <a:ext cx="13214336" cy="81551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963" y="6847997"/>
            <a:ext cx="13266120" cy="2904991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24/25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5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6247E3D3-1036-432F-BD13-95B1732DB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8" y="0"/>
            <a:ext cx="19478625" cy="1097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E24AAE52-84DE-45CA-B585-D2C44A453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8" y="10536238"/>
            <a:ext cx="19481800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3EBFDD3D-50C7-45B1-8B00-0326AF3B7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8" y="10536238"/>
            <a:ext cx="194818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D17804CF-354A-414D-8210-B060DE857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8" y="3332163"/>
            <a:ext cx="19478625" cy="5489575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Freeform 10">
            <a:extLst>
              <a:ext uri="{FF2B5EF4-FFF2-40B4-BE49-F238E27FC236}">
                <a16:creationId xmlns:a16="http://schemas.microsoft.com/office/drawing/2014/main" id="{371CE95F-442B-413F-94B2-B6B67CDE69D5}"/>
              </a:ext>
            </a:extLst>
          </p:cNvPr>
          <p:cNvSpPr>
            <a:spLocks/>
          </p:cNvSpPr>
          <p:nvPr/>
        </p:nvSpPr>
        <p:spPr bwMode="auto">
          <a:xfrm>
            <a:off x="6154738" y="2909888"/>
            <a:ext cx="7312025" cy="6334125"/>
          </a:xfrm>
          <a:custGeom>
            <a:avLst/>
            <a:gdLst>
              <a:gd name="T0" fmla="*/ 3454 w 4606"/>
              <a:gd name="T1" fmla="*/ 0 h 3990"/>
              <a:gd name="T2" fmla="*/ 1152 w 4606"/>
              <a:gd name="T3" fmla="*/ 0 h 3990"/>
              <a:gd name="T4" fmla="*/ 0 w 4606"/>
              <a:gd name="T5" fmla="*/ 1995 h 3990"/>
              <a:gd name="T6" fmla="*/ 1152 w 4606"/>
              <a:gd name="T7" fmla="*/ 3990 h 3990"/>
              <a:gd name="T8" fmla="*/ 3454 w 4606"/>
              <a:gd name="T9" fmla="*/ 3990 h 3990"/>
              <a:gd name="T10" fmla="*/ 4606 w 4606"/>
              <a:gd name="T11" fmla="*/ 1995 h 3990"/>
              <a:gd name="T12" fmla="*/ 3454 w 4606"/>
              <a:gd name="T13" fmla="*/ 0 h 3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06" h="3990">
                <a:moveTo>
                  <a:pt x="3454" y="0"/>
                </a:moveTo>
                <a:lnTo>
                  <a:pt x="1152" y="0"/>
                </a:lnTo>
                <a:lnTo>
                  <a:pt x="0" y="1995"/>
                </a:lnTo>
                <a:lnTo>
                  <a:pt x="1152" y="3990"/>
                </a:lnTo>
                <a:lnTo>
                  <a:pt x="3454" y="3990"/>
                </a:lnTo>
                <a:lnTo>
                  <a:pt x="4606" y="1995"/>
                </a:lnTo>
                <a:lnTo>
                  <a:pt x="3454" y="0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600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r>
              <a:rPr lang="ko-KR" altLang="en-US" sz="600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팀 </a:t>
            </a:r>
            <a:endParaRPr lang="en-US" altLang="ko-KR" sz="6000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600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경북직훈서점</a:t>
            </a:r>
            <a:endParaRPr lang="ko-KR" altLang="ko-KR" sz="4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48313F9D-7E06-4163-A66D-3DC83DF49252}"/>
              </a:ext>
            </a:extLst>
          </p:cNvPr>
          <p:cNvSpPr>
            <a:spLocks/>
          </p:cNvSpPr>
          <p:nvPr/>
        </p:nvSpPr>
        <p:spPr bwMode="auto">
          <a:xfrm>
            <a:off x="6319838" y="3622675"/>
            <a:ext cx="1565275" cy="1570038"/>
          </a:xfrm>
          <a:custGeom>
            <a:avLst/>
            <a:gdLst>
              <a:gd name="T0" fmla="*/ 986 w 986"/>
              <a:gd name="T1" fmla="*/ 494 h 989"/>
              <a:gd name="T2" fmla="*/ 984 w 986"/>
              <a:gd name="T3" fmla="*/ 546 h 989"/>
              <a:gd name="T4" fmla="*/ 976 w 986"/>
              <a:gd name="T5" fmla="*/ 593 h 989"/>
              <a:gd name="T6" fmla="*/ 964 w 986"/>
              <a:gd name="T7" fmla="*/ 641 h 989"/>
              <a:gd name="T8" fmla="*/ 926 w 986"/>
              <a:gd name="T9" fmla="*/ 729 h 989"/>
              <a:gd name="T10" fmla="*/ 874 w 986"/>
              <a:gd name="T11" fmla="*/ 809 h 989"/>
              <a:gd name="T12" fmla="*/ 806 w 986"/>
              <a:gd name="T13" fmla="*/ 875 h 989"/>
              <a:gd name="T14" fmla="*/ 728 w 986"/>
              <a:gd name="T15" fmla="*/ 929 h 989"/>
              <a:gd name="T16" fmla="*/ 640 w 986"/>
              <a:gd name="T17" fmla="*/ 965 h 989"/>
              <a:gd name="T18" fmla="*/ 593 w 986"/>
              <a:gd name="T19" fmla="*/ 979 h 989"/>
              <a:gd name="T20" fmla="*/ 543 w 986"/>
              <a:gd name="T21" fmla="*/ 985 h 989"/>
              <a:gd name="T22" fmla="*/ 493 w 986"/>
              <a:gd name="T23" fmla="*/ 989 h 989"/>
              <a:gd name="T24" fmla="*/ 467 w 986"/>
              <a:gd name="T25" fmla="*/ 987 h 989"/>
              <a:gd name="T26" fmla="*/ 417 w 986"/>
              <a:gd name="T27" fmla="*/ 983 h 989"/>
              <a:gd name="T28" fmla="*/ 369 w 986"/>
              <a:gd name="T29" fmla="*/ 973 h 989"/>
              <a:gd name="T30" fmla="*/ 301 w 986"/>
              <a:gd name="T31" fmla="*/ 949 h 989"/>
              <a:gd name="T32" fmla="*/ 217 w 986"/>
              <a:gd name="T33" fmla="*/ 903 h 989"/>
              <a:gd name="T34" fmla="*/ 143 w 986"/>
              <a:gd name="T35" fmla="*/ 843 h 989"/>
              <a:gd name="T36" fmla="*/ 83 w 986"/>
              <a:gd name="T37" fmla="*/ 771 h 989"/>
              <a:gd name="T38" fmla="*/ 37 w 986"/>
              <a:gd name="T39" fmla="*/ 687 h 989"/>
              <a:gd name="T40" fmla="*/ 16 w 986"/>
              <a:gd name="T41" fmla="*/ 617 h 989"/>
              <a:gd name="T42" fmla="*/ 6 w 986"/>
              <a:gd name="T43" fmla="*/ 569 h 989"/>
              <a:gd name="T44" fmla="*/ 0 w 986"/>
              <a:gd name="T45" fmla="*/ 520 h 989"/>
              <a:gd name="T46" fmla="*/ 0 w 986"/>
              <a:gd name="T47" fmla="*/ 494 h 989"/>
              <a:gd name="T48" fmla="*/ 2 w 986"/>
              <a:gd name="T49" fmla="*/ 444 h 989"/>
              <a:gd name="T50" fmla="*/ 10 w 986"/>
              <a:gd name="T51" fmla="*/ 396 h 989"/>
              <a:gd name="T52" fmla="*/ 21 w 986"/>
              <a:gd name="T53" fmla="*/ 348 h 989"/>
              <a:gd name="T54" fmla="*/ 59 w 986"/>
              <a:gd name="T55" fmla="*/ 260 h 989"/>
              <a:gd name="T56" fmla="*/ 111 w 986"/>
              <a:gd name="T57" fmla="*/ 180 h 989"/>
              <a:gd name="T58" fmla="*/ 179 w 986"/>
              <a:gd name="T59" fmla="*/ 114 h 989"/>
              <a:gd name="T60" fmla="*/ 257 w 986"/>
              <a:gd name="T61" fmla="*/ 60 h 989"/>
              <a:gd name="T62" fmla="*/ 347 w 986"/>
              <a:gd name="T63" fmla="*/ 22 h 989"/>
              <a:gd name="T64" fmla="*/ 393 w 986"/>
              <a:gd name="T65" fmla="*/ 10 h 989"/>
              <a:gd name="T66" fmla="*/ 443 w 986"/>
              <a:gd name="T67" fmla="*/ 2 h 989"/>
              <a:gd name="T68" fmla="*/ 493 w 986"/>
              <a:gd name="T69" fmla="*/ 0 h 989"/>
              <a:gd name="T70" fmla="*/ 519 w 986"/>
              <a:gd name="T71" fmla="*/ 0 h 989"/>
              <a:gd name="T72" fmla="*/ 569 w 986"/>
              <a:gd name="T73" fmla="*/ 6 h 989"/>
              <a:gd name="T74" fmla="*/ 617 w 986"/>
              <a:gd name="T75" fmla="*/ 16 h 989"/>
              <a:gd name="T76" fmla="*/ 684 w 986"/>
              <a:gd name="T77" fmla="*/ 40 h 989"/>
              <a:gd name="T78" fmla="*/ 768 w 986"/>
              <a:gd name="T79" fmla="*/ 84 h 989"/>
              <a:gd name="T80" fmla="*/ 842 w 986"/>
              <a:gd name="T81" fmla="*/ 146 h 989"/>
              <a:gd name="T82" fmla="*/ 902 w 986"/>
              <a:gd name="T83" fmla="*/ 218 h 989"/>
              <a:gd name="T84" fmla="*/ 948 w 986"/>
              <a:gd name="T85" fmla="*/ 302 h 989"/>
              <a:gd name="T86" fmla="*/ 970 w 986"/>
              <a:gd name="T87" fmla="*/ 372 h 989"/>
              <a:gd name="T88" fmla="*/ 980 w 986"/>
              <a:gd name="T89" fmla="*/ 420 h 989"/>
              <a:gd name="T90" fmla="*/ 986 w 986"/>
              <a:gd name="T91" fmla="*/ 470 h 989"/>
              <a:gd name="T92" fmla="*/ 986 w 986"/>
              <a:gd name="T93" fmla="*/ 494 h 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86" h="989">
                <a:moveTo>
                  <a:pt x="986" y="494"/>
                </a:moveTo>
                <a:lnTo>
                  <a:pt x="986" y="494"/>
                </a:lnTo>
                <a:lnTo>
                  <a:pt x="986" y="520"/>
                </a:lnTo>
                <a:lnTo>
                  <a:pt x="984" y="546"/>
                </a:lnTo>
                <a:lnTo>
                  <a:pt x="980" y="569"/>
                </a:lnTo>
                <a:lnTo>
                  <a:pt x="976" y="593"/>
                </a:lnTo>
                <a:lnTo>
                  <a:pt x="970" y="617"/>
                </a:lnTo>
                <a:lnTo>
                  <a:pt x="964" y="641"/>
                </a:lnTo>
                <a:lnTo>
                  <a:pt x="948" y="687"/>
                </a:lnTo>
                <a:lnTo>
                  <a:pt x="926" y="729"/>
                </a:lnTo>
                <a:lnTo>
                  <a:pt x="902" y="771"/>
                </a:lnTo>
                <a:lnTo>
                  <a:pt x="874" y="809"/>
                </a:lnTo>
                <a:lnTo>
                  <a:pt x="842" y="843"/>
                </a:lnTo>
                <a:lnTo>
                  <a:pt x="806" y="875"/>
                </a:lnTo>
                <a:lnTo>
                  <a:pt x="768" y="903"/>
                </a:lnTo>
                <a:lnTo>
                  <a:pt x="728" y="929"/>
                </a:lnTo>
                <a:lnTo>
                  <a:pt x="684" y="949"/>
                </a:lnTo>
                <a:lnTo>
                  <a:pt x="640" y="965"/>
                </a:lnTo>
                <a:lnTo>
                  <a:pt x="617" y="973"/>
                </a:lnTo>
                <a:lnTo>
                  <a:pt x="593" y="979"/>
                </a:lnTo>
                <a:lnTo>
                  <a:pt x="569" y="983"/>
                </a:lnTo>
                <a:lnTo>
                  <a:pt x="543" y="985"/>
                </a:lnTo>
                <a:lnTo>
                  <a:pt x="519" y="987"/>
                </a:lnTo>
                <a:lnTo>
                  <a:pt x="493" y="989"/>
                </a:lnTo>
                <a:lnTo>
                  <a:pt x="493" y="989"/>
                </a:lnTo>
                <a:lnTo>
                  <a:pt x="467" y="987"/>
                </a:lnTo>
                <a:lnTo>
                  <a:pt x="443" y="985"/>
                </a:lnTo>
                <a:lnTo>
                  <a:pt x="417" y="983"/>
                </a:lnTo>
                <a:lnTo>
                  <a:pt x="393" y="979"/>
                </a:lnTo>
                <a:lnTo>
                  <a:pt x="369" y="973"/>
                </a:lnTo>
                <a:lnTo>
                  <a:pt x="347" y="965"/>
                </a:lnTo>
                <a:lnTo>
                  <a:pt x="301" y="949"/>
                </a:lnTo>
                <a:lnTo>
                  <a:pt x="257" y="929"/>
                </a:lnTo>
                <a:lnTo>
                  <a:pt x="217" y="903"/>
                </a:lnTo>
                <a:lnTo>
                  <a:pt x="179" y="875"/>
                </a:lnTo>
                <a:lnTo>
                  <a:pt x="143" y="843"/>
                </a:lnTo>
                <a:lnTo>
                  <a:pt x="111" y="809"/>
                </a:lnTo>
                <a:lnTo>
                  <a:pt x="83" y="771"/>
                </a:lnTo>
                <a:lnTo>
                  <a:pt x="59" y="729"/>
                </a:lnTo>
                <a:lnTo>
                  <a:pt x="37" y="687"/>
                </a:lnTo>
                <a:lnTo>
                  <a:pt x="21" y="641"/>
                </a:lnTo>
                <a:lnTo>
                  <a:pt x="16" y="617"/>
                </a:lnTo>
                <a:lnTo>
                  <a:pt x="10" y="593"/>
                </a:lnTo>
                <a:lnTo>
                  <a:pt x="6" y="569"/>
                </a:lnTo>
                <a:lnTo>
                  <a:pt x="2" y="546"/>
                </a:lnTo>
                <a:lnTo>
                  <a:pt x="0" y="520"/>
                </a:lnTo>
                <a:lnTo>
                  <a:pt x="0" y="494"/>
                </a:lnTo>
                <a:lnTo>
                  <a:pt x="0" y="494"/>
                </a:lnTo>
                <a:lnTo>
                  <a:pt x="0" y="470"/>
                </a:lnTo>
                <a:lnTo>
                  <a:pt x="2" y="444"/>
                </a:lnTo>
                <a:lnTo>
                  <a:pt x="6" y="420"/>
                </a:lnTo>
                <a:lnTo>
                  <a:pt x="10" y="396"/>
                </a:lnTo>
                <a:lnTo>
                  <a:pt x="16" y="372"/>
                </a:lnTo>
                <a:lnTo>
                  <a:pt x="21" y="348"/>
                </a:lnTo>
                <a:lnTo>
                  <a:pt x="37" y="302"/>
                </a:lnTo>
                <a:lnTo>
                  <a:pt x="59" y="260"/>
                </a:lnTo>
                <a:lnTo>
                  <a:pt x="83" y="218"/>
                </a:lnTo>
                <a:lnTo>
                  <a:pt x="111" y="180"/>
                </a:lnTo>
                <a:lnTo>
                  <a:pt x="143" y="146"/>
                </a:lnTo>
                <a:lnTo>
                  <a:pt x="179" y="114"/>
                </a:lnTo>
                <a:lnTo>
                  <a:pt x="217" y="84"/>
                </a:lnTo>
                <a:lnTo>
                  <a:pt x="257" y="60"/>
                </a:lnTo>
                <a:lnTo>
                  <a:pt x="301" y="40"/>
                </a:lnTo>
                <a:lnTo>
                  <a:pt x="347" y="22"/>
                </a:lnTo>
                <a:lnTo>
                  <a:pt x="369" y="16"/>
                </a:lnTo>
                <a:lnTo>
                  <a:pt x="393" y="10"/>
                </a:lnTo>
                <a:lnTo>
                  <a:pt x="417" y="6"/>
                </a:lnTo>
                <a:lnTo>
                  <a:pt x="443" y="2"/>
                </a:lnTo>
                <a:lnTo>
                  <a:pt x="467" y="0"/>
                </a:lnTo>
                <a:lnTo>
                  <a:pt x="493" y="0"/>
                </a:lnTo>
                <a:lnTo>
                  <a:pt x="493" y="0"/>
                </a:lnTo>
                <a:lnTo>
                  <a:pt x="519" y="0"/>
                </a:lnTo>
                <a:lnTo>
                  <a:pt x="543" y="2"/>
                </a:lnTo>
                <a:lnTo>
                  <a:pt x="569" y="6"/>
                </a:lnTo>
                <a:lnTo>
                  <a:pt x="593" y="10"/>
                </a:lnTo>
                <a:lnTo>
                  <a:pt x="617" y="16"/>
                </a:lnTo>
                <a:lnTo>
                  <a:pt x="640" y="22"/>
                </a:lnTo>
                <a:lnTo>
                  <a:pt x="684" y="40"/>
                </a:lnTo>
                <a:lnTo>
                  <a:pt x="728" y="60"/>
                </a:lnTo>
                <a:lnTo>
                  <a:pt x="768" y="84"/>
                </a:lnTo>
                <a:lnTo>
                  <a:pt x="806" y="114"/>
                </a:lnTo>
                <a:lnTo>
                  <a:pt x="842" y="146"/>
                </a:lnTo>
                <a:lnTo>
                  <a:pt x="874" y="180"/>
                </a:lnTo>
                <a:lnTo>
                  <a:pt x="902" y="218"/>
                </a:lnTo>
                <a:lnTo>
                  <a:pt x="926" y="260"/>
                </a:lnTo>
                <a:lnTo>
                  <a:pt x="948" y="302"/>
                </a:lnTo>
                <a:lnTo>
                  <a:pt x="964" y="348"/>
                </a:lnTo>
                <a:lnTo>
                  <a:pt x="970" y="372"/>
                </a:lnTo>
                <a:lnTo>
                  <a:pt x="976" y="396"/>
                </a:lnTo>
                <a:lnTo>
                  <a:pt x="980" y="420"/>
                </a:lnTo>
                <a:lnTo>
                  <a:pt x="984" y="444"/>
                </a:lnTo>
                <a:lnTo>
                  <a:pt x="986" y="470"/>
                </a:lnTo>
                <a:lnTo>
                  <a:pt x="986" y="494"/>
                </a:lnTo>
                <a:lnTo>
                  <a:pt x="986" y="494"/>
                </a:lnTo>
                <a:close/>
              </a:path>
            </a:pathLst>
          </a:custGeom>
          <a:solidFill>
            <a:srgbClr val="AEDAD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Freeform 12">
            <a:extLst>
              <a:ext uri="{FF2B5EF4-FFF2-40B4-BE49-F238E27FC236}">
                <a16:creationId xmlns:a16="http://schemas.microsoft.com/office/drawing/2014/main" id="{C06D6B63-625F-4B5A-B856-A5828A52F683}"/>
              </a:ext>
            </a:extLst>
          </p:cNvPr>
          <p:cNvSpPr>
            <a:spLocks/>
          </p:cNvSpPr>
          <p:nvPr/>
        </p:nvSpPr>
        <p:spPr bwMode="auto">
          <a:xfrm>
            <a:off x="11670583" y="3579597"/>
            <a:ext cx="1565275" cy="1570038"/>
          </a:xfrm>
          <a:custGeom>
            <a:avLst/>
            <a:gdLst>
              <a:gd name="T0" fmla="*/ 986 w 986"/>
              <a:gd name="T1" fmla="*/ 494 h 989"/>
              <a:gd name="T2" fmla="*/ 984 w 986"/>
              <a:gd name="T3" fmla="*/ 546 h 989"/>
              <a:gd name="T4" fmla="*/ 976 w 986"/>
              <a:gd name="T5" fmla="*/ 593 h 989"/>
              <a:gd name="T6" fmla="*/ 964 w 986"/>
              <a:gd name="T7" fmla="*/ 641 h 989"/>
              <a:gd name="T8" fmla="*/ 929 w 986"/>
              <a:gd name="T9" fmla="*/ 729 h 989"/>
              <a:gd name="T10" fmla="*/ 875 w 986"/>
              <a:gd name="T11" fmla="*/ 809 h 989"/>
              <a:gd name="T12" fmla="*/ 807 w 986"/>
              <a:gd name="T13" fmla="*/ 875 h 989"/>
              <a:gd name="T14" fmla="*/ 729 w 986"/>
              <a:gd name="T15" fmla="*/ 929 h 989"/>
              <a:gd name="T16" fmla="*/ 641 w 986"/>
              <a:gd name="T17" fmla="*/ 965 h 989"/>
              <a:gd name="T18" fmla="*/ 593 w 986"/>
              <a:gd name="T19" fmla="*/ 979 h 989"/>
              <a:gd name="T20" fmla="*/ 543 w 986"/>
              <a:gd name="T21" fmla="*/ 985 h 989"/>
              <a:gd name="T22" fmla="*/ 493 w 986"/>
              <a:gd name="T23" fmla="*/ 989 h 989"/>
              <a:gd name="T24" fmla="*/ 467 w 986"/>
              <a:gd name="T25" fmla="*/ 987 h 989"/>
              <a:gd name="T26" fmla="*/ 419 w 986"/>
              <a:gd name="T27" fmla="*/ 983 h 989"/>
              <a:gd name="T28" fmla="*/ 369 w 986"/>
              <a:gd name="T29" fmla="*/ 973 h 989"/>
              <a:gd name="T30" fmla="*/ 302 w 986"/>
              <a:gd name="T31" fmla="*/ 949 h 989"/>
              <a:gd name="T32" fmla="*/ 218 w 986"/>
              <a:gd name="T33" fmla="*/ 903 h 989"/>
              <a:gd name="T34" fmla="*/ 144 w 986"/>
              <a:gd name="T35" fmla="*/ 843 h 989"/>
              <a:gd name="T36" fmla="*/ 84 w 986"/>
              <a:gd name="T37" fmla="*/ 771 h 989"/>
              <a:gd name="T38" fmla="*/ 38 w 986"/>
              <a:gd name="T39" fmla="*/ 687 h 989"/>
              <a:gd name="T40" fmla="*/ 16 w 986"/>
              <a:gd name="T41" fmla="*/ 617 h 989"/>
              <a:gd name="T42" fmla="*/ 6 w 986"/>
              <a:gd name="T43" fmla="*/ 569 h 989"/>
              <a:gd name="T44" fmla="*/ 0 w 986"/>
              <a:gd name="T45" fmla="*/ 520 h 989"/>
              <a:gd name="T46" fmla="*/ 0 w 986"/>
              <a:gd name="T47" fmla="*/ 494 h 989"/>
              <a:gd name="T48" fmla="*/ 2 w 986"/>
              <a:gd name="T49" fmla="*/ 444 h 989"/>
              <a:gd name="T50" fmla="*/ 10 w 986"/>
              <a:gd name="T51" fmla="*/ 396 h 989"/>
              <a:gd name="T52" fmla="*/ 22 w 986"/>
              <a:gd name="T53" fmla="*/ 348 h 989"/>
              <a:gd name="T54" fmla="*/ 60 w 986"/>
              <a:gd name="T55" fmla="*/ 260 h 989"/>
              <a:gd name="T56" fmla="*/ 112 w 986"/>
              <a:gd name="T57" fmla="*/ 180 h 989"/>
              <a:gd name="T58" fmla="*/ 180 w 986"/>
              <a:gd name="T59" fmla="*/ 114 h 989"/>
              <a:gd name="T60" fmla="*/ 258 w 986"/>
              <a:gd name="T61" fmla="*/ 60 h 989"/>
              <a:gd name="T62" fmla="*/ 347 w 986"/>
              <a:gd name="T63" fmla="*/ 22 h 989"/>
              <a:gd name="T64" fmla="*/ 393 w 986"/>
              <a:gd name="T65" fmla="*/ 10 h 989"/>
              <a:gd name="T66" fmla="*/ 443 w 986"/>
              <a:gd name="T67" fmla="*/ 2 h 989"/>
              <a:gd name="T68" fmla="*/ 493 w 986"/>
              <a:gd name="T69" fmla="*/ 0 h 989"/>
              <a:gd name="T70" fmla="*/ 519 w 986"/>
              <a:gd name="T71" fmla="*/ 0 h 989"/>
              <a:gd name="T72" fmla="*/ 569 w 986"/>
              <a:gd name="T73" fmla="*/ 6 h 989"/>
              <a:gd name="T74" fmla="*/ 617 w 986"/>
              <a:gd name="T75" fmla="*/ 16 h 989"/>
              <a:gd name="T76" fmla="*/ 685 w 986"/>
              <a:gd name="T77" fmla="*/ 40 h 989"/>
              <a:gd name="T78" fmla="*/ 769 w 986"/>
              <a:gd name="T79" fmla="*/ 84 h 989"/>
              <a:gd name="T80" fmla="*/ 843 w 986"/>
              <a:gd name="T81" fmla="*/ 146 h 989"/>
              <a:gd name="T82" fmla="*/ 903 w 986"/>
              <a:gd name="T83" fmla="*/ 218 h 989"/>
              <a:gd name="T84" fmla="*/ 949 w 986"/>
              <a:gd name="T85" fmla="*/ 302 h 989"/>
              <a:gd name="T86" fmla="*/ 972 w 986"/>
              <a:gd name="T87" fmla="*/ 372 h 989"/>
              <a:gd name="T88" fmla="*/ 982 w 986"/>
              <a:gd name="T89" fmla="*/ 420 h 989"/>
              <a:gd name="T90" fmla="*/ 986 w 986"/>
              <a:gd name="T91" fmla="*/ 470 h 989"/>
              <a:gd name="T92" fmla="*/ 986 w 986"/>
              <a:gd name="T93" fmla="*/ 494 h 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86" h="989">
                <a:moveTo>
                  <a:pt x="986" y="494"/>
                </a:moveTo>
                <a:lnTo>
                  <a:pt x="986" y="494"/>
                </a:lnTo>
                <a:lnTo>
                  <a:pt x="986" y="520"/>
                </a:lnTo>
                <a:lnTo>
                  <a:pt x="984" y="546"/>
                </a:lnTo>
                <a:lnTo>
                  <a:pt x="982" y="569"/>
                </a:lnTo>
                <a:lnTo>
                  <a:pt x="976" y="593"/>
                </a:lnTo>
                <a:lnTo>
                  <a:pt x="972" y="617"/>
                </a:lnTo>
                <a:lnTo>
                  <a:pt x="964" y="641"/>
                </a:lnTo>
                <a:lnTo>
                  <a:pt x="949" y="687"/>
                </a:lnTo>
                <a:lnTo>
                  <a:pt x="929" y="729"/>
                </a:lnTo>
                <a:lnTo>
                  <a:pt x="903" y="771"/>
                </a:lnTo>
                <a:lnTo>
                  <a:pt x="875" y="809"/>
                </a:lnTo>
                <a:lnTo>
                  <a:pt x="843" y="843"/>
                </a:lnTo>
                <a:lnTo>
                  <a:pt x="807" y="875"/>
                </a:lnTo>
                <a:lnTo>
                  <a:pt x="769" y="903"/>
                </a:lnTo>
                <a:lnTo>
                  <a:pt x="729" y="929"/>
                </a:lnTo>
                <a:lnTo>
                  <a:pt x="685" y="949"/>
                </a:lnTo>
                <a:lnTo>
                  <a:pt x="641" y="965"/>
                </a:lnTo>
                <a:lnTo>
                  <a:pt x="617" y="973"/>
                </a:lnTo>
                <a:lnTo>
                  <a:pt x="593" y="979"/>
                </a:lnTo>
                <a:lnTo>
                  <a:pt x="569" y="983"/>
                </a:lnTo>
                <a:lnTo>
                  <a:pt x="543" y="985"/>
                </a:lnTo>
                <a:lnTo>
                  <a:pt x="519" y="987"/>
                </a:lnTo>
                <a:lnTo>
                  <a:pt x="493" y="989"/>
                </a:lnTo>
                <a:lnTo>
                  <a:pt x="493" y="989"/>
                </a:lnTo>
                <a:lnTo>
                  <a:pt x="467" y="987"/>
                </a:lnTo>
                <a:lnTo>
                  <a:pt x="443" y="985"/>
                </a:lnTo>
                <a:lnTo>
                  <a:pt x="419" y="983"/>
                </a:lnTo>
                <a:lnTo>
                  <a:pt x="393" y="979"/>
                </a:lnTo>
                <a:lnTo>
                  <a:pt x="369" y="973"/>
                </a:lnTo>
                <a:lnTo>
                  <a:pt x="347" y="965"/>
                </a:lnTo>
                <a:lnTo>
                  <a:pt x="302" y="949"/>
                </a:lnTo>
                <a:lnTo>
                  <a:pt x="258" y="929"/>
                </a:lnTo>
                <a:lnTo>
                  <a:pt x="218" y="903"/>
                </a:lnTo>
                <a:lnTo>
                  <a:pt x="180" y="875"/>
                </a:lnTo>
                <a:lnTo>
                  <a:pt x="144" y="843"/>
                </a:lnTo>
                <a:lnTo>
                  <a:pt x="112" y="809"/>
                </a:lnTo>
                <a:lnTo>
                  <a:pt x="84" y="771"/>
                </a:lnTo>
                <a:lnTo>
                  <a:pt x="60" y="729"/>
                </a:lnTo>
                <a:lnTo>
                  <a:pt x="38" y="687"/>
                </a:lnTo>
                <a:lnTo>
                  <a:pt x="22" y="641"/>
                </a:lnTo>
                <a:lnTo>
                  <a:pt x="16" y="617"/>
                </a:lnTo>
                <a:lnTo>
                  <a:pt x="10" y="593"/>
                </a:lnTo>
                <a:lnTo>
                  <a:pt x="6" y="569"/>
                </a:lnTo>
                <a:lnTo>
                  <a:pt x="2" y="546"/>
                </a:lnTo>
                <a:lnTo>
                  <a:pt x="0" y="520"/>
                </a:lnTo>
                <a:lnTo>
                  <a:pt x="0" y="494"/>
                </a:lnTo>
                <a:lnTo>
                  <a:pt x="0" y="494"/>
                </a:lnTo>
                <a:lnTo>
                  <a:pt x="0" y="470"/>
                </a:lnTo>
                <a:lnTo>
                  <a:pt x="2" y="444"/>
                </a:lnTo>
                <a:lnTo>
                  <a:pt x="6" y="420"/>
                </a:lnTo>
                <a:lnTo>
                  <a:pt x="10" y="396"/>
                </a:lnTo>
                <a:lnTo>
                  <a:pt x="16" y="372"/>
                </a:lnTo>
                <a:lnTo>
                  <a:pt x="22" y="348"/>
                </a:lnTo>
                <a:lnTo>
                  <a:pt x="38" y="302"/>
                </a:lnTo>
                <a:lnTo>
                  <a:pt x="60" y="260"/>
                </a:lnTo>
                <a:lnTo>
                  <a:pt x="84" y="218"/>
                </a:lnTo>
                <a:lnTo>
                  <a:pt x="112" y="180"/>
                </a:lnTo>
                <a:lnTo>
                  <a:pt x="144" y="146"/>
                </a:lnTo>
                <a:lnTo>
                  <a:pt x="180" y="114"/>
                </a:lnTo>
                <a:lnTo>
                  <a:pt x="218" y="84"/>
                </a:lnTo>
                <a:lnTo>
                  <a:pt x="258" y="60"/>
                </a:lnTo>
                <a:lnTo>
                  <a:pt x="302" y="40"/>
                </a:lnTo>
                <a:lnTo>
                  <a:pt x="347" y="22"/>
                </a:lnTo>
                <a:lnTo>
                  <a:pt x="369" y="16"/>
                </a:lnTo>
                <a:lnTo>
                  <a:pt x="393" y="10"/>
                </a:lnTo>
                <a:lnTo>
                  <a:pt x="419" y="6"/>
                </a:lnTo>
                <a:lnTo>
                  <a:pt x="443" y="2"/>
                </a:lnTo>
                <a:lnTo>
                  <a:pt x="467" y="0"/>
                </a:lnTo>
                <a:lnTo>
                  <a:pt x="493" y="0"/>
                </a:lnTo>
                <a:lnTo>
                  <a:pt x="493" y="0"/>
                </a:lnTo>
                <a:lnTo>
                  <a:pt x="519" y="0"/>
                </a:lnTo>
                <a:lnTo>
                  <a:pt x="543" y="2"/>
                </a:lnTo>
                <a:lnTo>
                  <a:pt x="569" y="6"/>
                </a:lnTo>
                <a:lnTo>
                  <a:pt x="593" y="10"/>
                </a:lnTo>
                <a:lnTo>
                  <a:pt x="617" y="16"/>
                </a:lnTo>
                <a:lnTo>
                  <a:pt x="641" y="22"/>
                </a:lnTo>
                <a:lnTo>
                  <a:pt x="685" y="40"/>
                </a:lnTo>
                <a:lnTo>
                  <a:pt x="729" y="60"/>
                </a:lnTo>
                <a:lnTo>
                  <a:pt x="769" y="84"/>
                </a:lnTo>
                <a:lnTo>
                  <a:pt x="807" y="114"/>
                </a:lnTo>
                <a:lnTo>
                  <a:pt x="843" y="146"/>
                </a:lnTo>
                <a:lnTo>
                  <a:pt x="875" y="180"/>
                </a:lnTo>
                <a:lnTo>
                  <a:pt x="903" y="218"/>
                </a:lnTo>
                <a:lnTo>
                  <a:pt x="929" y="260"/>
                </a:lnTo>
                <a:lnTo>
                  <a:pt x="949" y="302"/>
                </a:lnTo>
                <a:lnTo>
                  <a:pt x="964" y="348"/>
                </a:lnTo>
                <a:lnTo>
                  <a:pt x="972" y="372"/>
                </a:lnTo>
                <a:lnTo>
                  <a:pt x="976" y="396"/>
                </a:lnTo>
                <a:lnTo>
                  <a:pt x="982" y="420"/>
                </a:lnTo>
                <a:lnTo>
                  <a:pt x="984" y="444"/>
                </a:lnTo>
                <a:lnTo>
                  <a:pt x="986" y="470"/>
                </a:lnTo>
                <a:lnTo>
                  <a:pt x="986" y="494"/>
                </a:lnTo>
                <a:lnTo>
                  <a:pt x="986" y="494"/>
                </a:lnTo>
                <a:close/>
              </a:path>
            </a:pathLst>
          </a:custGeom>
          <a:solidFill>
            <a:srgbClr val="CAB5A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DB41C598-B2FC-4C7E-BF2B-8D356A95E0AF}"/>
              </a:ext>
            </a:extLst>
          </p:cNvPr>
          <p:cNvSpPr>
            <a:spLocks/>
          </p:cNvSpPr>
          <p:nvPr/>
        </p:nvSpPr>
        <p:spPr bwMode="auto">
          <a:xfrm>
            <a:off x="6319838" y="7002463"/>
            <a:ext cx="1565275" cy="1568450"/>
          </a:xfrm>
          <a:custGeom>
            <a:avLst/>
            <a:gdLst>
              <a:gd name="T0" fmla="*/ 986 w 986"/>
              <a:gd name="T1" fmla="*/ 493 h 988"/>
              <a:gd name="T2" fmla="*/ 984 w 986"/>
              <a:gd name="T3" fmla="*/ 545 h 988"/>
              <a:gd name="T4" fmla="*/ 976 w 986"/>
              <a:gd name="T5" fmla="*/ 593 h 988"/>
              <a:gd name="T6" fmla="*/ 964 w 986"/>
              <a:gd name="T7" fmla="*/ 641 h 988"/>
              <a:gd name="T8" fmla="*/ 926 w 986"/>
              <a:gd name="T9" fmla="*/ 729 h 988"/>
              <a:gd name="T10" fmla="*/ 874 w 986"/>
              <a:gd name="T11" fmla="*/ 809 h 988"/>
              <a:gd name="T12" fmla="*/ 806 w 986"/>
              <a:gd name="T13" fmla="*/ 875 h 988"/>
              <a:gd name="T14" fmla="*/ 728 w 986"/>
              <a:gd name="T15" fmla="*/ 929 h 988"/>
              <a:gd name="T16" fmla="*/ 640 w 986"/>
              <a:gd name="T17" fmla="*/ 964 h 988"/>
              <a:gd name="T18" fmla="*/ 593 w 986"/>
              <a:gd name="T19" fmla="*/ 978 h 988"/>
              <a:gd name="T20" fmla="*/ 543 w 986"/>
              <a:gd name="T21" fmla="*/ 984 h 988"/>
              <a:gd name="T22" fmla="*/ 493 w 986"/>
              <a:gd name="T23" fmla="*/ 988 h 988"/>
              <a:gd name="T24" fmla="*/ 467 w 986"/>
              <a:gd name="T25" fmla="*/ 986 h 988"/>
              <a:gd name="T26" fmla="*/ 417 w 986"/>
              <a:gd name="T27" fmla="*/ 982 h 988"/>
              <a:gd name="T28" fmla="*/ 369 w 986"/>
              <a:gd name="T29" fmla="*/ 972 h 988"/>
              <a:gd name="T30" fmla="*/ 301 w 986"/>
              <a:gd name="T31" fmla="*/ 948 h 988"/>
              <a:gd name="T32" fmla="*/ 217 w 986"/>
              <a:gd name="T33" fmla="*/ 903 h 988"/>
              <a:gd name="T34" fmla="*/ 143 w 986"/>
              <a:gd name="T35" fmla="*/ 843 h 988"/>
              <a:gd name="T36" fmla="*/ 83 w 986"/>
              <a:gd name="T37" fmla="*/ 771 h 988"/>
              <a:gd name="T38" fmla="*/ 37 w 986"/>
              <a:gd name="T39" fmla="*/ 687 h 988"/>
              <a:gd name="T40" fmla="*/ 16 w 986"/>
              <a:gd name="T41" fmla="*/ 617 h 988"/>
              <a:gd name="T42" fmla="*/ 6 w 986"/>
              <a:gd name="T43" fmla="*/ 569 h 988"/>
              <a:gd name="T44" fmla="*/ 0 w 986"/>
              <a:gd name="T45" fmla="*/ 519 h 988"/>
              <a:gd name="T46" fmla="*/ 0 w 986"/>
              <a:gd name="T47" fmla="*/ 493 h 988"/>
              <a:gd name="T48" fmla="*/ 2 w 986"/>
              <a:gd name="T49" fmla="*/ 443 h 988"/>
              <a:gd name="T50" fmla="*/ 10 w 986"/>
              <a:gd name="T51" fmla="*/ 395 h 988"/>
              <a:gd name="T52" fmla="*/ 21 w 986"/>
              <a:gd name="T53" fmla="*/ 347 h 988"/>
              <a:gd name="T54" fmla="*/ 59 w 986"/>
              <a:gd name="T55" fmla="*/ 260 h 988"/>
              <a:gd name="T56" fmla="*/ 111 w 986"/>
              <a:gd name="T57" fmla="*/ 180 h 988"/>
              <a:gd name="T58" fmla="*/ 179 w 986"/>
              <a:gd name="T59" fmla="*/ 114 h 988"/>
              <a:gd name="T60" fmla="*/ 257 w 986"/>
              <a:gd name="T61" fmla="*/ 60 h 988"/>
              <a:gd name="T62" fmla="*/ 347 w 986"/>
              <a:gd name="T63" fmla="*/ 22 h 988"/>
              <a:gd name="T64" fmla="*/ 393 w 986"/>
              <a:gd name="T65" fmla="*/ 10 h 988"/>
              <a:gd name="T66" fmla="*/ 443 w 986"/>
              <a:gd name="T67" fmla="*/ 2 h 988"/>
              <a:gd name="T68" fmla="*/ 493 w 986"/>
              <a:gd name="T69" fmla="*/ 0 h 988"/>
              <a:gd name="T70" fmla="*/ 519 w 986"/>
              <a:gd name="T71" fmla="*/ 0 h 988"/>
              <a:gd name="T72" fmla="*/ 569 w 986"/>
              <a:gd name="T73" fmla="*/ 6 h 988"/>
              <a:gd name="T74" fmla="*/ 617 w 986"/>
              <a:gd name="T75" fmla="*/ 16 h 988"/>
              <a:gd name="T76" fmla="*/ 684 w 986"/>
              <a:gd name="T77" fmla="*/ 40 h 988"/>
              <a:gd name="T78" fmla="*/ 768 w 986"/>
              <a:gd name="T79" fmla="*/ 84 h 988"/>
              <a:gd name="T80" fmla="*/ 842 w 986"/>
              <a:gd name="T81" fmla="*/ 146 h 988"/>
              <a:gd name="T82" fmla="*/ 902 w 986"/>
              <a:gd name="T83" fmla="*/ 218 h 988"/>
              <a:gd name="T84" fmla="*/ 948 w 986"/>
              <a:gd name="T85" fmla="*/ 302 h 988"/>
              <a:gd name="T86" fmla="*/ 970 w 986"/>
              <a:gd name="T87" fmla="*/ 371 h 988"/>
              <a:gd name="T88" fmla="*/ 980 w 986"/>
              <a:gd name="T89" fmla="*/ 419 h 988"/>
              <a:gd name="T90" fmla="*/ 986 w 986"/>
              <a:gd name="T91" fmla="*/ 469 h 988"/>
              <a:gd name="T92" fmla="*/ 986 w 986"/>
              <a:gd name="T93" fmla="*/ 493 h 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86" h="988">
                <a:moveTo>
                  <a:pt x="986" y="493"/>
                </a:moveTo>
                <a:lnTo>
                  <a:pt x="986" y="493"/>
                </a:lnTo>
                <a:lnTo>
                  <a:pt x="986" y="519"/>
                </a:lnTo>
                <a:lnTo>
                  <a:pt x="984" y="545"/>
                </a:lnTo>
                <a:lnTo>
                  <a:pt x="980" y="569"/>
                </a:lnTo>
                <a:lnTo>
                  <a:pt x="976" y="593"/>
                </a:lnTo>
                <a:lnTo>
                  <a:pt x="970" y="617"/>
                </a:lnTo>
                <a:lnTo>
                  <a:pt x="964" y="641"/>
                </a:lnTo>
                <a:lnTo>
                  <a:pt x="948" y="687"/>
                </a:lnTo>
                <a:lnTo>
                  <a:pt x="926" y="729"/>
                </a:lnTo>
                <a:lnTo>
                  <a:pt x="902" y="771"/>
                </a:lnTo>
                <a:lnTo>
                  <a:pt x="874" y="809"/>
                </a:lnTo>
                <a:lnTo>
                  <a:pt x="842" y="843"/>
                </a:lnTo>
                <a:lnTo>
                  <a:pt x="806" y="875"/>
                </a:lnTo>
                <a:lnTo>
                  <a:pt x="768" y="903"/>
                </a:lnTo>
                <a:lnTo>
                  <a:pt x="728" y="929"/>
                </a:lnTo>
                <a:lnTo>
                  <a:pt x="684" y="948"/>
                </a:lnTo>
                <a:lnTo>
                  <a:pt x="640" y="964"/>
                </a:lnTo>
                <a:lnTo>
                  <a:pt x="617" y="972"/>
                </a:lnTo>
                <a:lnTo>
                  <a:pt x="593" y="978"/>
                </a:lnTo>
                <a:lnTo>
                  <a:pt x="569" y="982"/>
                </a:lnTo>
                <a:lnTo>
                  <a:pt x="543" y="984"/>
                </a:lnTo>
                <a:lnTo>
                  <a:pt x="519" y="986"/>
                </a:lnTo>
                <a:lnTo>
                  <a:pt x="493" y="988"/>
                </a:lnTo>
                <a:lnTo>
                  <a:pt x="493" y="988"/>
                </a:lnTo>
                <a:lnTo>
                  <a:pt x="467" y="986"/>
                </a:lnTo>
                <a:lnTo>
                  <a:pt x="443" y="984"/>
                </a:lnTo>
                <a:lnTo>
                  <a:pt x="417" y="982"/>
                </a:lnTo>
                <a:lnTo>
                  <a:pt x="393" y="978"/>
                </a:lnTo>
                <a:lnTo>
                  <a:pt x="369" y="972"/>
                </a:lnTo>
                <a:lnTo>
                  <a:pt x="347" y="964"/>
                </a:lnTo>
                <a:lnTo>
                  <a:pt x="301" y="948"/>
                </a:lnTo>
                <a:lnTo>
                  <a:pt x="257" y="929"/>
                </a:lnTo>
                <a:lnTo>
                  <a:pt x="217" y="903"/>
                </a:lnTo>
                <a:lnTo>
                  <a:pt x="179" y="875"/>
                </a:lnTo>
                <a:lnTo>
                  <a:pt x="143" y="843"/>
                </a:lnTo>
                <a:lnTo>
                  <a:pt x="111" y="809"/>
                </a:lnTo>
                <a:lnTo>
                  <a:pt x="83" y="771"/>
                </a:lnTo>
                <a:lnTo>
                  <a:pt x="59" y="729"/>
                </a:lnTo>
                <a:lnTo>
                  <a:pt x="37" y="687"/>
                </a:lnTo>
                <a:lnTo>
                  <a:pt x="21" y="641"/>
                </a:lnTo>
                <a:lnTo>
                  <a:pt x="16" y="617"/>
                </a:lnTo>
                <a:lnTo>
                  <a:pt x="10" y="593"/>
                </a:lnTo>
                <a:lnTo>
                  <a:pt x="6" y="569"/>
                </a:lnTo>
                <a:lnTo>
                  <a:pt x="2" y="545"/>
                </a:lnTo>
                <a:lnTo>
                  <a:pt x="0" y="519"/>
                </a:lnTo>
                <a:lnTo>
                  <a:pt x="0" y="493"/>
                </a:lnTo>
                <a:lnTo>
                  <a:pt x="0" y="493"/>
                </a:lnTo>
                <a:lnTo>
                  <a:pt x="0" y="469"/>
                </a:lnTo>
                <a:lnTo>
                  <a:pt x="2" y="443"/>
                </a:lnTo>
                <a:lnTo>
                  <a:pt x="6" y="419"/>
                </a:lnTo>
                <a:lnTo>
                  <a:pt x="10" y="395"/>
                </a:lnTo>
                <a:lnTo>
                  <a:pt x="16" y="371"/>
                </a:lnTo>
                <a:lnTo>
                  <a:pt x="21" y="347"/>
                </a:lnTo>
                <a:lnTo>
                  <a:pt x="37" y="302"/>
                </a:lnTo>
                <a:lnTo>
                  <a:pt x="59" y="260"/>
                </a:lnTo>
                <a:lnTo>
                  <a:pt x="83" y="218"/>
                </a:lnTo>
                <a:lnTo>
                  <a:pt x="111" y="180"/>
                </a:lnTo>
                <a:lnTo>
                  <a:pt x="143" y="146"/>
                </a:lnTo>
                <a:lnTo>
                  <a:pt x="179" y="114"/>
                </a:lnTo>
                <a:lnTo>
                  <a:pt x="217" y="84"/>
                </a:lnTo>
                <a:lnTo>
                  <a:pt x="257" y="60"/>
                </a:lnTo>
                <a:lnTo>
                  <a:pt x="301" y="40"/>
                </a:lnTo>
                <a:lnTo>
                  <a:pt x="347" y="22"/>
                </a:lnTo>
                <a:lnTo>
                  <a:pt x="369" y="16"/>
                </a:lnTo>
                <a:lnTo>
                  <a:pt x="393" y="10"/>
                </a:lnTo>
                <a:lnTo>
                  <a:pt x="417" y="6"/>
                </a:lnTo>
                <a:lnTo>
                  <a:pt x="443" y="2"/>
                </a:lnTo>
                <a:lnTo>
                  <a:pt x="467" y="0"/>
                </a:lnTo>
                <a:lnTo>
                  <a:pt x="493" y="0"/>
                </a:lnTo>
                <a:lnTo>
                  <a:pt x="493" y="0"/>
                </a:lnTo>
                <a:lnTo>
                  <a:pt x="519" y="0"/>
                </a:lnTo>
                <a:lnTo>
                  <a:pt x="543" y="2"/>
                </a:lnTo>
                <a:lnTo>
                  <a:pt x="569" y="6"/>
                </a:lnTo>
                <a:lnTo>
                  <a:pt x="593" y="10"/>
                </a:lnTo>
                <a:lnTo>
                  <a:pt x="617" y="16"/>
                </a:lnTo>
                <a:lnTo>
                  <a:pt x="640" y="22"/>
                </a:lnTo>
                <a:lnTo>
                  <a:pt x="684" y="40"/>
                </a:lnTo>
                <a:lnTo>
                  <a:pt x="728" y="60"/>
                </a:lnTo>
                <a:lnTo>
                  <a:pt x="768" y="84"/>
                </a:lnTo>
                <a:lnTo>
                  <a:pt x="806" y="114"/>
                </a:lnTo>
                <a:lnTo>
                  <a:pt x="842" y="146"/>
                </a:lnTo>
                <a:lnTo>
                  <a:pt x="874" y="180"/>
                </a:lnTo>
                <a:lnTo>
                  <a:pt x="902" y="218"/>
                </a:lnTo>
                <a:lnTo>
                  <a:pt x="926" y="260"/>
                </a:lnTo>
                <a:lnTo>
                  <a:pt x="948" y="302"/>
                </a:lnTo>
                <a:lnTo>
                  <a:pt x="964" y="347"/>
                </a:lnTo>
                <a:lnTo>
                  <a:pt x="970" y="371"/>
                </a:lnTo>
                <a:lnTo>
                  <a:pt x="976" y="395"/>
                </a:lnTo>
                <a:lnTo>
                  <a:pt x="980" y="419"/>
                </a:lnTo>
                <a:lnTo>
                  <a:pt x="984" y="443"/>
                </a:lnTo>
                <a:lnTo>
                  <a:pt x="986" y="469"/>
                </a:lnTo>
                <a:lnTo>
                  <a:pt x="986" y="493"/>
                </a:lnTo>
                <a:lnTo>
                  <a:pt x="986" y="493"/>
                </a:lnTo>
                <a:close/>
              </a:path>
            </a:pathLst>
          </a:custGeom>
          <a:solidFill>
            <a:srgbClr val="FFAF3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DCA71E87-5DC4-4FE4-9AAC-5F592A181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1" y="3473003"/>
            <a:ext cx="153888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1" i="0" u="none" strike="noStrike" cap="none" normalizeH="0" baseline="0" dirty="0" smtClean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김진규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6" name="Rectangle 76">
            <a:extLst>
              <a:ext uri="{FF2B5EF4-FFF2-40B4-BE49-F238E27FC236}">
                <a16:creationId xmlns:a16="http://schemas.microsoft.com/office/drawing/2014/main" id="{747D93F0-3539-4B51-A3E4-89F13E08F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63" y="7208390"/>
            <a:ext cx="446276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수업시간에 들었던 내용을 직접 적용하여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</a:t>
            </a:r>
            <a:r>
              <a:rPr lang="ko-KR" altLang="en-US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결과물을 만드니 즐거웠습니다</a:t>
            </a: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 </a:t>
            </a:r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ORDERS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</a:t>
            </a:r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SALEPRICE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를 추가하려고 </a:t>
            </a:r>
            <a:endParaRPr lang="en-US" altLang="ko-KR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하였으나 설계의 한계 및 실력 부족으로</a:t>
            </a:r>
            <a:endParaRPr kumimoji="0" lang="en-US" altLang="ko-KR" sz="1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aseline="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baseline="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lang="ko-KR" altLang="en-US" baseline="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인하여 추가하지 못하여 아쉽습니다</a:t>
            </a:r>
            <a:r>
              <a:rPr lang="en-US" altLang="ko-KR" baseline="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7" name="Rectangle 97">
            <a:extLst>
              <a:ext uri="{FF2B5EF4-FFF2-40B4-BE49-F238E27FC236}">
                <a16:creationId xmlns:a16="http://schemas.microsoft.com/office/drawing/2014/main" id="{C0AEF86C-72F5-450D-804A-448C44642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1" y="6509890"/>
            <a:ext cx="153888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1" i="0" u="none" strike="noStrike" cap="none" normalizeH="0" baseline="0" dirty="0" smtClean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이현민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268" name="Rectangle 119">
            <a:extLst>
              <a:ext uri="{FF2B5EF4-FFF2-40B4-BE49-F238E27FC236}">
                <a16:creationId xmlns:a16="http://schemas.microsoft.com/office/drawing/2014/main" id="{03E264EF-9F3D-4A41-A4FD-F54A35594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1839" y="3473003"/>
            <a:ext cx="153888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1" i="0" u="none" strike="noStrike" cap="none" normalizeH="0" baseline="0" dirty="0" err="1" smtClean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최호준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3" name="Rectangle 76">
            <a:extLst>
              <a:ext uri="{FF2B5EF4-FFF2-40B4-BE49-F238E27FC236}">
                <a16:creationId xmlns:a16="http://schemas.microsoft.com/office/drawing/2014/main" id="{8C9394A0-6C73-40B9-AB7C-11BBB34E6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63" y="4282310"/>
            <a:ext cx="476733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코로나 확진으로 인하여 격리를 </a:t>
            </a:r>
            <a:r>
              <a:rPr kumimoji="0" lang="ko-KR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하였는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데</a:t>
            </a: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</a:t>
            </a:r>
            <a:r>
              <a:rPr lang="ko-KR" altLang="en-US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 시기에 </a:t>
            </a: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DBMS </a:t>
            </a:r>
            <a:r>
              <a:rPr lang="ko-KR" altLang="en-US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수업의 진도를 못 들어서</a:t>
            </a:r>
            <a:endParaRPr lang="en-US" altLang="ko-KR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다시 공부하면서 참여하느라 힘들었습니다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lang="ko-KR" altLang="en-US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그래도 다같이 모여서 완성하니 뿌듯합니다</a:t>
            </a: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9" name="Rectangle 76">
            <a:extLst>
              <a:ext uri="{FF2B5EF4-FFF2-40B4-BE49-F238E27FC236}">
                <a16:creationId xmlns:a16="http://schemas.microsoft.com/office/drawing/2014/main" id="{BAE43D3F-EA98-4718-8540-2008ED900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7857" y="4282310"/>
            <a:ext cx="4294445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주어진 문제를 푸는 건 어렵지 않았지만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lang="ko-KR" altLang="en-US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처음부터 테이블을 설계하고 설계한 </a:t>
            </a:r>
            <a:endParaRPr lang="en-US" altLang="ko-KR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테이블에 직접 데이터를 추가하니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lang="ko-KR" altLang="en-US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생각할 것이 많아서 쉽지 않았습니다</a:t>
            </a: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하지만 데이터를 설계하는 능력을 더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lang="ko-KR" altLang="en-US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키울 수 있어서 좋았습니다</a:t>
            </a: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19" name="Picture 16" descr="Lion free icon">
            <a:extLst>
              <a:ext uri="{FF2B5EF4-FFF2-40B4-BE49-F238E27FC236}">
                <a16:creationId xmlns:a16="http://schemas.microsoft.com/office/drawing/2014/main" id="{2219C12C-92BA-4217-9BCF-064828F13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75" y="386769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6" descr="Fox free icon">
            <a:extLst>
              <a:ext uri="{FF2B5EF4-FFF2-40B4-BE49-F238E27FC236}">
                <a16:creationId xmlns:a16="http://schemas.microsoft.com/office/drawing/2014/main" id="{4AA914B7-F2A7-47EA-B718-893AD38EA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75" y="7246688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14" descr="Koala">
            <a:extLst>
              <a:ext uri="{FF2B5EF4-FFF2-40B4-BE49-F238E27FC236}">
                <a16:creationId xmlns:a16="http://schemas.microsoft.com/office/drawing/2014/main" id="{D05C37EB-FB60-4A57-969E-AF93AAA5F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3220" y="3824616"/>
            <a:ext cx="1080000" cy="1080000"/>
          </a:xfrm>
          <a:prstGeom prst="rect">
            <a:avLst/>
          </a:prstGeom>
          <a:noFill/>
        </p:spPr>
      </p:pic>
      <p:sp>
        <p:nvSpPr>
          <p:cNvPr id="123" name="Rectangle 45">
            <a:extLst>
              <a:ext uri="{FF2B5EF4-FFF2-40B4-BE49-F238E27FC236}">
                <a16:creationId xmlns:a16="http://schemas.microsoft.com/office/drawing/2014/main" id="{274B57CE-54AB-495C-A02A-B0507631C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5.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자체 평가 의견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25/25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7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397EE6DD-7D00-4F7A-A06C-74668B754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" y="0"/>
            <a:ext cx="19484975" cy="1098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76" name="Freeform 70">
            <a:extLst>
              <a:ext uri="{FF2B5EF4-FFF2-40B4-BE49-F238E27FC236}">
                <a16:creationId xmlns:a16="http://schemas.microsoft.com/office/drawing/2014/main" id="{5830023C-6544-4118-B8F8-7785DCCDECCB}"/>
              </a:ext>
            </a:extLst>
          </p:cNvPr>
          <p:cNvSpPr>
            <a:spLocks/>
          </p:cNvSpPr>
          <p:nvPr/>
        </p:nvSpPr>
        <p:spPr bwMode="auto">
          <a:xfrm>
            <a:off x="1189038" y="6008688"/>
            <a:ext cx="9763125" cy="4956175"/>
          </a:xfrm>
          <a:custGeom>
            <a:avLst/>
            <a:gdLst>
              <a:gd name="T0" fmla="*/ 0 w 6150"/>
              <a:gd name="T1" fmla="*/ 3122 h 3122"/>
              <a:gd name="T2" fmla="*/ 3028 w 6150"/>
              <a:gd name="T3" fmla="*/ 0 h 3122"/>
              <a:gd name="T4" fmla="*/ 6150 w 6150"/>
              <a:gd name="T5" fmla="*/ 3122 h 3122"/>
              <a:gd name="T6" fmla="*/ 0 w 6150"/>
              <a:gd name="T7" fmla="*/ 3122 h 3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50" h="3122">
                <a:moveTo>
                  <a:pt x="0" y="3122"/>
                </a:moveTo>
                <a:lnTo>
                  <a:pt x="3028" y="0"/>
                </a:lnTo>
                <a:lnTo>
                  <a:pt x="6150" y="3122"/>
                </a:lnTo>
                <a:lnTo>
                  <a:pt x="0" y="3122"/>
                </a:lnTo>
                <a:close/>
              </a:path>
            </a:pathLst>
          </a:custGeom>
          <a:solidFill>
            <a:srgbClr val="6EBC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77" name="Freeform 71">
            <a:extLst>
              <a:ext uri="{FF2B5EF4-FFF2-40B4-BE49-F238E27FC236}">
                <a16:creationId xmlns:a16="http://schemas.microsoft.com/office/drawing/2014/main" id="{CD7CC74A-1D46-4213-BAAF-3A2D7774EF90}"/>
              </a:ext>
            </a:extLst>
          </p:cNvPr>
          <p:cNvSpPr>
            <a:spLocks/>
          </p:cNvSpPr>
          <p:nvPr/>
        </p:nvSpPr>
        <p:spPr bwMode="auto">
          <a:xfrm>
            <a:off x="12700" y="0"/>
            <a:ext cx="5494338" cy="10993438"/>
          </a:xfrm>
          <a:custGeom>
            <a:avLst/>
            <a:gdLst>
              <a:gd name="T0" fmla="*/ 0 w 3461"/>
              <a:gd name="T1" fmla="*/ 0 h 6925"/>
              <a:gd name="T2" fmla="*/ 0 w 3461"/>
              <a:gd name="T3" fmla="*/ 6925 h 6925"/>
              <a:gd name="T4" fmla="*/ 3461 w 3461"/>
              <a:gd name="T5" fmla="*/ 3463 h 6925"/>
              <a:gd name="T6" fmla="*/ 0 w 3461"/>
              <a:gd name="T7" fmla="*/ 0 h 6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1" h="6925">
                <a:moveTo>
                  <a:pt x="0" y="0"/>
                </a:moveTo>
                <a:lnTo>
                  <a:pt x="0" y="6925"/>
                </a:lnTo>
                <a:lnTo>
                  <a:pt x="3461" y="3463"/>
                </a:lnTo>
                <a:lnTo>
                  <a:pt x="0" y="0"/>
                </a:lnTo>
                <a:close/>
              </a:path>
            </a:pathLst>
          </a:custGeom>
          <a:solidFill>
            <a:srgbClr val="0054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6" name="Rectangle 21">
            <a:extLst>
              <a:ext uri="{FF2B5EF4-FFF2-40B4-BE49-F238E27FC236}">
                <a16:creationId xmlns:a16="http://schemas.microsoft.com/office/drawing/2014/main" id="{84766388-06E9-4FF9-86D5-6C8B9169C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986" y="4142502"/>
            <a:ext cx="9963149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800" b="1" i="0" u="none" strike="noStrike" cap="none" normalizeH="0" baseline="0" dirty="0">
                <a:ln>
                  <a:noFill/>
                </a:ln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발표를 마치겠습니다</a:t>
            </a:r>
            <a:endParaRPr kumimoji="0" lang="en-US" altLang="ko-KR" sz="8800" b="1" i="0" u="none" strike="noStrike" cap="none" normalizeH="0" baseline="0" dirty="0">
              <a:ln>
                <a:noFill/>
              </a:ln>
              <a:effectLst/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800" b="1" i="0" u="none" strike="noStrike" cap="none" normalizeH="0" baseline="0" dirty="0">
                <a:ln>
                  <a:noFill/>
                </a:ln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감사합니다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pic>
        <p:nvPicPr>
          <p:cNvPr id="97" name="Picture 2" descr="Robot assistant">
            <a:extLst>
              <a:ext uri="{FF2B5EF4-FFF2-40B4-BE49-F238E27FC236}">
                <a16:creationId xmlns:a16="http://schemas.microsoft.com/office/drawing/2014/main" id="{5E24D2B8-C224-4EFF-B0C8-698BB6D6B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092" y="3773808"/>
            <a:ext cx="3366044" cy="336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95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6F05BFDC-69DD-4828-B5CF-684512A99CC6}"/>
              </a:ext>
            </a:extLst>
          </p:cNvPr>
          <p:cNvGrpSpPr/>
          <p:nvPr/>
        </p:nvGrpSpPr>
        <p:grpSpPr>
          <a:xfrm>
            <a:off x="763587" y="4545557"/>
            <a:ext cx="3981450" cy="4202113"/>
            <a:chOff x="585788" y="2625725"/>
            <a:chExt cx="3981450" cy="4202113"/>
          </a:xfrm>
        </p:grpSpPr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D0ACF305-18B7-4BEA-9CDD-9EA5483A7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9738" y="2625725"/>
              <a:ext cx="101600" cy="95250"/>
            </a:xfrm>
            <a:custGeom>
              <a:avLst/>
              <a:gdLst>
                <a:gd name="T0" fmla="*/ 62 w 64"/>
                <a:gd name="T1" fmla="*/ 48 h 60"/>
                <a:gd name="T2" fmla="*/ 62 w 64"/>
                <a:gd name="T3" fmla="*/ 48 h 60"/>
                <a:gd name="T4" fmla="*/ 62 w 64"/>
                <a:gd name="T5" fmla="*/ 52 h 60"/>
                <a:gd name="T6" fmla="*/ 60 w 64"/>
                <a:gd name="T7" fmla="*/ 56 h 60"/>
                <a:gd name="T8" fmla="*/ 58 w 64"/>
                <a:gd name="T9" fmla="*/ 58 h 60"/>
                <a:gd name="T10" fmla="*/ 54 w 64"/>
                <a:gd name="T11" fmla="*/ 60 h 60"/>
                <a:gd name="T12" fmla="*/ 8 w 64"/>
                <a:gd name="T13" fmla="*/ 60 h 60"/>
                <a:gd name="T14" fmla="*/ 8 w 64"/>
                <a:gd name="T15" fmla="*/ 60 h 60"/>
                <a:gd name="T16" fmla="*/ 6 w 64"/>
                <a:gd name="T17" fmla="*/ 58 h 60"/>
                <a:gd name="T18" fmla="*/ 2 w 64"/>
                <a:gd name="T19" fmla="*/ 56 h 60"/>
                <a:gd name="T20" fmla="*/ 0 w 64"/>
                <a:gd name="T21" fmla="*/ 52 h 60"/>
                <a:gd name="T22" fmla="*/ 0 w 64"/>
                <a:gd name="T23" fmla="*/ 48 h 60"/>
                <a:gd name="T24" fmla="*/ 0 w 64"/>
                <a:gd name="T25" fmla="*/ 10 h 60"/>
                <a:gd name="T26" fmla="*/ 0 w 64"/>
                <a:gd name="T27" fmla="*/ 10 h 60"/>
                <a:gd name="T28" fmla="*/ 2 w 64"/>
                <a:gd name="T29" fmla="*/ 6 h 60"/>
                <a:gd name="T30" fmla="*/ 2 w 64"/>
                <a:gd name="T31" fmla="*/ 2 h 60"/>
                <a:gd name="T32" fmla="*/ 6 w 64"/>
                <a:gd name="T33" fmla="*/ 0 h 60"/>
                <a:gd name="T34" fmla="*/ 10 w 64"/>
                <a:gd name="T35" fmla="*/ 0 h 60"/>
                <a:gd name="T36" fmla="*/ 54 w 64"/>
                <a:gd name="T37" fmla="*/ 0 h 60"/>
                <a:gd name="T38" fmla="*/ 54 w 64"/>
                <a:gd name="T39" fmla="*/ 0 h 60"/>
                <a:gd name="T40" fmla="*/ 58 w 64"/>
                <a:gd name="T41" fmla="*/ 0 h 60"/>
                <a:gd name="T42" fmla="*/ 60 w 64"/>
                <a:gd name="T43" fmla="*/ 4 h 60"/>
                <a:gd name="T44" fmla="*/ 62 w 64"/>
                <a:gd name="T45" fmla="*/ 6 h 60"/>
                <a:gd name="T46" fmla="*/ 64 w 64"/>
                <a:gd name="T47" fmla="*/ 12 h 60"/>
                <a:gd name="T48" fmla="*/ 62 w 64"/>
                <a:gd name="T4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4" h="60">
                  <a:moveTo>
                    <a:pt x="62" y="48"/>
                  </a:moveTo>
                  <a:lnTo>
                    <a:pt x="62" y="48"/>
                  </a:lnTo>
                  <a:lnTo>
                    <a:pt x="62" y="52"/>
                  </a:lnTo>
                  <a:lnTo>
                    <a:pt x="60" y="56"/>
                  </a:lnTo>
                  <a:lnTo>
                    <a:pt x="58" y="58"/>
                  </a:lnTo>
                  <a:lnTo>
                    <a:pt x="54" y="60"/>
                  </a:lnTo>
                  <a:lnTo>
                    <a:pt x="8" y="60"/>
                  </a:lnTo>
                  <a:lnTo>
                    <a:pt x="8" y="60"/>
                  </a:lnTo>
                  <a:lnTo>
                    <a:pt x="6" y="58"/>
                  </a:lnTo>
                  <a:lnTo>
                    <a:pt x="2" y="56"/>
                  </a:lnTo>
                  <a:lnTo>
                    <a:pt x="0" y="52"/>
                  </a:lnTo>
                  <a:lnTo>
                    <a:pt x="0" y="4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0" y="4"/>
                  </a:lnTo>
                  <a:lnTo>
                    <a:pt x="62" y="6"/>
                  </a:lnTo>
                  <a:lnTo>
                    <a:pt x="64" y="12"/>
                  </a:lnTo>
                  <a:lnTo>
                    <a:pt x="62" y="48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824960BE-6832-4162-824D-FDF9EB0FF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388" y="3251200"/>
              <a:ext cx="101600" cy="95250"/>
            </a:xfrm>
            <a:custGeom>
              <a:avLst/>
              <a:gdLst>
                <a:gd name="T0" fmla="*/ 64 w 64"/>
                <a:gd name="T1" fmla="*/ 12 h 60"/>
                <a:gd name="T2" fmla="*/ 64 w 64"/>
                <a:gd name="T3" fmla="*/ 12 h 60"/>
                <a:gd name="T4" fmla="*/ 64 w 64"/>
                <a:gd name="T5" fmla="*/ 8 h 60"/>
                <a:gd name="T6" fmla="*/ 62 w 64"/>
                <a:gd name="T7" fmla="*/ 4 h 60"/>
                <a:gd name="T8" fmla="*/ 58 w 64"/>
                <a:gd name="T9" fmla="*/ 0 h 60"/>
                <a:gd name="T10" fmla="*/ 56 w 64"/>
                <a:gd name="T11" fmla="*/ 0 h 60"/>
                <a:gd name="T12" fmla="*/ 10 w 64"/>
                <a:gd name="T13" fmla="*/ 0 h 60"/>
                <a:gd name="T14" fmla="*/ 10 w 64"/>
                <a:gd name="T15" fmla="*/ 0 h 60"/>
                <a:gd name="T16" fmla="*/ 6 w 64"/>
                <a:gd name="T17" fmla="*/ 0 h 60"/>
                <a:gd name="T18" fmla="*/ 4 w 64"/>
                <a:gd name="T19" fmla="*/ 4 h 60"/>
                <a:gd name="T20" fmla="*/ 2 w 64"/>
                <a:gd name="T21" fmla="*/ 6 h 60"/>
                <a:gd name="T22" fmla="*/ 2 w 64"/>
                <a:gd name="T23" fmla="*/ 12 h 60"/>
                <a:gd name="T24" fmla="*/ 0 w 64"/>
                <a:gd name="T25" fmla="*/ 48 h 60"/>
                <a:gd name="T26" fmla="*/ 0 w 64"/>
                <a:gd name="T27" fmla="*/ 48 h 60"/>
                <a:gd name="T28" fmla="*/ 2 w 64"/>
                <a:gd name="T29" fmla="*/ 52 h 60"/>
                <a:gd name="T30" fmla="*/ 4 w 64"/>
                <a:gd name="T31" fmla="*/ 56 h 60"/>
                <a:gd name="T32" fmla="*/ 6 w 64"/>
                <a:gd name="T33" fmla="*/ 58 h 60"/>
                <a:gd name="T34" fmla="*/ 10 w 64"/>
                <a:gd name="T35" fmla="*/ 60 h 60"/>
                <a:gd name="T36" fmla="*/ 56 w 64"/>
                <a:gd name="T37" fmla="*/ 60 h 60"/>
                <a:gd name="T38" fmla="*/ 56 w 64"/>
                <a:gd name="T39" fmla="*/ 60 h 60"/>
                <a:gd name="T40" fmla="*/ 58 w 64"/>
                <a:gd name="T41" fmla="*/ 60 h 60"/>
                <a:gd name="T42" fmla="*/ 62 w 64"/>
                <a:gd name="T43" fmla="*/ 56 h 60"/>
                <a:gd name="T44" fmla="*/ 62 w 64"/>
                <a:gd name="T45" fmla="*/ 54 h 60"/>
                <a:gd name="T46" fmla="*/ 64 w 64"/>
                <a:gd name="T47" fmla="*/ 48 h 60"/>
                <a:gd name="T48" fmla="*/ 64 w 64"/>
                <a:gd name="T4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4" h="60">
                  <a:moveTo>
                    <a:pt x="64" y="12"/>
                  </a:moveTo>
                  <a:lnTo>
                    <a:pt x="64" y="12"/>
                  </a:lnTo>
                  <a:lnTo>
                    <a:pt x="64" y="8"/>
                  </a:lnTo>
                  <a:lnTo>
                    <a:pt x="62" y="4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1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52"/>
                  </a:lnTo>
                  <a:lnTo>
                    <a:pt x="4" y="56"/>
                  </a:lnTo>
                  <a:lnTo>
                    <a:pt x="6" y="58"/>
                  </a:lnTo>
                  <a:lnTo>
                    <a:pt x="10" y="60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8" y="60"/>
                  </a:lnTo>
                  <a:lnTo>
                    <a:pt x="62" y="56"/>
                  </a:lnTo>
                  <a:lnTo>
                    <a:pt x="62" y="54"/>
                  </a:lnTo>
                  <a:lnTo>
                    <a:pt x="64" y="48"/>
                  </a:lnTo>
                  <a:lnTo>
                    <a:pt x="64" y="1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DEDDC949-21F0-4B9F-A8CA-B795F34BD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1463" y="2651125"/>
              <a:ext cx="123825" cy="123825"/>
            </a:xfrm>
            <a:custGeom>
              <a:avLst/>
              <a:gdLst>
                <a:gd name="T0" fmla="*/ 76 w 78"/>
                <a:gd name="T1" fmla="*/ 40 h 78"/>
                <a:gd name="T2" fmla="*/ 76 w 78"/>
                <a:gd name="T3" fmla="*/ 40 h 78"/>
                <a:gd name="T4" fmla="*/ 76 w 78"/>
                <a:gd name="T5" fmla="*/ 44 h 78"/>
                <a:gd name="T6" fmla="*/ 78 w 78"/>
                <a:gd name="T7" fmla="*/ 48 h 78"/>
                <a:gd name="T8" fmla="*/ 76 w 78"/>
                <a:gd name="T9" fmla="*/ 52 h 78"/>
                <a:gd name="T10" fmla="*/ 74 w 78"/>
                <a:gd name="T11" fmla="*/ 54 h 78"/>
                <a:gd name="T12" fmla="*/ 34 w 78"/>
                <a:gd name="T13" fmla="*/ 76 h 78"/>
                <a:gd name="T14" fmla="*/ 34 w 78"/>
                <a:gd name="T15" fmla="*/ 76 h 78"/>
                <a:gd name="T16" fmla="*/ 30 w 78"/>
                <a:gd name="T17" fmla="*/ 78 h 78"/>
                <a:gd name="T18" fmla="*/ 26 w 78"/>
                <a:gd name="T19" fmla="*/ 76 h 78"/>
                <a:gd name="T20" fmla="*/ 24 w 78"/>
                <a:gd name="T21" fmla="*/ 74 h 78"/>
                <a:gd name="T22" fmla="*/ 20 w 78"/>
                <a:gd name="T23" fmla="*/ 70 h 78"/>
                <a:gd name="T24" fmla="*/ 2 w 78"/>
                <a:gd name="T25" fmla="*/ 38 h 78"/>
                <a:gd name="T26" fmla="*/ 2 w 78"/>
                <a:gd name="T27" fmla="*/ 38 h 78"/>
                <a:gd name="T28" fmla="*/ 0 w 78"/>
                <a:gd name="T29" fmla="*/ 34 h 78"/>
                <a:gd name="T30" fmla="*/ 0 w 78"/>
                <a:gd name="T31" fmla="*/ 30 h 78"/>
                <a:gd name="T32" fmla="*/ 2 w 78"/>
                <a:gd name="T33" fmla="*/ 26 h 78"/>
                <a:gd name="T34" fmla="*/ 4 w 78"/>
                <a:gd name="T35" fmla="*/ 24 h 78"/>
                <a:gd name="T36" fmla="*/ 44 w 78"/>
                <a:gd name="T37" fmla="*/ 2 h 78"/>
                <a:gd name="T38" fmla="*/ 44 w 78"/>
                <a:gd name="T39" fmla="*/ 2 h 78"/>
                <a:gd name="T40" fmla="*/ 48 w 78"/>
                <a:gd name="T41" fmla="*/ 0 h 78"/>
                <a:gd name="T42" fmla="*/ 50 w 78"/>
                <a:gd name="T43" fmla="*/ 2 h 78"/>
                <a:gd name="T44" fmla="*/ 54 w 78"/>
                <a:gd name="T45" fmla="*/ 4 h 78"/>
                <a:gd name="T46" fmla="*/ 58 w 78"/>
                <a:gd name="T47" fmla="*/ 8 h 78"/>
                <a:gd name="T48" fmla="*/ 76 w 78"/>
                <a:gd name="T49" fmla="*/ 4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8" h="78">
                  <a:moveTo>
                    <a:pt x="76" y="40"/>
                  </a:moveTo>
                  <a:lnTo>
                    <a:pt x="76" y="40"/>
                  </a:lnTo>
                  <a:lnTo>
                    <a:pt x="76" y="44"/>
                  </a:lnTo>
                  <a:lnTo>
                    <a:pt x="78" y="48"/>
                  </a:lnTo>
                  <a:lnTo>
                    <a:pt x="76" y="52"/>
                  </a:lnTo>
                  <a:lnTo>
                    <a:pt x="74" y="54"/>
                  </a:lnTo>
                  <a:lnTo>
                    <a:pt x="34" y="76"/>
                  </a:lnTo>
                  <a:lnTo>
                    <a:pt x="34" y="76"/>
                  </a:lnTo>
                  <a:lnTo>
                    <a:pt x="30" y="78"/>
                  </a:lnTo>
                  <a:lnTo>
                    <a:pt x="26" y="76"/>
                  </a:lnTo>
                  <a:lnTo>
                    <a:pt x="24" y="74"/>
                  </a:lnTo>
                  <a:lnTo>
                    <a:pt x="20" y="70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2" y="26"/>
                  </a:lnTo>
                  <a:lnTo>
                    <a:pt x="4" y="24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48" y="0"/>
                  </a:lnTo>
                  <a:lnTo>
                    <a:pt x="50" y="2"/>
                  </a:lnTo>
                  <a:lnTo>
                    <a:pt x="54" y="4"/>
                  </a:lnTo>
                  <a:lnTo>
                    <a:pt x="58" y="8"/>
                  </a:lnTo>
                  <a:lnTo>
                    <a:pt x="76" y="4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7021A9F3-8A01-4671-A9B9-13C6465FF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9438" y="3197225"/>
              <a:ext cx="123825" cy="120650"/>
            </a:xfrm>
            <a:custGeom>
              <a:avLst/>
              <a:gdLst>
                <a:gd name="T0" fmla="*/ 58 w 78"/>
                <a:gd name="T1" fmla="*/ 6 h 76"/>
                <a:gd name="T2" fmla="*/ 58 w 78"/>
                <a:gd name="T3" fmla="*/ 6 h 76"/>
                <a:gd name="T4" fmla="*/ 54 w 78"/>
                <a:gd name="T5" fmla="*/ 4 h 76"/>
                <a:gd name="T6" fmla="*/ 52 w 78"/>
                <a:gd name="T7" fmla="*/ 0 h 76"/>
                <a:gd name="T8" fmla="*/ 48 w 78"/>
                <a:gd name="T9" fmla="*/ 0 h 76"/>
                <a:gd name="T10" fmla="*/ 44 w 78"/>
                <a:gd name="T11" fmla="*/ 0 h 76"/>
                <a:gd name="T12" fmla="*/ 4 w 78"/>
                <a:gd name="T13" fmla="*/ 24 h 76"/>
                <a:gd name="T14" fmla="*/ 4 w 78"/>
                <a:gd name="T15" fmla="*/ 24 h 76"/>
                <a:gd name="T16" fmla="*/ 2 w 78"/>
                <a:gd name="T17" fmla="*/ 26 h 76"/>
                <a:gd name="T18" fmla="*/ 0 w 78"/>
                <a:gd name="T19" fmla="*/ 30 h 76"/>
                <a:gd name="T20" fmla="*/ 2 w 78"/>
                <a:gd name="T21" fmla="*/ 34 h 76"/>
                <a:gd name="T22" fmla="*/ 2 w 78"/>
                <a:gd name="T23" fmla="*/ 38 h 76"/>
                <a:gd name="T24" fmla="*/ 20 w 78"/>
                <a:gd name="T25" fmla="*/ 70 h 76"/>
                <a:gd name="T26" fmla="*/ 20 w 78"/>
                <a:gd name="T27" fmla="*/ 70 h 76"/>
                <a:gd name="T28" fmla="*/ 24 w 78"/>
                <a:gd name="T29" fmla="*/ 74 h 76"/>
                <a:gd name="T30" fmla="*/ 28 w 78"/>
                <a:gd name="T31" fmla="*/ 76 h 76"/>
                <a:gd name="T32" fmla="*/ 30 w 78"/>
                <a:gd name="T33" fmla="*/ 76 h 76"/>
                <a:gd name="T34" fmla="*/ 34 w 78"/>
                <a:gd name="T35" fmla="*/ 76 h 76"/>
                <a:gd name="T36" fmla="*/ 74 w 78"/>
                <a:gd name="T37" fmla="*/ 54 h 76"/>
                <a:gd name="T38" fmla="*/ 74 w 78"/>
                <a:gd name="T39" fmla="*/ 54 h 76"/>
                <a:gd name="T40" fmla="*/ 76 w 78"/>
                <a:gd name="T41" fmla="*/ 50 h 76"/>
                <a:gd name="T42" fmla="*/ 78 w 78"/>
                <a:gd name="T43" fmla="*/ 48 h 76"/>
                <a:gd name="T44" fmla="*/ 78 w 78"/>
                <a:gd name="T45" fmla="*/ 42 h 76"/>
                <a:gd name="T46" fmla="*/ 76 w 78"/>
                <a:gd name="T47" fmla="*/ 38 h 76"/>
                <a:gd name="T48" fmla="*/ 58 w 78"/>
                <a:gd name="T49" fmla="*/ 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8" h="76">
                  <a:moveTo>
                    <a:pt x="58" y="6"/>
                  </a:moveTo>
                  <a:lnTo>
                    <a:pt x="58" y="6"/>
                  </a:lnTo>
                  <a:lnTo>
                    <a:pt x="54" y="4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2" y="34"/>
                  </a:lnTo>
                  <a:lnTo>
                    <a:pt x="2" y="38"/>
                  </a:lnTo>
                  <a:lnTo>
                    <a:pt x="20" y="70"/>
                  </a:lnTo>
                  <a:lnTo>
                    <a:pt x="20" y="70"/>
                  </a:lnTo>
                  <a:lnTo>
                    <a:pt x="24" y="74"/>
                  </a:lnTo>
                  <a:lnTo>
                    <a:pt x="28" y="76"/>
                  </a:lnTo>
                  <a:lnTo>
                    <a:pt x="30" y="76"/>
                  </a:lnTo>
                  <a:lnTo>
                    <a:pt x="34" y="76"/>
                  </a:lnTo>
                  <a:lnTo>
                    <a:pt x="74" y="54"/>
                  </a:lnTo>
                  <a:lnTo>
                    <a:pt x="74" y="54"/>
                  </a:lnTo>
                  <a:lnTo>
                    <a:pt x="76" y="50"/>
                  </a:lnTo>
                  <a:lnTo>
                    <a:pt x="78" y="48"/>
                  </a:lnTo>
                  <a:lnTo>
                    <a:pt x="78" y="42"/>
                  </a:lnTo>
                  <a:lnTo>
                    <a:pt x="76" y="38"/>
                  </a:lnTo>
                  <a:lnTo>
                    <a:pt x="58" y="6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57891DB1-68E5-4087-8C9C-78497416D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163" y="2765425"/>
              <a:ext cx="120650" cy="123825"/>
            </a:xfrm>
            <a:custGeom>
              <a:avLst/>
              <a:gdLst>
                <a:gd name="T0" fmla="*/ 70 w 76"/>
                <a:gd name="T1" fmla="*/ 20 h 78"/>
                <a:gd name="T2" fmla="*/ 70 w 76"/>
                <a:gd name="T3" fmla="*/ 20 h 78"/>
                <a:gd name="T4" fmla="*/ 74 w 76"/>
                <a:gd name="T5" fmla="*/ 24 h 78"/>
                <a:gd name="T6" fmla="*/ 76 w 76"/>
                <a:gd name="T7" fmla="*/ 28 h 78"/>
                <a:gd name="T8" fmla="*/ 76 w 76"/>
                <a:gd name="T9" fmla="*/ 30 h 78"/>
                <a:gd name="T10" fmla="*/ 76 w 76"/>
                <a:gd name="T11" fmla="*/ 34 h 78"/>
                <a:gd name="T12" fmla="*/ 52 w 76"/>
                <a:gd name="T13" fmla="*/ 74 h 78"/>
                <a:gd name="T14" fmla="*/ 52 w 76"/>
                <a:gd name="T15" fmla="*/ 74 h 78"/>
                <a:gd name="T16" fmla="*/ 50 w 76"/>
                <a:gd name="T17" fmla="*/ 76 h 78"/>
                <a:gd name="T18" fmla="*/ 46 w 76"/>
                <a:gd name="T19" fmla="*/ 78 h 78"/>
                <a:gd name="T20" fmla="*/ 42 w 76"/>
                <a:gd name="T21" fmla="*/ 76 h 78"/>
                <a:gd name="T22" fmla="*/ 38 w 76"/>
                <a:gd name="T23" fmla="*/ 76 h 78"/>
                <a:gd name="T24" fmla="*/ 6 w 76"/>
                <a:gd name="T25" fmla="*/ 56 h 78"/>
                <a:gd name="T26" fmla="*/ 6 w 76"/>
                <a:gd name="T27" fmla="*/ 56 h 78"/>
                <a:gd name="T28" fmla="*/ 2 w 76"/>
                <a:gd name="T29" fmla="*/ 54 h 78"/>
                <a:gd name="T30" fmla="*/ 0 w 76"/>
                <a:gd name="T31" fmla="*/ 50 h 78"/>
                <a:gd name="T32" fmla="*/ 0 w 76"/>
                <a:gd name="T33" fmla="*/ 46 h 78"/>
                <a:gd name="T34" fmla="*/ 0 w 76"/>
                <a:gd name="T35" fmla="*/ 44 h 78"/>
                <a:gd name="T36" fmla="*/ 24 w 76"/>
                <a:gd name="T37" fmla="*/ 4 h 78"/>
                <a:gd name="T38" fmla="*/ 24 w 76"/>
                <a:gd name="T39" fmla="*/ 4 h 78"/>
                <a:gd name="T40" fmla="*/ 26 w 76"/>
                <a:gd name="T41" fmla="*/ 2 h 78"/>
                <a:gd name="T42" fmla="*/ 30 w 76"/>
                <a:gd name="T43" fmla="*/ 0 h 78"/>
                <a:gd name="T44" fmla="*/ 34 w 76"/>
                <a:gd name="T45" fmla="*/ 0 h 78"/>
                <a:gd name="T46" fmla="*/ 38 w 76"/>
                <a:gd name="T47" fmla="*/ 2 h 78"/>
                <a:gd name="T48" fmla="*/ 70 w 76"/>
                <a:gd name="T49" fmla="*/ 2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8">
                  <a:moveTo>
                    <a:pt x="70" y="20"/>
                  </a:moveTo>
                  <a:lnTo>
                    <a:pt x="70" y="20"/>
                  </a:lnTo>
                  <a:lnTo>
                    <a:pt x="74" y="24"/>
                  </a:lnTo>
                  <a:lnTo>
                    <a:pt x="76" y="28"/>
                  </a:lnTo>
                  <a:lnTo>
                    <a:pt x="76" y="30"/>
                  </a:lnTo>
                  <a:lnTo>
                    <a:pt x="76" y="34"/>
                  </a:lnTo>
                  <a:lnTo>
                    <a:pt x="52" y="74"/>
                  </a:lnTo>
                  <a:lnTo>
                    <a:pt x="52" y="74"/>
                  </a:lnTo>
                  <a:lnTo>
                    <a:pt x="50" y="76"/>
                  </a:lnTo>
                  <a:lnTo>
                    <a:pt x="46" y="78"/>
                  </a:lnTo>
                  <a:lnTo>
                    <a:pt x="42" y="76"/>
                  </a:lnTo>
                  <a:lnTo>
                    <a:pt x="38" y="7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2" y="54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6" y="2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8" y="2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F02B3967-F0FC-4644-B425-44BC052C4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6913" y="3082925"/>
              <a:ext cx="120650" cy="120650"/>
            </a:xfrm>
            <a:custGeom>
              <a:avLst/>
              <a:gdLst>
                <a:gd name="T0" fmla="*/ 38 w 76"/>
                <a:gd name="T1" fmla="*/ 2 h 76"/>
                <a:gd name="T2" fmla="*/ 38 w 76"/>
                <a:gd name="T3" fmla="*/ 2 h 76"/>
                <a:gd name="T4" fmla="*/ 34 w 76"/>
                <a:gd name="T5" fmla="*/ 0 h 76"/>
                <a:gd name="T6" fmla="*/ 30 w 76"/>
                <a:gd name="T7" fmla="*/ 0 h 76"/>
                <a:gd name="T8" fmla="*/ 26 w 76"/>
                <a:gd name="T9" fmla="*/ 2 h 76"/>
                <a:gd name="T10" fmla="*/ 24 w 76"/>
                <a:gd name="T11" fmla="*/ 4 h 76"/>
                <a:gd name="T12" fmla="*/ 0 w 76"/>
                <a:gd name="T13" fmla="*/ 44 h 76"/>
                <a:gd name="T14" fmla="*/ 0 w 76"/>
                <a:gd name="T15" fmla="*/ 44 h 76"/>
                <a:gd name="T16" fmla="*/ 0 w 76"/>
                <a:gd name="T17" fmla="*/ 46 h 76"/>
                <a:gd name="T18" fmla="*/ 0 w 76"/>
                <a:gd name="T19" fmla="*/ 50 h 76"/>
                <a:gd name="T20" fmla="*/ 2 w 76"/>
                <a:gd name="T21" fmla="*/ 54 h 76"/>
                <a:gd name="T22" fmla="*/ 6 w 76"/>
                <a:gd name="T23" fmla="*/ 56 h 76"/>
                <a:gd name="T24" fmla="*/ 38 w 76"/>
                <a:gd name="T25" fmla="*/ 74 h 76"/>
                <a:gd name="T26" fmla="*/ 38 w 76"/>
                <a:gd name="T27" fmla="*/ 74 h 76"/>
                <a:gd name="T28" fmla="*/ 42 w 76"/>
                <a:gd name="T29" fmla="*/ 76 h 76"/>
                <a:gd name="T30" fmla="*/ 46 w 76"/>
                <a:gd name="T31" fmla="*/ 76 h 76"/>
                <a:gd name="T32" fmla="*/ 50 w 76"/>
                <a:gd name="T33" fmla="*/ 76 h 76"/>
                <a:gd name="T34" fmla="*/ 52 w 76"/>
                <a:gd name="T35" fmla="*/ 74 h 76"/>
                <a:gd name="T36" fmla="*/ 76 w 76"/>
                <a:gd name="T37" fmla="*/ 34 h 76"/>
                <a:gd name="T38" fmla="*/ 76 w 76"/>
                <a:gd name="T39" fmla="*/ 34 h 76"/>
                <a:gd name="T40" fmla="*/ 76 w 76"/>
                <a:gd name="T41" fmla="*/ 30 h 76"/>
                <a:gd name="T42" fmla="*/ 76 w 76"/>
                <a:gd name="T43" fmla="*/ 28 h 76"/>
                <a:gd name="T44" fmla="*/ 74 w 76"/>
                <a:gd name="T45" fmla="*/ 24 h 76"/>
                <a:gd name="T46" fmla="*/ 70 w 76"/>
                <a:gd name="T47" fmla="*/ 20 h 76"/>
                <a:gd name="T48" fmla="*/ 38 w 76"/>
                <a:gd name="T49" fmla="*/ 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6">
                  <a:moveTo>
                    <a:pt x="38" y="2"/>
                  </a:moveTo>
                  <a:lnTo>
                    <a:pt x="38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2" y="54"/>
                  </a:lnTo>
                  <a:lnTo>
                    <a:pt x="6" y="56"/>
                  </a:lnTo>
                  <a:lnTo>
                    <a:pt x="38" y="74"/>
                  </a:lnTo>
                  <a:lnTo>
                    <a:pt x="38" y="74"/>
                  </a:lnTo>
                  <a:lnTo>
                    <a:pt x="42" y="76"/>
                  </a:lnTo>
                  <a:lnTo>
                    <a:pt x="46" y="76"/>
                  </a:lnTo>
                  <a:lnTo>
                    <a:pt x="50" y="76"/>
                  </a:lnTo>
                  <a:lnTo>
                    <a:pt x="52" y="74"/>
                  </a:lnTo>
                  <a:lnTo>
                    <a:pt x="76" y="34"/>
                  </a:lnTo>
                  <a:lnTo>
                    <a:pt x="76" y="34"/>
                  </a:lnTo>
                  <a:lnTo>
                    <a:pt x="76" y="30"/>
                  </a:lnTo>
                  <a:lnTo>
                    <a:pt x="76" y="28"/>
                  </a:lnTo>
                  <a:lnTo>
                    <a:pt x="74" y="24"/>
                  </a:lnTo>
                  <a:lnTo>
                    <a:pt x="70" y="20"/>
                  </a:lnTo>
                  <a:lnTo>
                    <a:pt x="38" y="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5FB9101C-F062-490E-B9F3-E7C94E04F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5413" y="2933700"/>
              <a:ext cx="98425" cy="98425"/>
            </a:xfrm>
            <a:custGeom>
              <a:avLst/>
              <a:gdLst>
                <a:gd name="T0" fmla="*/ 50 w 62"/>
                <a:gd name="T1" fmla="*/ 0 h 62"/>
                <a:gd name="T2" fmla="*/ 50 w 62"/>
                <a:gd name="T3" fmla="*/ 0 h 62"/>
                <a:gd name="T4" fmla="*/ 54 w 62"/>
                <a:gd name="T5" fmla="*/ 0 h 62"/>
                <a:gd name="T6" fmla="*/ 58 w 62"/>
                <a:gd name="T7" fmla="*/ 2 h 62"/>
                <a:gd name="T8" fmla="*/ 60 w 62"/>
                <a:gd name="T9" fmla="*/ 6 h 62"/>
                <a:gd name="T10" fmla="*/ 62 w 62"/>
                <a:gd name="T11" fmla="*/ 8 h 62"/>
                <a:gd name="T12" fmla="*/ 60 w 62"/>
                <a:gd name="T13" fmla="*/ 54 h 62"/>
                <a:gd name="T14" fmla="*/ 60 w 62"/>
                <a:gd name="T15" fmla="*/ 54 h 62"/>
                <a:gd name="T16" fmla="*/ 60 w 62"/>
                <a:gd name="T17" fmla="*/ 58 h 62"/>
                <a:gd name="T18" fmla="*/ 58 w 62"/>
                <a:gd name="T19" fmla="*/ 60 h 62"/>
                <a:gd name="T20" fmla="*/ 54 w 62"/>
                <a:gd name="T21" fmla="*/ 62 h 62"/>
                <a:gd name="T22" fmla="*/ 48 w 62"/>
                <a:gd name="T23" fmla="*/ 62 h 62"/>
                <a:gd name="T24" fmla="*/ 12 w 62"/>
                <a:gd name="T25" fmla="*/ 62 h 62"/>
                <a:gd name="T26" fmla="*/ 12 w 62"/>
                <a:gd name="T27" fmla="*/ 62 h 62"/>
                <a:gd name="T28" fmla="*/ 8 w 62"/>
                <a:gd name="T29" fmla="*/ 62 h 62"/>
                <a:gd name="T30" fmla="*/ 4 w 62"/>
                <a:gd name="T31" fmla="*/ 60 h 62"/>
                <a:gd name="T32" fmla="*/ 2 w 62"/>
                <a:gd name="T33" fmla="*/ 58 h 62"/>
                <a:gd name="T34" fmla="*/ 0 w 62"/>
                <a:gd name="T35" fmla="*/ 54 h 62"/>
                <a:gd name="T36" fmla="*/ 0 w 62"/>
                <a:gd name="T37" fmla="*/ 8 h 62"/>
                <a:gd name="T38" fmla="*/ 0 w 62"/>
                <a:gd name="T39" fmla="*/ 8 h 62"/>
                <a:gd name="T40" fmla="*/ 2 w 62"/>
                <a:gd name="T41" fmla="*/ 4 h 62"/>
                <a:gd name="T42" fmla="*/ 4 w 62"/>
                <a:gd name="T43" fmla="*/ 2 h 62"/>
                <a:gd name="T44" fmla="*/ 8 w 62"/>
                <a:gd name="T45" fmla="*/ 0 h 62"/>
                <a:gd name="T46" fmla="*/ 12 w 62"/>
                <a:gd name="T47" fmla="*/ 0 h 62"/>
                <a:gd name="T48" fmla="*/ 50 w 62"/>
                <a:gd name="T4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2" h="62">
                  <a:moveTo>
                    <a:pt x="50" y="0"/>
                  </a:moveTo>
                  <a:lnTo>
                    <a:pt x="50" y="0"/>
                  </a:lnTo>
                  <a:lnTo>
                    <a:pt x="54" y="0"/>
                  </a:lnTo>
                  <a:lnTo>
                    <a:pt x="58" y="2"/>
                  </a:lnTo>
                  <a:lnTo>
                    <a:pt x="60" y="6"/>
                  </a:lnTo>
                  <a:lnTo>
                    <a:pt x="62" y="8"/>
                  </a:lnTo>
                  <a:lnTo>
                    <a:pt x="60" y="54"/>
                  </a:lnTo>
                  <a:lnTo>
                    <a:pt x="60" y="54"/>
                  </a:lnTo>
                  <a:lnTo>
                    <a:pt x="60" y="58"/>
                  </a:lnTo>
                  <a:lnTo>
                    <a:pt x="58" y="60"/>
                  </a:lnTo>
                  <a:lnTo>
                    <a:pt x="54" y="62"/>
                  </a:lnTo>
                  <a:lnTo>
                    <a:pt x="48" y="62"/>
                  </a:lnTo>
                  <a:lnTo>
                    <a:pt x="12" y="62"/>
                  </a:lnTo>
                  <a:lnTo>
                    <a:pt x="12" y="62"/>
                  </a:lnTo>
                  <a:lnTo>
                    <a:pt x="8" y="62"/>
                  </a:lnTo>
                  <a:lnTo>
                    <a:pt x="4" y="60"/>
                  </a:lnTo>
                  <a:lnTo>
                    <a:pt x="2" y="58"/>
                  </a:lnTo>
                  <a:lnTo>
                    <a:pt x="0" y="5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4318197F-5974-4A7D-9E95-BB1C4FE41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0888" y="2936875"/>
              <a:ext cx="98425" cy="101600"/>
            </a:xfrm>
            <a:custGeom>
              <a:avLst/>
              <a:gdLst>
                <a:gd name="T0" fmla="*/ 14 w 62"/>
                <a:gd name="T1" fmla="*/ 0 h 64"/>
                <a:gd name="T2" fmla="*/ 14 w 62"/>
                <a:gd name="T3" fmla="*/ 0 h 64"/>
                <a:gd name="T4" fmla="*/ 8 w 62"/>
                <a:gd name="T5" fmla="*/ 2 h 64"/>
                <a:gd name="T6" fmla="*/ 4 w 62"/>
                <a:gd name="T7" fmla="*/ 4 h 64"/>
                <a:gd name="T8" fmla="*/ 2 w 62"/>
                <a:gd name="T9" fmla="*/ 6 h 64"/>
                <a:gd name="T10" fmla="*/ 2 w 62"/>
                <a:gd name="T11" fmla="*/ 10 h 64"/>
                <a:gd name="T12" fmla="*/ 0 w 62"/>
                <a:gd name="T13" fmla="*/ 54 h 64"/>
                <a:gd name="T14" fmla="*/ 0 w 62"/>
                <a:gd name="T15" fmla="*/ 54 h 64"/>
                <a:gd name="T16" fmla="*/ 2 w 62"/>
                <a:gd name="T17" fmla="*/ 58 h 64"/>
                <a:gd name="T18" fmla="*/ 4 w 62"/>
                <a:gd name="T19" fmla="*/ 60 h 64"/>
                <a:gd name="T20" fmla="*/ 8 w 62"/>
                <a:gd name="T21" fmla="*/ 62 h 64"/>
                <a:gd name="T22" fmla="*/ 12 w 62"/>
                <a:gd name="T23" fmla="*/ 64 h 64"/>
                <a:gd name="T24" fmla="*/ 50 w 62"/>
                <a:gd name="T25" fmla="*/ 64 h 64"/>
                <a:gd name="T26" fmla="*/ 50 w 62"/>
                <a:gd name="T27" fmla="*/ 64 h 64"/>
                <a:gd name="T28" fmla="*/ 54 w 62"/>
                <a:gd name="T29" fmla="*/ 64 h 64"/>
                <a:gd name="T30" fmla="*/ 58 w 62"/>
                <a:gd name="T31" fmla="*/ 62 h 64"/>
                <a:gd name="T32" fmla="*/ 60 w 62"/>
                <a:gd name="T33" fmla="*/ 58 h 64"/>
                <a:gd name="T34" fmla="*/ 62 w 62"/>
                <a:gd name="T35" fmla="*/ 56 h 64"/>
                <a:gd name="T36" fmla="*/ 62 w 62"/>
                <a:gd name="T37" fmla="*/ 10 h 64"/>
                <a:gd name="T38" fmla="*/ 62 w 62"/>
                <a:gd name="T39" fmla="*/ 10 h 64"/>
                <a:gd name="T40" fmla="*/ 60 w 62"/>
                <a:gd name="T41" fmla="*/ 6 h 64"/>
                <a:gd name="T42" fmla="*/ 58 w 62"/>
                <a:gd name="T43" fmla="*/ 4 h 64"/>
                <a:gd name="T44" fmla="*/ 54 w 62"/>
                <a:gd name="T45" fmla="*/ 2 h 64"/>
                <a:gd name="T46" fmla="*/ 50 w 62"/>
                <a:gd name="T47" fmla="*/ 0 h 64"/>
                <a:gd name="T48" fmla="*/ 14 w 62"/>
                <a:gd name="T4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2" h="64"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1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58"/>
                  </a:lnTo>
                  <a:lnTo>
                    <a:pt x="4" y="60"/>
                  </a:lnTo>
                  <a:lnTo>
                    <a:pt x="8" y="62"/>
                  </a:lnTo>
                  <a:lnTo>
                    <a:pt x="12" y="64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54" y="64"/>
                  </a:lnTo>
                  <a:lnTo>
                    <a:pt x="58" y="62"/>
                  </a:lnTo>
                  <a:lnTo>
                    <a:pt x="60" y="58"/>
                  </a:lnTo>
                  <a:lnTo>
                    <a:pt x="62" y="56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0" y="6"/>
                  </a:lnTo>
                  <a:lnTo>
                    <a:pt x="58" y="4"/>
                  </a:lnTo>
                  <a:lnTo>
                    <a:pt x="54" y="2"/>
                  </a:lnTo>
                  <a:lnTo>
                    <a:pt x="5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116FAD2B-5914-4264-9030-DE361BC1E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988" y="3079750"/>
              <a:ext cx="120650" cy="120650"/>
            </a:xfrm>
            <a:custGeom>
              <a:avLst/>
              <a:gdLst>
                <a:gd name="T0" fmla="*/ 40 w 76"/>
                <a:gd name="T1" fmla="*/ 2 h 76"/>
                <a:gd name="T2" fmla="*/ 40 w 76"/>
                <a:gd name="T3" fmla="*/ 2 h 76"/>
                <a:gd name="T4" fmla="*/ 44 w 76"/>
                <a:gd name="T5" fmla="*/ 0 h 76"/>
                <a:gd name="T6" fmla="*/ 48 w 76"/>
                <a:gd name="T7" fmla="*/ 0 h 76"/>
                <a:gd name="T8" fmla="*/ 50 w 76"/>
                <a:gd name="T9" fmla="*/ 0 h 76"/>
                <a:gd name="T10" fmla="*/ 54 w 76"/>
                <a:gd name="T11" fmla="*/ 4 h 76"/>
                <a:gd name="T12" fmla="*/ 76 w 76"/>
                <a:gd name="T13" fmla="*/ 42 h 76"/>
                <a:gd name="T14" fmla="*/ 76 w 76"/>
                <a:gd name="T15" fmla="*/ 42 h 76"/>
                <a:gd name="T16" fmla="*/ 76 w 76"/>
                <a:gd name="T17" fmla="*/ 46 h 76"/>
                <a:gd name="T18" fmla="*/ 76 w 76"/>
                <a:gd name="T19" fmla="*/ 50 h 76"/>
                <a:gd name="T20" fmla="*/ 74 w 76"/>
                <a:gd name="T21" fmla="*/ 54 h 76"/>
                <a:gd name="T22" fmla="*/ 70 w 76"/>
                <a:gd name="T23" fmla="*/ 56 h 76"/>
                <a:gd name="T24" fmla="*/ 38 w 76"/>
                <a:gd name="T25" fmla="*/ 74 h 76"/>
                <a:gd name="T26" fmla="*/ 38 w 76"/>
                <a:gd name="T27" fmla="*/ 74 h 76"/>
                <a:gd name="T28" fmla="*/ 34 w 76"/>
                <a:gd name="T29" fmla="*/ 76 h 76"/>
                <a:gd name="T30" fmla="*/ 30 w 76"/>
                <a:gd name="T31" fmla="*/ 76 h 76"/>
                <a:gd name="T32" fmla="*/ 26 w 76"/>
                <a:gd name="T33" fmla="*/ 76 h 76"/>
                <a:gd name="T34" fmla="*/ 24 w 76"/>
                <a:gd name="T35" fmla="*/ 72 h 76"/>
                <a:gd name="T36" fmla="*/ 2 w 76"/>
                <a:gd name="T37" fmla="*/ 32 h 76"/>
                <a:gd name="T38" fmla="*/ 2 w 76"/>
                <a:gd name="T39" fmla="*/ 32 h 76"/>
                <a:gd name="T40" fmla="*/ 0 w 76"/>
                <a:gd name="T41" fmla="*/ 30 h 76"/>
                <a:gd name="T42" fmla="*/ 2 w 76"/>
                <a:gd name="T43" fmla="*/ 26 h 76"/>
                <a:gd name="T44" fmla="*/ 4 w 76"/>
                <a:gd name="T45" fmla="*/ 22 h 76"/>
                <a:gd name="T46" fmla="*/ 6 w 76"/>
                <a:gd name="T47" fmla="*/ 20 h 76"/>
                <a:gd name="T48" fmla="*/ 40 w 76"/>
                <a:gd name="T49" fmla="*/ 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6">
                  <a:moveTo>
                    <a:pt x="40" y="2"/>
                  </a:moveTo>
                  <a:lnTo>
                    <a:pt x="40" y="2"/>
                  </a:lnTo>
                  <a:lnTo>
                    <a:pt x="44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4" y="4"/>
                  </a:lnTo>
                  <a:lnTo>
                    <a:pt x="76" y="42"/>
                  </a:lnTo>
                  <a:lnTo>
                    <a:pt x="76" y="42"/>
                  </a:lnTo>
                  <a:lnTo>
                    <a:pt x="76" y="46"/>
                  </a:lnTo>
                  <a:lnTo>
                    <a:pt x="76" y="50"/>
                  </a:lnTo>
                  <a:lnTo>
                    <a:pt x="74" y="54"/>
                  </a:lnTo>
                  <a:lnTo>
                    <a:pt x="70" y="56"/>
                  </a:lnTo>
                  <a:lnTo>
                    <a:pt x="38" y="74"/>
                  </a:lnTo>
                  <a:lnTo>
                    <a:pt x="38" y="74"/>
                  </a:lnTo>
                  <a:lnTo>
                    <a:pt x="34" y="76"/>
                  </a:lnTo>
                  <a:lnTo>
                    <a:pt x="30" y="76"/>
                  </a:lnTo>
                  <a:lnTo>
                    <a:pt x="26" y="76"/>
                  </a:lnTo>
                  <a:lnTo>
                    <a:pt x="24" y="72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0" y="30"/>
                  </a:lnTo>
                  <a:lnTo>
                    <a:pt x="2" y="26"/>
                  </a:lnTo>
                  <a:lnTo>
                    <a:pt x="4" y="22"/>
                  </a:lnTo>
                  <a:lnTo>
                    <a:pt x="6" y="20"/>
                  </a:lnTo>
                  <a:lnTo>
                    <a:pt x="40" y="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36CFD73D-F98C-4693-AD40-10467A08D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088" y="2771775"/>
              <a:ext cx="120650" cy="120650"/>
            </a:xfrm>
            <a:custGeom>
              <a:avLst/>
              <a:gdLst>
                <a:gd name="T0" fmla="*/ 6 w 76"/>
                <a:gd name="T1" fmla="*/ 20 h 76"/>
                <a:gd name="T2" fmla="*/ 6 w 76"/>
                <a:gd name="T3" fmla="*/ 20 h 76"/>
                <a:gd name="T4" fmla="*/ 2 w 76"/>
                <a:gd name="T5" fmla="*/ 22 h 76"/>
                <a:gd name="T6" fmla="*/ 0 w 76"/>
                <a:gd name="T7" fmla="*/ 26 h 76"/>
                <a:gd name="T8" fmla="*/ 0 w 76"/>
                <a:gd name="T9" fmla="*/ 30 h 76"/>
                <a:gd name="T10" fmla="*/ 0 w 76"/>
                <a:gd name="T11" fmla="*/ 32 h 76"/>
                <a:gd name="T12" fmla="*/ 22 w 76"/>
                <a:gd name="T13" fmla="*/ 72 h 76"/>
                <a:gd name="T14" fmla="*/ 22 w 76"/>
                <a:gd name="T15" fmla="*/ 72 h 76"/>
                <a:gd name="T16" fmla="*/ 26 w 76"/>
                <a:gd name="T17" fmla="*/ 74 h 76"/>
                <a:gd name="T18" fmla="*/ 28 w 76"/>
                <a:gd name="T19" fmla="*/ 76 h 76"/>
                <a:gd name="T20" fmla="*/ 32 w 76"/>
                <a:gd name="T21" fmla="*/ 76 h 76"/>
                <a:gd name="T22" fmla="*/ 36 w 76"/>
                <a:gd name="T23" fmla="*/ 74 h 76"/>
                <a:gd name="T24" fmla="*/ 70 w 76"/>
                <a:gd name="T25" fmla="*/ 56 h 76"/>
                <a:gd name="T26" fmla="*/ 70 w 76"/>
                <a:gd name="T27" fmla="*/ 56 h 76"/>
                <a:gd name="T28" fmla="*/ 72 w 76"/>
                <a:gd name="T29" fmla="*/ 52 h 76"/>
                <a:gd name="T30" fmla="*/ 76 w 76"/>
                <a:gd name="T31" fmla="*/ 50 h 76"/>
                <a:gd name="T32" fmla="*/ 76 w 76"/>
                <a:gd name="T33" fmla="*/ 46 h 76"/>
                <a:gd name="T34" fmla="*/ 74 w 76"/>
                <a:gd name="T35" fmla="*/ 42 h 76"/>
                <a:gd name="T36" fmla="*/ 52 w 76"/>
                <a:gd name="T37" fmla="*/ 2 h 76"/>
                <a:gd name="T38" fmla="*/ 52 w 76"/>
                <a:gd name="T39" fmla="*/ 2 h 76"/>
                <a:gd name="T40" fmla="*/ 50 w 76"/>
                <a:gd name="T41" fmla="*/ 0 h 76"/>
                <a:gd name="T42" fmla="*/ 46 w 76"/>
                <a:gd name="T43" fmla="*/ 0 h 76"/>
                <a:gd name="T44" fmla="*/ 42 w 76"/>
                <a:gd name="T45" fmla="*/ 0 h 76"/>
                <a:gd name="T46" fmla="*/ 38 w 76"/>
                <a:gd name="T47" fmla="*/ 2 h 76"/>
                <a:gd name="T48" fmla="*/ 6 w 76"/>
                <a:gd name="T49" fmla="*/ 2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6">
                  <a:moveTo>
                    <a:pt x="6" y="20"/>
                  </a:moveTo>
                  <a:lnTo>
                    <a:pt x="6" y="20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2" y="72"/>
                  </a:lnTo>
                  <a:lnTo>
                    <a:pt x="22" y="72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2" y="76"/>
                  </a:lnTo>
                  <a:lnTo>
                    <a:pt x="36" y="74"/>
                  </a:lnTo>
                  <a:lnTo>
                    <a:pt x="70" y="56"/>
                  </a:lnTo>
                  <a:lnTo>
                    <a:pt x="70" y="56"/>
                  </a:lnTo>
                  <a:lnTo>
                    <a:pt x="72" y="52"/>
                  </a:lnTo>
                  <a:lnTo>
                    <a:pt x="76" y="50"/>
                  </a:lnTo>
                  <a:lnTo>
                    <a:pt x="76" y="46"/>
                  </a:lnTo>
                  <a:lnTo>
                    <a:pt x="74" y="42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0" y="0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38" y="2"/>
                  </a:lnTo>
                  <a:lnTo>
                    <a:pt x="6" y="2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01B9D3E5-C6A4-4C2C-B76B-21450F4A5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288" y="3194050"/>
              <a:ext cx="120650" cy="123825"/>
            </a:xfrm>
            <a:custGeom>
              <a:avLst/>
              <a:gdLst>
                <a:gd name="T0" fmla="*/ 20 w 76"/>
                <a:gd name="T1" fmla="*/ 6 h 78"/>
                <a:gd name="T2" fmla="*/ 20 w 76"/>
                <a:gd name="T3" fmla="*/ 6 h 78"/>
                <a:gd name="T4" fmla="*/ 24 w 76"/>
                <a:gd name="T5" fmla="*/ 4 h 78"/>
                <a:gd name="T6" fmla="*/ 26 w 76"/>
                <a:gd name="T7" fmla="*/ 2 h 78"/>
                <a:gd name="T8" fmla="*/ 30 w 76"/>
                <a:gd name="T9" fmla="*/ 0 h 78"/>
                <a:gd name="T10" fmla="*/ 34 w 76"/>
                <a:gd name="T11" fmla="*/ 2 h 78"/>
                <a:gd name="T12" fmla="*/ 74 w 76"/>
                <a:gd name="T13" fmla="*/ 24 h 78"/>
                <a:gd name="T14" fmla="*/ 74 w 76"/>
                <a:gd name="T15" fmla="*/ 24 h 78"/>
                <a:gd name="T16" fmla="*/ 76 w 76"/>
                <a:gd name="T17" fmla="*/ 26 h 78"/>
                <a:gd name="T18" fmla="*/ 76 w 76"/>
                <a:gd name="T19" fmla="*/ 30 h 78"/>
                <a:gd name="T20" fmla="*/ 76 w 76"/>
                <a:gd name="T21" fmla="*/ 34 h 78"/>
                <a:gd name="T22" fmla="*/ 74 w 76"/>
                <a:gd name="T23" fmla="*/ 38 h 78"/>
                <a:gd name="T24" fmla="*/ 56 w 76"/>
                <a:gd name="T25" fmla="*/ 70 h 78"/>
                <a:gd name="T26" fmla="*/ 56 w 76"/>
                <a:gd name="T27" fmla="*/ 70 h 78"/>
                <a:gd name="T28" fmla="*/ 52 w 76"/>
                <a:gd name="T29" fmla="*/ 74 h 78"/>
                <a:gd name="T30" fmla="*/ 50 w 76"/>
                <a:gd name="T31" fmla="*/ 76 h 78"/>
                <a:gd name="T32" fmla="*/ 46 w 76"/>
                <a:gd name="T33" fmla="*/ 78 h 78"/>
                <a:gd name="T34" fmla="*/ 42 w 76"/>
                <a:gd name="T35" fmla="*/ 76 h 78"/>
                <a:gd name="T36" fmla="*/ 4 w 76"/>
                <a:gd name="T37" fmla="*/ 54 h 78"/>
                <a:gd name="T38" fmla="*/ 4 w 76"/>
                <a:gd name="T39" fmla="*/ 54 h 78"/>
                <a:gd name="T40" fmla="*/ 0 w 76"/>
                <a:gd name="T41" fmla="*/ 50 h 78"/>
                <a:gd name="T42" fmla="*/ 0 w 76"/>
                <a:gd name="T43" fmla="*/ 48 h 78"/>
                <a:gd name="T44" fmla="*/ 0 w 76"/>
                <a:gd name="T45" fmla="*/ 42 h 78"/>
                <a:gd name="T46" fmla="*/ 2 w 76"/>
                <a:gd name="T47" fmla="*/ 38 h 78"/>
                <a:gd name="T48" fmla="*/ 20 w 76"/>
                <a:gd name="T49" fmla="*/ 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8">
                  <a:moveTo>
                    <a:pt x="20" y="6"/>
                  </a:moveTo>
                  <a:lnTo>
                    <a:pt x="20" y="6"/>
                  </a:lnTo>
                  <a:lnTo>
                    <a:pt x="24" y="4"/>
                  </a:lnTo>
                  <a:lnTo>
                    <a:pt x="26" y="2"/>
                  </a:lnTo>
                  <a:lnTo>
                    <a:pt x="30" y="0"/>
                  </a:lnTo>
                  <a:lnTo>
                    <a:pt x="34" y="2"/>
                  </a:lnTo>
                  <a:lnTo>
                    <a:pt x="74" y="24"/>
                  </a:lnTo>
                  <a:lnTo>
                    <a:pt x="74" y="24"/>
                  </a:lnTo>
                  <a:lnTo>
                    <a:pt x="76" y="26"/>
                  </a:lnTo>
                  <a:lnTo>
                    <a:pt x="76" y="30"/>
                  </a:lnTo>
                  <a:lnTo>
                    <a:pt x="76" y="34"/>
                  </a:lnTo>
                  <a:lnTo>
                    <a:pt x="74" y="38"/>
                  </a:lnTo>
                  <a:lnTo>
                    <a:pt x="56" y="70"/>
                  </a:lnTo>
                  <a:lnTo>
                    <a:pt x="56" y="70"/>
                  </a:lnTo>
                  <a:lnTo>
                    <a:pt x="52" y="74"/>
                  </a:lnTo>
                  <a:lnTo>
                    <a:pt x="50" y="76"/>
                  </a:lnTo>
                  <a:lnTo>
                    <a:pt x="46" y="78"/>
                  </a:lnTo>
                  <a:lnTo>
                    <a:pt x="42" y="76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2"/>
                  </a:lnTo>
                  <a:lnTo>
                    <a:pt x="2" y="38"/>
                  </a:lnTo>
                  <a:lnTo>
                    <a:pt x="20" y="6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00EFB0A6-FA11-496B-9A63-4A20D1D9B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788" y="2654300"/>
              <a:ext cx="120650" cy="120650"/>
            </a:xfrm>
            <a:custGeom>
              <a:avLst/>
              <a:gdLst>
                <a:gd name="T0" fmla="*/ 2 w 76"/>
                <a:gd name="T1" fmla="*/ 38 h 76"/>
                <a:gd name="T2" fmla="*/ 2 w 76"/>
                <a:gd name="T3" fmla="*/ 38 h 76"/>
                <a:gd name="T4" fmla="*/ 0 w 76"/>
                <a:gd name="T5" fmla="*/ 42 h 76"/>
                <a:gd name="T6" fmla="*/ 0 w 76"/>
                <a:gd name="T7" fmla="*/ 46 h 76"/>
                <a:gd name="T8" fmla="*/ 0 w 76"/>
                <a:gd name="T9" fmla="*/ 50 h 76"/>
                <a:gd name="T10" fmla="*/ 4 w 76"/>
                <a:gd name="T11" fmla="*/ 54 h 76"/>
                <a:gd name="T12" fmla="*/ 42 w 76"/>
                <a:gd name="T13" fmla="*/ 76 h 76"/>
                <a:gd name="T14" fmla="*/ 42 w 76"/>
                <a:gd name="T15" fmla="*/ 76 h 76"/>
                <a:gd name="T16" fmla="*/ 46 w 76"/>
                <a:gd name="T17" fmla="*/ 76 h 76"/>
                <a:gd name="T18" fmla="*/ 50 w 76"/>
                <a:gd name="T19" fmla="*/ 76 h 76"/>
                <a:gd name="T20" fmla="*/ 52 w 76"/>
                <a:gd name="T21" fmla="*/ 74 h 76"/>
                <a:gd name="T22" fmla="*/ 56 w 76"/>
                <a:gd name="T23" fmla="*/ 70 h 76"/>
                <a:gd name="T24" fmla="*/ 74 w 76"/>
                <a:gd name="T25" fmla="*/ 38 h 76"/>
                <a:gd name="T26" fmla="*/ 74 w 76"/>
                <a:gd name="T27" fmla="*/ 38 h 76"/>
                <a:gd name="T28" fmla="*/ 76 w 76"/>
                <a:gd name="T29" fmla="*/ 34 h 76"/>
                <a:gd name="T30" fmla="*/ 76 w 76"/>
                <a:gd name="T31" fmla="*/ 30 h 76"/>
                <a:gd name="T32" fmla="*/ 76 w 76"/>
                <a:gd name="T33" fmla="*/ 26 h 76"/>
                <a:gd name="T34" fmla="*/ 72 w 76"/>
                <a:gd name="T35" fmla="*/ 24 h 76"/>
                <a:gd name="T36" fmla="*/ 34 w 76"/>
                <a:gd name="T37" fmla="*/ 2 h 76"/>
                <a:gd name="T38" fmla="*/ 34 w 76"/>
                <a:gd name="T39" fmla="*/ 2 h 76"/>
                <a:gd name="T40" fmla="*/ 30 w 76"/>
                <a:gd name="T41" fmla="*/ 0 h 76"/>
                <a:gd name="T42" fmla="*/ 26 w 76"/>
                <a:gd name="T43" fmla="*/ 2 h 76"/>
                <a:gd name="T44" fmla="*/ 24 w 76"/>
                <a:gd name="T45" fmla="*/ 4 h 76"/>
                <a:gd name="T46" fmla="*/ 20 w 76"/>
                <a:gd name="T47" fmla="*/ 6 h 76"/>
                <a:gd name="T48" fmla="*/ 2 w 76"/>
                <a:gd name="T49" fmla="*/ 3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6">
                  <a:moveTo>
                    <a:pt x="2" y="38"/>
                  </a:moveTo>
                  <a:lnTo>
                    <a:pt x="2" y="38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4" y="54"/>
                  </a:lnTo>
                  <a:lnTo>
                    <a:pt x="42" y="76"/>
                  </a:lnTo>
                  <a:lnTo>
                    <a:pt x="42" y="76"/>
                  </a:lnTo>
                  <a:lnTo>
                    <a:pt x="46" y="76"/>
                  </a:lnTo>
                  <a:lnTo>
                    <a:pt x="50" y="76"/>
                  </a:lnTo>
                  <a:lnTo>
                    <a:pt x="52" y="74"/>
                  </a:lnTo>
                  <a:lnTo>
                    <a:pt x="56" y="70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6" y="34"/>
                  </a:lnTo>
                  <a:lnTo>
                    <a:pt x="76" y="30"/>
                  </a:lnTo>
                  <a:lnTo>
                    <a:pt x="76" y="26"/>
                  </a:lnTo>
                  <a:lnTo>
                    <a:pt x="72" y="24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4"/>
                  </a:lnTo>
                  <a:lnTo>
                    <a:pt x="20" y="6"/>
                  </a:lnTo>
                  <a:lnTo>
                    <a:pt x="2" y="38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E93914F0-1013-4847-9010-A3BF05FB2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2563" y="2679700"/>
              <a:ext cx="609600" cy="609600"/>
            </a:xfrm>
            <a:custGeom>
              <a:avLst/>
              <a:gdLst>
                <a:gd name="T0" fmla="*/ 194 w 384"/>
                <a:gd name="T1" fmla="*/ 0 h 384"/>
                <a:gd name="T2" fmla="*/ 154 w 384"/>
                <a:gd name="T3" fmla="*/ 4 h 384"/>
                <a:gd name="T4" fmla="*/ 118 w 384"/>
                <a:gd name="T5" fmla="*/ 16 h 384"/>
                <a:gd name="T6" fmla="*/ 86 w 384"/>
                <a:gd name="T7" fmla="*/ 32 h 384"/>
                <a:gd name="T8" fmla="*/ 58 w 384"/>
                <a:gd name="T9" fmla="*/ 56 h 384"/>
                <a:gd name="T10" fmla="*/ 34 w 384"/>
                <a:gd name="T11" fmla="*/ 84 h 384"/>
                <a:gd name="T12" fmla="*/ 16 w 384"/>
                <a:gd name="T13" fmla="*/ 116 h 384"/>
                <a:gd name="T14" fmla="*/ 4 w 384"/>
                <a:gd name="T15" fmla="*/ 152 h 384"/>
                <a:gd name="T16" fmla="*/ 0 w 384"/>
                <a:gd name="T17" fmla="*/ 192 h 384"/>
                <a:gd name="T18" fmla="*/ 0 w 384"/>
                <a:gd name="T19" fmla="*/ 210 h 384"/>
                <a:gd name="T20" fmla="*/ 8 w 384"/>
                <a:gd name="T21" fmla="*/ 248 h 384"/>
                <a:gd name="T22" fmla="*/ 22 w 384"/>
                <a:gd name="T23" fmla="*/ 282 h 384"/>
                <a:gd name="T24" fmla="*/ 42 w 384"/>
                <a:gd name="T25" fmla="*/ 314 h 384"/>
                <a:gd name="T26" fmla="*/ 68 w 384"/>
                <a:gd name="T27" fmla="*/ 340 h 384"/>
                <a:gd name="T28" fmla="*/ 100 w 384"/>
                <a:gd name="T29" fmla="*/ 360 h 384"/>
                <a:gd name="T30" fmla="*/ 134 w 384"/>
                <a:gd name="T31" fmla="*/ 376 h 384"/>
                <a:gd name="T32" fmla="*/ 170 w 384"/>
                <a:gd name="T33" fmla="*/ 384 h 384"/>
                <a:gd name="T34" fmla="*/ 190 w 384"/>
                <a:gd name="T35" fmla="*/ 384 h 384"/>
                <a:gd name="T36" fmla="*/ 230 w 384"/>
                <a:gd name="T37" fmla="*/ 382 h 384"/>
                <a:gd name="T38" fmla="*/ 266 w 384"/>
                <a:gd name="T39" fmla="*/ 370 h 384"/>
                <a:gd name="T40" fmla="*/ 298 w 384"/>
                <a:gd name="T41" fmla="*/ 352 h 384"/>
                <a:gd name="T42" fmla="*/ 326 w 384"/>
                <a:gd name="T43" fmla="*/ 330 h 384"/>
                <a:gd name="T44" fmla="*/ 350 w 384"/>
                <a:gd name="T45" fmla="*/ 302 h 384"/>
                <a:gd name="T46" fmla="*/ 368 w 384"/>
                <a:gd name="T47" fmla="*/ 268 h 384"/>
                <a:gd name="T48" fmla="*/ 380 w 384"/>
                <a:gd name="T49" fmla="*/ 232 h 384"/>
                <a:gd name="T50" fmla="*/ 384 w 384"/>
                <a:gd name="T51" fmla="*/ 194 h 384"/>
                <a:gd name="T52" fmla="*/ 384 w 384"/>
                <a:gd name="T53" fmla="*/ 174 h 384"/>
                <a:gd name="T54" fmla="*/ 376 w 384"/>
                <a:gd name="T55" fmla="*/ 136 h 384"/>
                <a:gd name="T56" fmla="*/ 362 w 384"/>
                <a:gd name="T57" fmla="*/ 102 h 384"/>
                <a:gd name="T58" fmla="*/ 342 w 384"/>
                <a:gd name="T59" fmla="*/ 72 h 384"/>
                <a:gd name="T60" fmla="*/ 316 w 384"/>
                <a:gd name="T61" fmla="*/ 46 h 384"/>
                <a:gd name="T62" fmla="*/ 284 w 384"/>
                <a:gd name="T63" fmla="*/ 24 h 384"/>
                <a:gd name="T64" fmla="*/ 250 w 384"/>
                <a:gd name="T65" fmla="*/ 10 h 384"/>
                <a:gd name="T66" fmla="*/ 214 w 384"/>
                <a:gd name="T67" fmla="*/ 2 h 384"/>
                <a:gd name="T68" fmla="*/ 194 w 384"/>
                <a:gd name="T69" fmla="*/ 0 h 384"/>
                <a:gd name="T70" fmla="*/ 192 w 384"/>
                <a:gd name="T71" fmla="*/ 320 h 384"/>
                <a:gd name="T72" fmla="*/ 166 w 384"/>
                <a:gd name="T73" fmla="*/ 316 h 384"/>
                <a:gd name="T74" fmla="*/ 142 w 384"/>
                <a:gd name="T75" fmla="*/ 308 h 384"/>
                <a:gd name="T76" fmla="*/ 102 w 384"/>
                <a:gd name="T77" fmla="*/ 282 h 384"/>
                <a:gd name="T78" fmla="*/ 76 w 384"/>
                <a:gd name="T79" fmla="*/ 240 h 384"/>
                <a:gd name="T80" fmla="*/ 68 w 384"/>
                <a:gd name="T81" fmla="*/ 218 h 384"/>
                <a:gd name="T82" fmla="*/ 66 w 384"/>
                <a:gd name="T83" fmla="*/ 192 h 384"/>
                <a:gd name="T84" fmla="*/ 66 w 384"/>
                <a:gd name="T85" fmla="*/ 178 h 384"/>
                <a:gd name="T86" fmla="*/ 72 w 384"/>
                <a:gd name="T87" fmla="*/ 154 h 384"/>
                <a:gd name="T88" fmla="*/ 88 w 384"/>
                <a:gd name="T89" fmla="*/ 122 h 384"/>
                <a:gd name="T90" fmla="*/ 122 w 384"/>
                <a:gd name="T91" fmla="*/ 88 h 384"/>
                <a:gd name="T92" fmla="*/ 156 w 384"/>
                <a:gd name="T93" fmla="*/ 72 h 384"/>
                <a:gd name="T94" fmla="*/ 180 w 384"/>
                <a:gd name="T95" fmla="*/ 66 h 384"/>
                <a:gd name="T96" fmla="*/ 192 w 384"/>
                <a:gd name="T97" fmla="*/ 66 h 384"/>
                <a:gd name="T98" fmla="*/ 218 w 384"/>
                <a:gd name="T99" fmla="*/ 68 h 384"/>
                <a:gd name="T100" fmla="*/ 242 w 384"/>
                <a:gd name="T101" fmla="*/ 76 h 384"/>
                <a:gd name="T102" fmla="*/ 282 w 384"/>
                <a:gd name="T103" fmla="*/ 104 h 384"/>
                <a:gd name="T104" fmla="*/ 308 w 384"/>
                <a:gd name="T105" fmla="*/ 144 h 384"/>
                <a:gd name="T106" fmla="*/ 316 w 384"/>
                <a:gd name="T107" fmla="*/ 168 h 384"/>
                <a:gd name="T108" fmla="*/ 318 w 384"/>
                <a:gd name="T109" fmla="*/ 194 h 384"/>
                <a:gd name="T110" fmla="*/ 318 w 384"/>
                <a:gd name="T111" fmla="*/ 206 h 384"/>
                <a:gd name="T112" fmla="*/ 312 w 384"/>
                <a:gd name="T113" fmla="*/ 232 h 384"/>
                <a:gd name="T114" fmla="*/ 296 w 384"/>
                <a:gd name="T115" fmla="*/ 264 h 384"/>
                <a:gd name="T116" fmla="*/ 262 w 384"/>
                <a:gd name="T117" fmla="*/ 298 h 384"/>
                <a:gd name="T118" fmla="*/ 228 w 384"/>
                <a:gd name="T119" fmla="*/ 314 h 384"/>
                <a:gd name="T120" fmla="*/ 204 w 384"/>
                <a:gd name="T121" fmla="*/ 318 h 384"/>
                <a:gd name="T122" fmla="*/ 192 w 384"/>
                <a:gd name="T123" fmla="*/ 32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4" h="384">
                  <a:moveTo>
                    <a:pt x="194" y="0"/>
                  </a:moveTo>
                  <a:lnTo>
                    <a:pt x="194" y="0"/>
                  </a:lnTo>
                  <a:lnTo>
                    <a:pt x="174" y="2"/>
                  </a:lnTo>
                  <a:lnTo>
                    <a:pt x="154" y="4"/>
                  </a:lnTo>
                  <a:lnTo>
                    <a:pt x="136" y="8"/>
                  </a:lnTo>
                  <a:lnTo>
                    <a:pt x="118" y="16"/>
                  </a:lnTo>
                  <a:lnTo>
                    <a:pt x="102" y="24"/>
                  </a:lnTo>
                  <a:lnTo>
                    <a:pt x="86" y="32"/>
                  </a:lnTo>
                  <a:lnTo>
                    <a:pt x="70" y="44"/>
                  </a:lnTo>
                  <a:lnTo>
                    <a:pt x="58" y="56"/>
                  </a:lnTo>
                  <a:lnTo>
                    <a:pt x="44" y="70"/>
                  </a:lnTo>
                  <a:lnTo>
                    <a:pt x="34" y="84"/>
                  </a:lnTo>
                  <a:lnTo>
                    <a:pt x="24" y="100"/>
                  </a:lnTo>
                  <a:lnTo>
                    <a:pt x="16" y="116"/>
                  </a:lnTo>
                  <a:lnTo>
                    <a:pt x="8" y="134"/>
                  </a:lnTo>
                  <a:lnTo>
                    <a:pt x="4" y="152"/>
                  </a:lnTo>
                  <a:lnTo>
                    <a:pt x="0" y="172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210"/>
                  </a:lnTo>
                  <a:lnTo>
                    <a:pt x="4" y="230"/>
                  </a:lnTo>
                  <a:lnTo>
                    <a:pt x="8" y="248"/>
                  </a:lnTo>
                  <a:lnTo>
                    <a:pt x="14" y="266"/>
                  </a:lnTo>
                  <a:lnTo>
                    <a:pt x="22" y="282"/>
                  </a:lnTo>
                  <a:lnTo>
                    <a:pt x="32" y="298"/>
                  </a:lnTo>
                  <a:lnTo>
                    <a:pt x="42" y="314"/>
                  </a:lnTo>
                  <a:lnTo>
                    <a:pt x="56" y="328"/>
                  </a:lnTo>
                  <a:lnTo>
                    <a:pt x="68" y="340"/>
                  </a:lnTo>
                  <a:lnTo>
                    <a:pt x="84" y="352"/>
                  </a:lnTo>
                  <a:lnTo>
                    <a:pt x="100" y="360"/>
                  </a:lnTo>
                  <a:lnTo>
                    <a:pt x="116" y="370"/>
                  </a:lnTo>
                  <a:lnTo>
                    <a:pt x="134" y="376"/>
                  </a:lnTo>
                  <a:lnTo>
                    <a:pt x="152" y="380"/>
                  </a:lnTo>
                  <a:lnTo>
                    <a:pt x="170" y="384"/>
                  </a:lnTo>
                  <a:lnTo>
                    <a:pt x="190" y="384"/>
                  </a:lnTo>
                  <a:lnTo>
                    <a:pt x="190" y="384"/>
                  </a:lnTo>
                  <a:lnTo>
                    <a:pt x="210" y="384"/>
                  </a:lnTo>
                  <a:lnTo>
                    <a:pt x="230" y="382"/>
                  </a:lnTo>
                  <a:lnTo>
                    <a:pt x="248" y="376"/>
                  </a:lnTo>
                  <a:lnTo>
                    <a:pt x="266" y="370"/>
                  </a:lnTo>
                  <a:lnTo>
                    <a:pt x="282" y="362"/>
                  </a:lnTo>
                  <a:lnTo>
                    <a:pt x="298" y="352"/>
                  </a:lnTo>
                  <a:lnTo>
                    <a:pt x="314" y="342"/>
                  </a:lnTo>
                  <a:lnTo>
                    <a:pt x="326" y="330"/>
                  </a:lnTo>
                  <a:lnTo>
                    <a:pt x="340" y="316"/>
                  </a:lnTo>
                  <a:lnTo>
                    <a:pt x="350" y="302"/>
                  </a:lnTo>
                  <a:lnTo>
                    <a:pt x="360" y="286"/>
                  </a:lnTo>
                  <a:lnTo>
                    <a:pt x="368" y="268"/>
                  </a:lnTo>
                  <a:lnTo>
                    <a:pt x="376" y="252"/>
                  </a:lnTo>
                  <a:lnTo>
                    <a:pt x="380" y="232"/>
                  </a:lnTo>
                  <a:lnTo>
                    <a:pt x="384" y="214"/>
                  </a:lnTo>
                  <a:lnTo>
                    <a:pt x="384" y="194"/>
                  </a:lnTo>
                  <a:lnTo>
                    <a:pt x="384" y="194"/>
                  </a:lnTo>
                  <a:lnTo>
                    <a:pt x="384" y="174"/>
                  </a:lnTo>
                  <a:lnTo>
                    <a:pt x="380" y="156"/>
                  </a:lnTo>
                  <a:lnTo>
                    <a:pt x="376" y="136"/>
                  </a:lnTo>
                  <a:lnTo>
                    <a:pt x="370" y="120"/>
                  </a:lnTo>
                  <a:lnTo>
                    <a:pt x="362" y="102"/>
                  </a:lnTo>
                  <a:lnTo>
                    <a:pt x="352" y="86"/>
                  </a:lnTo>
                  <a:lnTo>
                    <a:pt x="342" y="72"/>
                  </a:lnTo>
                  <a:lnTo>
                    <a:pt x="328" y="58"/>
                  </a:lnTo>
                  <a:lnTo>
                    <a:pt x="316" y="46"/>
                  </a:lnTo>
                  <a:lnTo>
                    <a:pt x="300" y="34"/>
                  </a:lnTo>
                  <a:lnTo>
                    <a:pt x="284" y="24"/>
                  </a:lnTo>
                  <a:lnTo>
                    <a:pt x="268" y="16"/>
                  </a:lnTo>
                  <a:lnTo>
                    <a:pt x="250" y="10"/>
                  </a:lnTo>
                  <a:lnTo>
                    <a:pt x="232" y="4"/>
                  </a:lnTo>
                  <a:lnTo>
                    <a:pt x="214" y="2"/>
                  </a:lnTo>
                  <a:lnTo>
                    <a:pt x="194" y="0"/>
                  </a:lnTo>
                  <a:lnTo>
                    <a:pt x="194" y="0"/>
                  </a:lnTo>
                  <a:close/>
                  <a:moveTo>
                    <a:pt x="192" y="320"/>
                  </a:moveTo>
                  <a:lnTo>
                    <a:pt x="192" y="320"/>
                  </a:lnTo>
                  <a:lnTo>
                    <a:pt x="178" y="318"/>
                  </a:lnTo>
                  <a:lnTo>
                    <a:pt x="166" y="316"/>
                  </a:lnTo>
                  <a:lnTo>
                    <a:pt x="154" y="314"/>
                  </a:lnTo>
                  <a:lnTo>
                    <a:pt x="142" y="308"/>
                  </a:lnTo>
                  <a:lnTo>
                    <a:pt x="120" y="296"/>
                  </a:lnTo>
                  <a:lnTo>
                    <a:pt x="102" y="282"/>
                  </a:lnTo>
                  <a:lnTo>
                    <a:pt x="86" y="262"/>
                  </a:lnTo>
                  <a:lnTo>
                    <a:pt x="76" y="240"/>
                  </a:lnTo>
                  <a:lnTo>
                    <a:pt x="70" y="230"/>
                  </a:lnTo>
                  <a:lnTo>
                    <a:pt x="68" y="218"/>
                  </a:lnTo>
                  <a:lnTo>
                    <a:pt x="66" y="204"/>
                  </a:lnTo>
                  <a:lnTo>
                    <a:pt x="66" y="192"/>
                  </a:lnTo>
                  <a:lnTo>
                    <a:pt x="66" y="192"/>
                  </a:lnTo>
                  <a:lnTo>
                    <a:pt x="66" y="178"/>
                  </a:lnTo>
                  <a:lnTo>
                    <a:pt x="68" y="166"/>
                  </a:lnTo>
                  <a:lnTo>
                    <a:pt x="72" y="154"/>
                  </a:lnTo>
                  <a:lnTo>
                    <a:pt x="76" y="142"/>
                  </a:lnTo>
                  <a:lnTo>
                    <a:pt x="88" y="122"/>
                  </a:lnTo>
                  <a:lnTo>
                    <a:pt x="104" y="102"/>
                  </a:lnTo>
                  <a:lnTo>
                    <a:pt x="122" y="88"/>
                  </a:lnTo>
                  <a:lnTo>
                    <a:pt x="144" y="76"/>
                  </a:lnTo>
                  <a:lnTo>
                    <a:pt x="156" y="72"/>
                  </a:lnTo>
                  <a:lnTo>
                    <a:pt x="168" y="68"/>
                  </a:lnTo>
                  <a:lnTo>
                    <a:pt x="180" y="66"/>
                  </a:lnTo>
                  <a:lnTo>
                    <a:pt x="192" y="66"/>
                  </a:lnTo>
                  <a:lnTo>
                    <a:pt x="192" y="66"/>
                  </a:lnTo>
                  <a:lnTo>
                    <a:pt x="206" y="66"/>
                  </a:lnTo>
                  <a:lnTo>
                    <a:pt x="218" y="68"/>
                  </a:lnTo>
                  <a:lnTo>
                    <a:pt x="230" y="72"/>
                  </a:lnTo>
                  <a:lnTo>
                    <a:pt x="242" y="76"/>
                  </a:lnTo>
                  <a:lnTo>
                    <a:pt x="264" y="88"/>
                  </a:lnTo>
                  <a:lnTo>
                    <a:pt x="282" y="104"/>
                  </a:lnTo>
                  <a:lnTo>
                    <a:pt x="298" y="122"/>
                  </a:lnTo>
                  <a:lnTo>
                    <a:pt x="308" y="144"/>
                  </a:lnTo>
                  <a:lnTo>
                    <a:pt x="314" y="156"/>
                  </a:lnTo>
                  <a:lnTo>
                    <a:pt x="316" y="168"/>
                  </a:lnTo>
                  <a:lnTo>
                    <a:pt x="318" y="180"/>
                  </a:lnTo>
                  <a:lnTo>
                    <a:pt x="318" y="194"/>
                  </a:lnTo>
                  <a:lnTo>
                    <a:pt x="318" y="194"/>
                  </a:lnTo>
                  <a:lnTo>
                    <a:pt x="318" y="206"/>
                  </a:lnTo>
                  <a:lnTo>
                    <a:pt x="316" y="220"/>
                  </a:lnTo>
                  <a:lnTo>
                    <a:pt x="312" y="232"/>
                  </a:lnTo>
                  <a:lnTo>
                    <a:pt x="308" y="242"/>
                  </a:lnTo>
                  <a:lnTo>
                    <a:pt x="296" y="264"/>
                  </a:lnTo>
                  <a:lnTo>
                    <a:pt x="280" y="282"/>
                  </a:lnTo>
                  <a:lnTo>
                    <a:pt x="262" y="298"/>
                  </a:lnTo>
                  <a:lnTo>
                    <a:pt x="240" y="310"/>
                  </a:lnTo>
                  <a:lnTo>
                    <a:pt x="228" y="314"/>
                  </a:lnTo>
                  <a:lnTo>
                    <a:pt x="216" y="316"/>
                  </a:lnTo>
                  <a:lnTo>
                    <a:pt x="204" y="318"/>
                  </a:lnTo>
                  <a:lnTo>
                    <a:pt x="192" y="320"/>
                  </a:lnTo>
                  <a:lnTo>
                    <a:pt x="192" y="32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17C43539-CEE6-4F3B-A8DD-2358AAD83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988" y="4451350"/>
              <a:ext cx="73025" cy="69850"/>
            </a:xfrm>
            <a:custGeom>
              <a:avLst/>
              <a:gdLst>
                <a:gd name="T0" fmla="*/ 46 w 46"/>
                <a:gd name="T1" fmla="*/ 34 h 44"/>
                <a:gd name="T2" fmla="*/ 46 w 46"/>
                <a:gd name="T3" fmla="*/ 34 h 44"/>
                <a:gd name="T4" fmla="*/ 44 w 46"/>
                <a:gd name="T5" fmla="*/ 40 h 44"/>
                <a:gd name="T6" fmla="*/ 42 w 46"/>
                <a:gd name="T7" fmla="*/ 42 h 44"/>
                <a:gd name="T8" fmla="*/ 38 w 46"/>
                <a:gd name="T9" fmla="*/ 44 h 44"/>
                <a:gd name="T10" fmla="*/ 6 w 46"/>
                <a:gd name="T11" fmla="*/ 42 h 44"/>
                <a:gd name="T12" fmla="*/ 6 w 46"/>
                <a:gd name="T13" fmla="*/ 42 h 44"/>
                <a:gd name="T14" fmla="*/ 4 w 46"/>
                <a:gd name="T15" fmla="*/ 42 h 44"/>
                <a:gd name="T16" fmla="*/ 2 w 46"/>
                <a:gd name="T17" fmla="*/ 40 h 44"/>
                <a:gd name="T18" fmla="*/ 0 w 46"/>
                <a:gd name="T19" fmla="*/ 34 h 44"/>
                <a:gd name="T20" fmla="*/ 0 w 46"/>
                <a:gd name="T21" fmla="*/ 8 h 44"/>
                <a:gd name="T22" fmla="*/ 0 w 46"/>
                <a:gd name="T23" fmla="*/ 8 h 44"/>
                <a:gd name="T24" fmla="*/ 2 w 46"/>
                <a:gd name="T25" fmla="*/ 2 h 44"/>
                <a:gd name="T26" fmla="*/ 4 w 46"/>
                <a:gd name="T27" fmla="*/ 0 h 44"/>
                <a:gd name="T28" fmla="*/ 6 w 46"/>
                <a:gd name="T29" fmla="*/ 0 h 44"/>
                <a:gd name="T30" fmla="*/ 40 w 46"/>
                <a:gd name="T31" fmla="*/ 0 h 44"/>
                <a:gd name="T32" fmla="*/ 40 w 46"/>
                <a:gd name="T33" fmla="*/ 0 h 44"/>
                <a:gd name="T34" fmla="*/ 42 w 46"/>
                <a:gd name="T35" fmla="*/ 0 h 44"/>
                <a:gd name="T36" fmla="*/ 44 w 46"/>
                <a:gd name="T37" fmla="*/ 2 h 44"/>
                <a:gd name="T38" fmla="*/ 46 w 46"/>
                <a:gd name="T39" fmla="*/ 8 h 44"/>
                <a:gd name="T40" fmla="*/ 46 w 46"/>
                <a:gd name="T41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44">
                  <a:moveTo>
                    <a:pt x="46" y="34"/>
                  </a:moveTo>
                  <a:lnTo>
                    <a:pt x="46" y="34"/>
                  </a:lnTo>
                  <a:lnTo>
                    <a:pt x="44" y="40"/>
                  </a:lnTo>
                  <a:lnTo>
                    <a:pt x="42" y="42"/>
                  </a:lnTo>
                  <a:lnTo>
                    <a:pt x="38" y="44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4" y="42"/>
                  </a:lnTo>
                  <a:lnTo>
                    <a:pt x="2" y="40"/>
                  </a:lnTo>
                  <a:lnTo>
                    <a:pt x="0" y="3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lnTo>
                    <a:pt x="46" y="8"/>
                  </a:lnTo>
                  <a:lnTo>
                    <a:pt x="46" y="34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EE0363FE-B4C5-4C99-B412-A830C6BE5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3813" y="4902200"/>
              <a:ext cx="73025" cy="69850"/>
            </a:xfrm>
            <a:custGeom>
              <a:avLst/>
              <a:gdLst>
                <a:gd name="T0" fmla="*/ 46 w 46"/>
                <a:gd name="T1" fmla="*/ 10 h 44"/>
                <a:gd name="T2" fmla="*/ 46 w 46"/>
                <a:gd name="T3" fmla="*/ 10 h 44"/>
                <a:gd name="T4" fmla="*/ 44 w 46"/>
                <a:gd name="T5" fmla="*/ 4 h 44"/>
                <a:gd name="T6" fmla="*/ 42 w 46"/>
                <a:gd name="T7" fmla="*/ 2 h 44"/>
                <a:gd name="T8" fmla="*/ 40 w 46"/>
                <a:gd name="T9" fmla="*/ 0 h 44"/>
                <a:gd name="T10" fmla="*/ 6 w 46"/>
                <a:gd name="T11" fmla="*/ 0 h 44"/>
                <a:gd name="T12" fmla="*/ 6 w 46"/>
                <a:gd name="T13" fmla="*/ 0 h 44"/>
                <a:gd name="T14" fmla="*/ 4 w 46"/>
                <a:gd name="T15" fmla="*/ 2 h 44"/>
                <a:gd name="T16" fmla="*/ 2 w 46"/>
                <a:gd name="T17" fmla="*/ 2 h 44"/>
                <a:gd name="T18" fmla="*/ 0 w 46"/>
                <a:gd name="T19" fmla="*/ 8 h 44"/>
                <a:gd name="T20" fmla="*/ 0 w 46"/>
                <a:gd name="T21" fmla="*/ 36 h 44"/>
                <a:gd name="T22" fmla="*/ 0 w 46"/>
                <a:gd name="T23" fmla="*/ 36 h 44"/>
                <a:gd name="T24" fmla="*/ 2 w 46"/>
                <a:gd name="T25" fmla="*/ 42 h 44"/>
                <a:gd name="T26" fmla="*/ 4 w 46"/>
                <a:gd name="T27" fmla="*/ 44 h 44"/>
                <a:gd name="T28" fmla="*/ 6 w 46"/>
                <a:gd name="T29" fmla="*/ 44 h 44"/>
                <a:gd name="T30" fmla="*/ 38 w 46"/>
                <a:gd name="T31" fmla="*/ 44 h 44"/>
                <a:gd name="T32" fmla="*/ 38 w 46"/>
                <a:gd name="T33" fmla="*/ 44 h 44"/>
                <a:gd name="T34" fmla="*/ 42 w 46"/>
                <a:gd name="T35" fmla="*/ 44 h 44"/>
                <a:gd name="T36" fmla="*/ 44 w 46"/>
                <a:gd name="T37" fmla="*/ 42 h 44"/>
                <a:gd name="T38" fmla="*/ 44 w 46"/>
                <a:gd name="T39" fmla="*/ 36 h 44"/>
                <a:gd name="T40" fmla="*/ 46 w 46"/>
                <a:gd name="T41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44">
                  <a:moveTo>
                    <a:pt x="46" y="10"/>
                  </a:moveTo>
                  <a:lnTo>
                    <a:pt x="46" y="10"/>
                  </a:lnTo>
                  <a:lnTo>
                    <a:pt x="44" y="4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42"/>
                  </a:lnTo>
                  <a:lnTo>
                    <a:pt x="4" y="44"/>
                  </a:lnTo>
                  <a:lnTo>
                    <a:pt x="6" y="44"/>
                  </a:lnTo>
                  <a:lnTo>
                    <a:pt x="38" y="44"/>
                  </a:lnTo>
                  <a:lnTo>
                    <a:pt x="38" y="44"/>
                  </a:lnTo>
                  <a:lnTo>
                    <a:pt x="42" y="44"/>
                  </a:lnTo>
                  <a:lnTo>
                    <a:pt x="44" y="42"/>
                  </a:lnTo>
                  <a:lnTo>
                    <a:pt x="44" y="36"/>
                  </a:lnTo>
                  <a:lnTo>
                    <a:pt x="46" y="1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A8306D6A-C052-485C-815B-0DBADC4B8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6338" y="4470400"/>
              <a:ext cx="85725" cy="88900"/>
            </a:xfrm>
            <a:custGeom>
              <a:avLst/>
              <a:gdLst>
                <a:gd name="T0" fmla="*/ 54 w 54"/>
                <a:gd name="T1" fmla="*/ 28 h 56"/>
                <a:gd name="T2" fmla="*/ 54 w 54"/>
                <a:gd name="T3" fmla="*/ 28 h 56"/>
                <a:gd name="T4" fmla="*/ 54 w 54"/>
                <a:gd name="T5" fmla="*/ 34 h 56"/>
                <a:gd name="T6" fmla="*/ 54 w 54"/>
                <a:gd name="T7" fmla="*/ 36 h 56"/>
                <a:gd name="T8" fmla="*/ 52 w 54"/>
                <a:gd name="T9" fmla="*/ 38 h 56"/>
                <a:gd name="T10" fmla="*/ 24 w 54"/>
                <a:gd name="T11" fmla="*/ 54 h 56"/>
                <a:gd name="T12" fmla="*/ 24 w 54"/>
                <a:gd name="T13" fmla="*/ 54 h 56"/>
                <a:gd name="T14" fmla="*/ 22 w 54"/>
                <a:gd name="T15" fmla="*/ 56 h 56"/>
                <a:gd name="T16" fmla="*/ 18 w 54"/>
                <a:gd name="T17" fmla="*/ 54 h 56"/>
                <a:gd name="T18" fmla="*/ 14 w 54"/>
                <a:gd name="T19" fmla="*/ 50 h 56"/>
                <a:gd name="T20" fmla="*/ 0 w 54"/>
                <a:gd name="T21" fmla="*/ 28 h 56"/>
                <a:gd name="T22" fmla="*/ 0 w 54"/>
                <a:gd name="T23" fmla="*/ 28 h 56"/>
                <a:gd name="T24" fmla="*/ 0 w 54"/>
                <a:gd name="T25" fmla="*/ 22 h 56"/>
                <a:gd name="T26" fmla="*/ 0 w 54"/>
                <a:gd name="T27" fmla="*/ 18 h 56"/>
                <a:gd name="T28" fmla="*/ 2 w 54"/>
                <a:gd name="T29" fmla="*/ 18 h 56"/>
                <a:gd name="T30" fmla="*/ 30 w 54"/>
                <a:gd name="T31" fmla="*/ 0 h 56"/>
                <a:gd name="T32" fmla="*/ 30 w 54"/>
                <a:gd name="T33" fmla="*/ 0 h 56"/>
                <a:gd name="T34" fmla="*/ 34 w 54"/>
                <a:gd name="T35" fmla="*/ 0 h 56"/>
                <a:gd name="T36" fmla="*/ 36 w 54"/>
                <a:gd name="T37" fmla="*/ 0 h 56"/>
                <a:gd name="T38" fmla="*/ 40 w 54"/>
                <a:gd name="T39" fmla="*/ 6 h 56"/>
                <a:gd name="T40" fmla="*/ 54 w 54"/>
                <a:gd name="T4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" h="56">
                  <a:moveTo>
                    <a:pt x="54" y="28"/>
                  </a:moveTo>
                  <a:lnTo>
                    <a:pt x="54" y="28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2" y="38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2" y="56"/>
                  </a:lnTo>
                  <a:lnTo>
                    <a:pt x="18" y="54"/>
                  </a:lnTo>
                  <a:lnTo>
                    <a:pt x="14" y="5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6"/>
                  </a:lnTo>
                  <a:lnTo>
                    <a:pt x="54" y="28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FDD0E6B5-8C5C-4B6F-AF2C-7FA57DF5A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588" y="4864100"/>
              <a:ext cx="88900" cy="88900"/>
            </a:xfrm>
            <a:custGeom>
              <a:avLst/>
              <a:gdLst>
                <a:gd name="T0" fmla="*/ 42 w 56"/>
                <a:gd name="T1" fmla="*/ 6 h 56"/>
                <a:gd name="T2" fmla="*/ 42 w 56"/>
                <a:gd name="T3" fmla="*/ 6 h 56"/>
                <a:gd name="T4" fmla="*/ 36 w 56"/>
                <a:gd name="T5" fmla="*/ 0 h 56"/>
                <a:gd name="T6" fmla="*/ 34 w 56"/>
                <a:gd name="T7" fmla="*/ 0 h 56"/>
                <a:gd name="T8" fmla="*/ 32 w 56"/>
                <a:gd name="T9" fmla="*/ 0 h 56"/>
                <a:gd name="T10" fmla="*/ 2 w 56"/>
                <a:gd name="T11" fmla="*/ 16 h 56"/>
                <a:gd name="T12" fmla="*/ 2 w 56"/>
                <a:gd name="T13" fmla="*/ 16 h 56"/>
                <a:gd name="T14" fmla="*/ 0 w 56"/>
                <a:gd name="T15" fmla="*/ 18 h 56"/>
                <a:gd name="T16" fmla="*/ 0 w 56"/>
                <a:gd name="T17" fmla="*/ 22 h 56"/>
                <a:gd name="T18" fmla="*/ 2 w 56"/>
                <a:gd name="T19" fmla="*/ 28 h 56"/>
                <a:gd name="T20" fmla="*/ 14 w 56"/>
                <a:gd name="T21" fmla="*/ 50 h 56"/>
                <a:gd name="T22" fmla="*/ 14 w 56"/>
                <a:gd name="T23" fmla="*/ 50 h 56"/>
                <a:gd name="T24" fmla="*/ 20 w 56"/>
                <a:gd name="T25" fmla="*/ 54 h 56"/>
                <a:gd name="T26" fmla="*/ 22 w 56"/>
                <a:gd name="T27" fmla="*/ 56 h 56"/>
                <a:gd name="T28" fmla="*/ 24 w 56"/>
                <a:gd name="T29" fmla="*/ 54 h 56"/>
                <a:gd name="T30" fmla="*/ 52 w 56"/>
                <a:gd name="T31" fmla="*/ 38 h 56"/>
                <a:gd name="T32" fmla="*/ 52 w 56"/>
                <a:gd name="T33" fmla="*/ 38 h 56"/>
                <a:gd name="T34" fmla="*/ 54 w 56"/>
                <a:gd name="T35" fmla="*/ 36 h 56"/>
                <a:gd name="T36" fmla="*/ 56 w 56"/>
                <a:gd name="T37" fmla="*/ 34 h 56"/>
                <a:gd name="T38" fmla="*/ 54 w 56"/>
                <a:gd name="T39" fmla="*/ 28 h 56"/>
                <a:gd name="T40" fmla="*/ 42 w 56"/>
                <a:gd name="T41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56">
                  <a:moveTo>
                    <a:pt x="42" y="6"/>
                  </a:moveTo>
                  <a:lnTo>
                    <a:pt x="42" y="6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2" y="28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20" y="54"/>
                  </a:lnTo>
                  <a:lnTo>
                    <a:pt x="22" y="56"/>
                  </a:lnTo>
                  <a:lnTo>
                    <a:pt x="24" y="54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54" y="36"/>
                  </a:lnTo>
                  <a:lnTo>
                    <a:pt x="56" y="34"/>
                  </a:lnTo>
                  <a:lnTo>
                    <a:pt x="54" y="28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A9439476-803A-4F92-9AB3-FC4CC1158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788" y="4552950"/>
              <a:ext cx="85725" cy="88900"/>
            </a:xfrm>
            <a:custGeom>
              <a:avLst/>
              <a:gdLst>
                <a:gd name="T0" fmla="*/ 50 w 54"/>
                <a:gd name="T1" fmla="*/ 14 h 56"/>
                <a:gd name="T2" fmla="*/ 50 w 54"/>
                <a:gd name="T3" fmla="*/ 14 h 56"/>
                <a:gd name="T4" fmla="*/ 54 w 54"/>
                <a:gd name="T5" fmla="*/ 20 h 56"/>
                <a:gd name="T6" fmla="*/ 54 w 54"/>
                <a:gd name="T7" fmla="*/ 22 h 56"/>
                <a:gd name="T8" fmla="*/ 54 w 54"/>
                <a:gd name="T9" fmla="*/ 24 h 56"/>
                <a:gd name="T10" fmla="*/ 38 w 54"/>
                <a:gd name="T11" fmla="*/ 52 h 56"/>
                <a:gd name="T12" fmla="*/ 38 w 54"/>
                <a:gd name="T13" fmla="*/ 52 h 56"/>
                <a:gd name="T14" fmla="*/ 36 w 54"/>
                <a:gd name="T15" fmla="*/ 54 h 56"/>
                <a:gd name="T16" fmla="*/ 32 w 54"/>
                <a:gd name="T17" fmla="*/ 56 h 56"/>
                <a:gd name="T18" fmla="*/ 26 w 54"/>
                <a:gd name="T19" fmla="*/ 54 h 56"/>
                <a:gd name="T20" fmla="*/ 4 w 54"/>
                <a:gd name="T21" fmla="*/ 40 h 56"/>
                <a:gd name="T22" fmla="*/ 4 w 54"/>
                <a:gd name="T23" fmla="*/ 40 h 56"/>
                <a:gd name="T24" fmla="*/ 0 w 54"/>
                <a:gd name="T25" fmla="*/ 36 h 56"/>
                <a:gd name="T26" fmla="*/ 0 w 54"/>
                <a:gd name="T27" fmla="*/ 34 h 56"/>
                <a:gd name="T28" fmla="*/ 0 w 54"/>
                <a:gd name="T29" fmla="*/ 30 h 56"/>
                <a:gd name="T30" fmla="*/ 16 w 54"/>
                <a:gd name="T31" fmla="*/ 2 h 56"/>
                <a:gd name="T32" fmla="*/ 16 w 54"/>
                <a:gd name="T33" fmla="*/ 2 h 56"/>
                <a:gd name="T34" fmla="*/ 18 w 54"/>
                <a:gd name="T35" fmla="*/ 0 h 56"/>
                <a:gd name="T36" fmla="*/ 20 w 54"/>
                <a:gd name="T37" fmla="*/ 0 h 56"/>
                <a:gd name="T38" fmla="*/ 26 w 54"/>
                <a:gd name="T39" fmla="*/ 2 h 56"/>
                <a:gd name="T40" fmla="*/ 50 w 54"/>
                <a:gd name="T41" fmla="*/ 1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" h="56">
                  <a:moveTo>
                    <a:pt x="50" y="14"/>
                  </a:moveTo>
                  <a:lnTo>
                    <a:pt x="50" y="14"/>
                  </a:lnTo>
                  <a:lnTo>
                    <a:pt x="54" y="20"/>
                  </a:lnTo>
                  <a:lnTo>
                    <a:pt x="54" y="22"/>
                  </a:lnTo>
                  <a:lnTo>
                    <a:pt x="54" y="24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4"/>
                  </a:lnTo>
                  <a:lnTo>
                    <a:pt x="32" y="56"/>
                  </a:lnTo>
                  <a:lnTo>
                    <a:pt x="26" y="54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50" y="14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76090822-3612-44E0-92D4-A6BCA8D6D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138" y="4781550"/>
              <a:ext cx="88900" cy="88900"/>
            </a:xfrm>
            <a:custGeom>
              <a:avLst/>
              <a:gdLst>
                <a:gd name="T0" fmla="*/ 28 w 56"/>
                <a:gd name="T1" fmla="*/ 2 h 56"/>
                <a:gd name="T2" fmla="*/ 28 w 56"/>
                <a:gd name="T3" fmla="*/ 2 h 56"/>
                <a:gd name="T4" fmla="*/ 22 w 56"/>
                <a:gd name="T5" fmla="*/ 0 h 56"/>
                <a:gd name="T6" fmla="*/ 20 w 56"/>
                <a:gd name="T7" fmla="*/ 2 h 56"/>
                <a:gd name="T8" fmla="*/ 18 w 56"/>
                <a:gd name="T9" fmla="*/ 2 h 56"/>
                <a:gd name="T10" fmla="*/ 2 w 56"/>
                <a:gd name="T11" fmla="*/ 32 h 56"/>
                <a:gd name="T12" fmla="*/ 2 w 56"/>
                <a:gd name="T13" fmla="*/ 32 h 56"/>
                <a:gd name="T14" fmla="*/ 0 w 56"/>
                <a:gd name="T15" fmla="*/ 34 h 56"/>
                <a:gd name="T16" fmla="*/ 2 w 56"/>
                <a:gd name="T17" fmla="*/ 36 h 56"/>
                <a:gd name="T18" fmla="*/ 6 w 56"/>
                <a:gd name="T19" fmla="*/ 40 h 56"/>
                <a:gd name="T20" fmla="*/ 28 w 56"/>
                <a:gd name="T21" fmla="*/ 54 h 56"/>
                <a:gd name="T22" fmla="*/ 28 w 56"/>
                <a:gd name="T23" fmla="*/ 54 h 56"/>
                <a:gd name="T24" fmla="*/ 34 w 56"/>
                <a:gd name="T25" fmla="*/ 56 h 56"/>
                <a:gd name="T26" fmla="*/ 38 w 56"/>
                <a:gd name="T27" fmla="*/ 54 h 56"/>
                <a:gd name="T28" fmla="*/ 38 w 56"/>
                <a:gd name="T29" fmla="*/ 54 h 56"/>
                <a:gd name="T30" fmla="*/ 56 w 56"/>
                <a:gd name="T31" fmla="*/ 24 h 56"/>
                <a:gd name="T32" fmla="*/ 56 w 56"/>
                <a:gd name="T33" fmla="*/ 24 h 56"/>
                <a:gd name="T34" fmla="*/ 56 w 56"/>
                <a:gd name="T35" fmla="*/ 22 h 56"/>
                <a:gd name="T36" fmla="*/ 56 w 56"/>
                <a:gd name="T37" fmla="*/ 20 h 56"/>
                <a:gd name="T38" fmla="*/ 52 w 56"/>
                <a:gd name="T39" fmla="*/ 16 h 56"/>
                <a:gd name="T40" fmla="*/ 28 w 56"/>
                <a:gd name="T41" fmla="*/ 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56">
                  <a:moveTo>
                    <a:pt x="28" y="2"/>
                  </a:moveTo>
                  <a:lnTo>
                    <a:pt x="28" y="2"/>
                  </a:lnTo>
                  <a:lnTo>
                    <a:pt x="22" y="0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6" y="40"/>
                  </a:lnTo>
                  <a:lnTo>
                    <a:pt x="28" y="54"/>
                  </a:lnTo>
                  <a:lnTo>
                    <a:pt x="28" y="54"/>
                  </a:lnTo>
                  <a:lnTo>
                    <a:pt x="34" y="56"/>
                  </a:lnTo>
                  <a:lnTo>
                    <a:pt x="38" y="54"/>
                  </a:lnTo>
                  <a:lnTo>
                    <a:pt x="38" y="54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6" y="22"/>
                  </a:lnTo>
                  <a:lnTo>
                    <a:pt x="56" y="20"/>
                  </a:lnTo>
                  <a:lnTo>
                    <a:pt x="52" y="16"/>
                  </a:lnTo>
                  <a:lnTo>
                    <a:pt x="28" y="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1596ADC4-85EE-4CF0-919B-537951D0A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563" y="4673600"/>
              <a:ext cx="66675" cy="73025"/>
            </a:xfrm>
            <a:custGeom>
              <a:avLst/>
              <a:gdLst>
                <a:gd name="T0" fmla="*/ 34 w 42"/>
                <a:gd name="T1" fmla="*/ 0 h 46"/>
                <a:gd name="T2" fmla="*/ 34 w 42"/>
                <a:gd name="T3" fmla="*/ 0 h 46"/>
                <a:gd name="T4" fmla="*/ 40 w 42"/>
                <a:gd name="T5" fmla="*/ 2 h 46"/>
                <a:gd name="T6" fmla="*/ 42 w 42"/>
                <a:gd name="T7" fmla="*/ 4 h 46"/>
                <a:gd name="T8" fmla="*/ 42 w 42"/>
                <a:gd name="T9" fmla="*/ 6 h 46"/>
                <a:gd name="T10" fmla="*/ 42 w 42"/>
                <a:gd name="T11" fmla="*/ 40 h 46"/>
                <a:gd name="T12" fmla="*/ 42 w 42"/>
                <a:gd name="T13" fmla="*/ 40 h 46"/>
                <a:gd name="T14" fmla="*/ 42 w 42"/>
                <a:gd name="T15" fmla="*/ 42 h 46"/>
                <a:gd name="T16" fmla="*/ 40 w 42"/>
                <a:gd name="T17" fmla="*/ 44 h 46"/>
                <a:gd name="T18" fmla="*/ 34 w 42"/>
                <a:gd name="T19" fmla="*/ 46 h 46"/>
                <a:gd name="T20" fmla="*/ 8 w 42"/>
                <a:gd name="T21" fmla="*/ 46 h 46"/>
                <a:gd name="T22" fmla="*/ 8 w 42"/>
                <a:gd name="T23" fmla="*/ 46 h 46"/>
                <a:gd name="T24" fmla="*/ 2 w 42"/>
                <a:gd name="T25" fmla="*/ 44 h 46"/>
                <a:gd name="T26" fmla="*/ 0 w 42"/>
                <a:gd name="T27" fmla="*/ 42 h 46"/>
                <a:gd name="T28" fmla="*/ 0 w 42"/>
                <a:gd name="T29" fmla="*/ 38 h 46"/>
                <a:gd name="T30" fmla="*/ 0 w 42"/>
                <a:gd name="T31" fmla="*/ 6 h 46"/>
                <a:gd name="T32" fmla="*/ 0 w 42"/>
                <a:gd name="T33" fmla="*/ 6 h 46"/>
                <a:gd name="T34" fmla="*/ 0 w 42"/>
                <a:gd name="T35" fmla="*/ 4 h 46"/>
                <a:gd name="T36" fmla="*/ 2 w 42"/>
                <a:gd name="T37" fmla="*/ 2 h 46"/>
                <a:gd name="T38" fmla="*/ 8 w 42"/>
                <a:gd name="T39" fmla="*/ 0 h 46"/>
                <a:gd name="T40" fmla="*/ 34 w 42"/>
                <a:gd name="T4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" h="46">
                  <a:moveTo>
                    <a:pt x="34" y="0"/>
                  </a:moveTo>
                  <a:lnTo>
                    <a:pt x="34" y="0"/>
                  </a:lnTo>
                  <a:lnTo>
                    <a:pt x="40" y="2"/>
                  </a:lnTo>
                  <a:lnTo>
                    <a:pt x="42" y="4"/>
                  </a:lnTo>
                  <a:lnTo>
                    <a:pt x="42" y="6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2" y="42"/>
                  </a:lnTo>
                  <a:lnTo>
                    <a:pt x="40" y="44"/>
                  </a:lnTo>
                  <a:lnTo>
                    <a:pt x="34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8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AE35A2DE-9325-4D34-80A7-F49BFB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4676775"/>
              <a:ext cx="69850" cy="73025"/>
            </a:xfrm>
            <a:custGeom>
              <a:avLst/>
              <a:gdLst>
                <a:gd name="T0" fmla="*/ 10 w 44"/>
                <a:gd name="T1" fmla="*/ 0 h 46"/>
                <a:gd name="T2" fmla="*/ 10 w 44"/>
                <a:gd name="T3" fmla="*/ 0 h 46"/>
                <a:gd name="T4" fmla="*/ 4 w 44"/>
                <a:gd name="T5" fmla="*/ 2 h 46"/>
                <a:gd name="T6" fmla="*/ 2 w 44"/>
                <a:gd name="T7" fmla="*/ 4 h 46"/>
                <a:gd name="T8" fmla="*/ 0 w 44"/>
                <a:gd name="T9" fmla="*/ 6 h 46"/>
                <a:gd name="T10" fmla="*/ 0 w 44"/>
                <a:gd name="T11" fmla="*/ 40 h 46"/>
                <a:gd name="T12" fmla="*/ 0 w 44"/>
                <a:gd name="T13" fmla="*/ 40 h 46"/>
                <a:gd name="T14" fmla="*/ 0 w 44"/>
                <a:gd name="T15" fmla="*/ 42 h 46"/>
                <a:gd name="T16" fmla="*/ 2 w 44"/>
                <a:gd name="T17" fmla="*/ 44 h 46"/>
                <a:gd name="T18" fmla="*/ 8 w 44"/>
                <a:gd name="T19" fmla="*/ 46 h 46"/>
                <a:gd name="T20" fmla="*/ 36 w 44"/>
                <a:gd name="T21" fmla="*/ 46 h 46"/>
                <a:gd name="T22" fmla="*/ 36 w 44"/>
                <a:gd name="T23" fmla="*/ 46 h 46"/>
                <a:gd name="T24" fmla="*/ 42 w 44"/>
                <a:gd name="T25" fmla="*/ 44 h 46"/>
                <a:gd name="T26" fmla="*/ 42 w 44"/>
                <a:gd name="T27" fmla="*/ 42 h 46"/>
                <a:gd name="T28" fmla="*/ 44 w 44"/>
                <a:gd name="T29" fmla="*/ 40 h 46"/>
                <a:gd name="T30" fmla="*/ 44 w 44"/>
                <a:gd name="T31" fmla="*/ 6 h 46"/>
                <a:gd name="T32" fmla="*/ 44 w 44"/>
                <a:gd name="T33" fmla="*/ 6 h 46"/>
                <a:gd name="T34" fmla="*/ 44 w 44"/>
                <a:gd name="T35" fmla="*/ 4 h 46"/>
                <a:gd name="T36" fmla="*/ 42 w 44"/>
                <a:gd name="T37" fmla="*/ 2 h 46"/>
                <a:gd name="T38" fmla="*/ 36 w 44"/>
                <a:gd name="T39" fmla="*/ 0 h 46"/>
                <a:gd name="T40" fmla="*/ 10 w 44"/>
                <a:gd name="T4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46">
                  <a:moveTo>
                    <a:pt x="10" y="0"/>
                  </a:moveTo>
                  <a:lnTo>
                    <a:pt x="10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2" y="44"/>
                  </a:lnTo>
                  <a:lnTo>
                    <a:pt x="8" y="46"/>
                  </a:lnTo>
                  <a:lnTo>
                    <a:pt x="36" y="46"/>
                  </a:lnTo>
                  <a:lnTo>
                    <a:pt x="36" y="46"/>
                  </a:lnTo>
                  <a:lnTo>
                    <a:pt x="42" y="44"/>
                  </a:lnTo>
                  <a:lnTo>
                    <a:pt x="42" y="42"/>
                  </a:lnTo>
                  <a:lnTo>
                    <a:pt x="44" y="40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4" y="4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8E60927D-5E2E-4533-A64E-53B81F30F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0613" y="4778375"/>
              <a:ext cx="88900" cy="88900"/>
            </a:xfrm>
            <a:custGeom>
              <a:avLst/>
              <a:gdLst>
                <a:gd name="T0" fmla="*/ 28 w 56"/>
                <a:gd name="T1" fmla="*/ 2 h 56"/>
                <a:gd name="T2" fmla="*/ 28 w 56"/>
                <a:gd name="T3" fmla="*/ 2 h 56"/>
                <a:gd name="T4" fmla="*/ 34 w 56"/>
                <a:gd name="T5" fmla="*/ 0 h 56"/>
                <a:gd name="T6" fmla="*/ 36 w 56"/>
                <a:gd name="T7" fmla="*/ 2 h 56"/>
                <a:gd name="T8" fmla="*/ 38 w 56"/>
                <a:gd name="T9" fmla="*/ 4 h 56"/>
                <a:gd name="T10" fmla="*/ 54 w 56"/>
                <a:gd name="T11" fmla="*/ 32 h 56"/>
                <a:gd name="T12" fmla="*/ 54 w 56"/>
                <a:gd name="T13" fmla="*/ 32 h 56"/>
                <a:gd name="T14" fmla="*/ 56 w 56"/>
                <a:gd name="T15" fmla="*/ 34 h 56"/>
                <a:gd name="T16" fmla="*/ 54 w 56"/>
                <a:gd name="T17" fmla="*/ 36 h 56"/>
                <a:gd name="T18" fmla="*/ 50 w 56"/>
                <a:gd name="T19" fmla="*/ 42 h 56"/>
                <a:gd name="T20" fmla="*/ 28 w 56"/>
                <a:gd name="T21" fmla="*/ 54 h 56"/>
                <a:gd name="T22" fmla="*/ 28 w 56"/>
                <a:gd name="T23" fmla="*/ 54 h 56"/>
                <a:gd name="T24" fmla="*/ 22 w 56"/>
                <a:gd name="T25" fmla="*/ 56 h 56"/>
                <a:gd name="T26" fmla="*/ 18 w 56"/>
                <a:gd name="T27" fmla="*/ 54 h 56"/>
                <a:gd name="T28" fmla="*/ 16 w 56"/>
                <a:gd name="T29" fmla="*/ 54 h 56"/>
                <a:gd name="T30" fmla="*/ 0 w 56"/>
                <a:gd name="T31" fmla="*/ 24 h 56"/>
                <a:gd name="T32" fmla="*/ 0 w 56"/>
                <a:gd name="T33" fmla="*/ 24 h 56"/>
                <a:gd name="T34" fmla="*/ 0 w 56"/>
                <a:gd name="T35" fmla="*/ 22 h 56"/>
                <a:gd name="T36" fmla="*/ 0 w 56"/>
                <a:gd name="T37" fmla="*/ 20 h 56"/>
                <a:gd name="T38" fmla="*/ 4 w 56"/>
                <a:gd name="T39" fmla="*/ 14 h 56"/>
                <a:gd name="T40" fmla="*/ 28 w 56"/>
                <a:gd name="T41" fmla="*/ 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56">
                  <a:moveTo>
                    <a:pt x="28" y="2"/>
                  </a:moveTo>
                  <a:lnTo>
                    <a:pt x="28" y="2"/>
                  </a:lnTo>
                  <a:lnTo>
                    <a:pt x="34" y="0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56" y="34"/>
                  </a:lnTo>
                  <a:lnTo>
                    <a:pt x="54" y="36"/>
                  </a:lnTo>
                  <a:lnTo>
                    <a:pt x="50" y="42"/>
                  </a:lnTo>
                  <a:lnTo>
                    <a:pt x="28" y="54"/>
                  </a:lnTo>
                  <a:lnTo>
                    <a:pt x="28" y="54"/>
                  </a:lnTo>
                  <a:lnTo>
                    <a:pt x="22" y="56"/>
                  </a:lnTo>
                  <a:lnTo>
                    <a:pt x="18" y="54"/>
                  </a:lnTo>
                  <a:lnTo>
                    <a:pt x="16" y="5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4" y="14"/>
                  </a:lnTo>
                  <a:lnTo>
                    <a:pt x="28" y="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AAF99850-88BB-4F46-9611-ECE3E1E7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13" y="4556125"/>
              <a:ext cx="88900" cy="88900"/>
            </a:xfrm>
            <a:custGeom>
              <a:avLst/>
              <a:gdLst>
                <a:gd name="T0" fmla="*/ 4 w 56"/>
                <a:gd name="T1" fmla="*/ 14 h 56"/>
                <a:gd name="T2" fmla="*/ 4 w 56"/>
                <a:gd name="T3" fmla="*/ 14 h 56"/>
                <a:gd name="T4" fmla="*/ 0 w 56"/>
                <a:gd name="T5" fmla="*/ 18 h 56"/>
                <a:gd name="T6" fmla="*/ 0 w 56"/>
                <a:gd name="T7" fmla="*/ 24 h 56"/>
                <a:gd name="T8" fmla="*/ 16 w 56"/>
                <a:gd name="T9" fmla="*/ 52 h 56"/>
                <a:gd name="T10" fmla="*/ 16 w 56"/>
                <a:gd name="T11" fmla="*/ 52 h 56"/>
                <a:gd name="T12" fmla="*/ 18 w 56"/>
                <a:gd name="T13" fmla="*/ 54 h 56"/>
                <a:gd name="T14" fmla="*/ 22 w 56"/>
                <a:gd name="T15" fmla="*/ 56 h 56"/>
                <a:gd name="T16" fmla="*/ 28 w 56"/>
                <a:gd name="T17" fmla="*/ 54 h 56"/>
                <a:gd name="T18" fmla="*/ 50 w 56"/>
                <a:gd name="T19" fmla="*/ 40 h 56"/>
                <a:gd name="T20" fmla="*/ 50 w 56"/>
                <a:gd name="T21" fmla="*/ 40 h 56"/>
                <a:gd name="T22" fmla="*/ 54 w 56"/>
                <a:gd name="T23" fmla="*/ 36 h 56"/>
                <a:gd name="T24" fmla="*/ 56 w 56"/>
                <a:gd name="T25" fmla="*/ 34 h 56"/>
                <a:gd name="T26" fmla="*/ 54 w 56"/>
                <a:gd name="T27" fmla="*/ 32 h 56"/>
                <a:gd name="T28" fmla="*/ 38 w 56"/>
                <a:gd name="T29" fmla="*/ 2 h 56"/>
                <a:gd name="T30" fmla="*/ 38 w 56"/>
                <a:gd name="T31" fmla="*/ 2 h 56"/>
                <a:gd name="T32" fmla="*/ 36 w 56"/>
                <a:gd name="T33" fmla="*/ 0 h 56"/>
                <a:gd name="T34" fmla="*/ 34 w 56"/>
                <a:gd name="T35" fmla="*/ 0 h 56"/>
                <a:gd name="T36" fmla="*/ 28 w 56"/>
                <a:gd name="T37" fmla="*/ 2 h 56"/>
                <a:gd name="T38" fmla="*/ 4 w 56"/>
                <a:gd name="T39" fmla="*/ 1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" h="56">
                  <a:moveTo>
                    <a:pt x="4" y="14"/>
                  </a:moveTo>
                  <a:lnTo>
                    <a:pt x="4" y="14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18" y="54"/>
                  </a:lnTo>
                  <a:lnTo>
                    <a:pt x="22" y="56"/>
                  </a:lnTo>
                  <a:lnTo>
                    <a:pt x="28" y="54"/>
                  </a:lnTo>
                  <a:lnTo>
                    <a:pt x="50" y="40"/>
                  </a:lnTo>
                  <a:lnTo>
                    <a:pt x="50" y="40"/>
                  </a:lnTo>
                  <a:lnTo>
                    <a:pt x="54" y="36"/>
                  </a:lnTo>
                  <a:lnTo>
                    <a:pt x="56" y="34"/>
                  </a:lnTo>
                  <a:lnTo>
                    <a:pt x="54" y="3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4" y="14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4B190F6B-B0E9-4358-9906-67D4D4CDD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3163" y="4860925"/>
              <a:ext cx="88900" cy="88900"/>
            </a:xfrm>
            <a:custGeom>
              <a:avLst/>
              <a:gdLst>
                <a:gd name="T0" fmla="*/ 14 w 56"/>
                <a:gd name="T1" fmla="*/ 6 h 56"/>
                <a:gd name="T2" fmla="*/ 14 w 56"/>
                <a:gd name="T3" fmla="*/ 6 h 56"/>
                <a:gd name="T4" fmla="*/ 20 w 56"/>
                <a:gd name="T5" fmla="*/ 2 h 56"/>
                <a:gd name="T6" fmla="*/ 22 w 56"/>
                <a:gd name="T7" fmla="*/ 0 h 56"/>
                <a:gd name="T8" fmla="*/ 24 w 56"/>
                <a:gd name="T9" fmla="*/ 2 h 56"/>
                <a:gd name="T10" fmla="*/ 52 w 56"/>
                <a:gd name="T11" fmla="*/ 18 h 56"/>
                <a:gd name="T12" fmla="*/ 52 w 56"/>
                <a:gd name="T13" fmla="*/ 18 h 56"/>
                <a:gd name="T14" fmla="*/ 54 w 56"/>
                <a:gd name="T15" fmla="*/ 20 h 56"/>
                <a:gd name="T16" fmla="*/ 56 w 56"/>
                <a:gd name="T17" fmla="*/ 22 h 56"/>
                <a:gd name="T18" fmla="*/ 54 w 56"/>
                <a:gd name="T19" fmla="*/ 28 h 56"/>
                <a:gd name="T20" fmla="*/ 40 w 56"/>
                <a:gd name="T21" fmla="*/ 52 h 56"/>
                <a:gd name="T22" fmla="*/ 40 w 56"/>
                <a:gd name="T23" fmla="*/ 52 h 56"/>
                <a:gd name="T24" fmla="*/ 36 w 56"/>
                <a:gd name="T25" fmla="*/ 56 h 56"/>
                <a:gd name="T26" fmla="*/ 32 w 56"/>
                <a:gd name="T27" fmla="*/ 56 h 56"/>
                <a:gd name="T28" fmla="*/ 30 w 56"/>
                <a:gd name="T29" fmla="*/ 56 h 56"/>
                <a:gd name="T30" fmla="*/ 2 w 56"/>
                <a:gd name="T31" fmla="*/ 38 h 56"/>
                <a:gd name="T32" fmla="*/ 2 w 56"/>
                <a:gd name="T33" fmla="*/ 38 h 56"/>
                <a:gd name="T34" fmla="*/ 0 w 56"/>
                <a:gd name="T35" fmla="*/ 38 h 56"/>
                <a:gd name="T36" fmla="*/ 0 w 56"/>
                <a:gd name="T37" fmla="*/ 34 h 56"/>
                <a:gd name="T38" fmla="*/ 2 w 56"/>
                <a:gd name="T39" fmla="*/ 28 h 56"/>
                <a:gd name="T40" fmla="*/ 14 w 56"/>
                <a:gd name="T41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56">
                  <a:moveTo>
                    <a:pt x="14" y="6"/>
                  </a:moveTo>
                  <a:lnTo>
                    <a:pt x="14" y="6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4" y="20"/>
                  </a:lnTo>
                  <a:lnTo>
                    <a:pt x="56" y="22"/>
                  </a:lnTo>
                  <a:lnTo>
                    <a:pt x="54" y="28"/>
                  </a:lnTo>
                  <a:lnTo>
                    <a:pt x="40" y="52"/>
                  </a:lnTo>
                  <a:lnTo>
                    <a:pt x="40" y="52"/>
                  </a:lnTo>
                  <a:lnTo>
                    <a:pt x="36" y="56"/>
                  </a:lnTo>
                  <a:lnTo>
                    <a:pt x="32" y="56"/>
                  </a:lnTo>
                  <a:lnTo>
                    <a:pt x="30" y="56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2" y="28"/>
                  </a:lnTo>
                  <a:lnTo>
                    <a:pt x="14" y="6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847B742E-182F-4FBA-9255-9787EE093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1763" y="4473575"/>
              <a:ext cx="88900" cy="85725"/>
            </a:xfrm>
            <a:custGeom>
              <a:avLst/>
              <a:gdLst>
                <a:gd name="T0" fmla="*/ 2 w 56"/>
                <a:gd name="T1" fmla="*/ 26 h 54"/>
                <a:gd name="T2" fmla="*/ 2 w 56"/>
                <a:gd name="T3" fmla="*/ 26 h 54"/>
                <a:gd name="T4" fmla="*/ 0 w 56"/>
                <a:gd name="T5" fmla="*/ 32 h 54"/>
                <a:gd name="T6" fmla="*/ 0 w 56"/>
                <a:gd name="T7" fmla="*/ 36 h 54"/>
                <a:gd name="T8" fmla="*/ 2 w 56"/>
                <a:gd name="T9" fmla="*/ 38 h 54"/>
                <a:gd name="T10" fmla="*/ 32 w 56"/>
                <a:gd name="T11" fmla="*/ 54 h 54"/>
                <a:gd name="T12" fmla="*/ 32 w 56"/>
                <a:gd name="T13" fmla="*/ 54 h 54"/>
                <a:gd name="T14" fmla="*/ 34 w 56"/>
                <a:gd name="T15" fmla="*/ 54 h 54"/>
                <a:gd name="T16" fmla="*/ 36 w 56"/>
                <a:gd name="T17" fmla="*/ 54 h 54"/>
                <a:gd name="T18" fmla="*/ 40 w 56"/>
                <a:gd name="T19" fmla="*/ 50 h 54"/>
                <a:gd name="T20" fmla="*/ 54 w 56"/>
                <a:gd name="T21" fmla="*/ 26 h 54"/>
                <a:gd name="T22" fmla="*/ 54 w 56"/>
                <a:gd name="T23" fmla="*/ 26 h 54"/>
                <a:gd name="T24" fmla="*/ 56 w 56"/>
                <a:gd name="T25" fmla="*/ 20 h 54"/>
                <a:gd name="T26" fmla="*/ 54 w 56"/>
                <a:gd name="T27" fmla="*/ 18 h 54"/>
                <a:gd name="T28" fmla="*/ 52 w 56"/>
                <a:gd name="T29" fmla="*/ 16 h 54"/>
                <a:gd name="T30" fmla="*/ 24 w 56"/>
                <a:gd name="T31" fmla="*/ 0 h 54"/>
                <a:gd name="T32" fmla="*/ 24 w 56"/>
                <a:gd name="T33" fmla="*/ 0 h 54"/>
                <a:gd name="T34" fmla="*/ 22 w 56"/>
                <a:gd name="T35" fmla="*/ 0 h 54"/>
                <a:gd name="T36" fmla="*/ 20 w 56"/>
                <a:gd name="T37" fmla="*/ 0 h 54"/>
                <a:gd name="T38" fmla="*/ 14 w 56"/>
                <a:gd name="T39" fmla="*/ 4 h 54"/>
                <a:gd name="T40" fmla="*/ 2 w 56"/>
                <a:gd name="T41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54">
                  <a:moveTo>
                    <a:pt x="2" y="26"/>
                  </a:moveTo>
                  <a:lnTo>
                    <a:pt x="2" y="26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2" y="38"/>
                  </a:lnTo>
                  <a:lnTo>
                    <a:pt x="32" y="54"/>
                  </a:lnTo>
                  <a:lnTo>
                    <a:pt x="32" y="54"/>
                  </a:lnTo>
                  <a:lnTo>
                    <a:pt x="34" y="54"/>
                  </a:lnTo>
                  <a:lnTo>
                    <a:pt x="36" y="54"/>
                  </a:lnTo>
                  <a:lnTo>
                    <a:pt x="40" y="50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56" y="20"/>
                  </a:lnTo>
                  <a:lnTo>
                    <a:pt x="54" y="18"/>
                  </a:lnTo>
                  <a:lnTo>
                    <a:pt x="52" y="16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4" y="4"/>
                  </a:lnTo>
                  <a:lnTo>
                    <a:pt x="2" y="26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3B159CEC-97A4-4FD5-8DDF-FCB655DD0C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49663" y="4489450"/>
              <a:ext cx="441325" cy="441325"/>
            </a:xfrm>
            <a:custGeom>
              <a:avLst/>
              <a:gdLst>
                <a:gd name="T0" fmla="*/ 140 w 278"/>
                <a:gd name="T1" fmla="*/ 0 h 278"/>
                <a:gd name="T2" fmla="*/ 112 w 278"/>
                <a:gd name="T3" fmla="*/ 4 h 278"/>
                <a:gd name="T4" fmla="*/ 86 w 278"/>
                <a:gd name="T5" fmla="*/ 12 h 278"/>
                <a:gd name="T6" fmla="*/ 62 w 278"/>
                <a:gd name="T7" fmla="*/ 24 h 278"/>
                <a:gd name="T8" fmla="*/ 42 w 278"/>
                <a:gd name="T9" fmla="*/ 40 h 278"/>
                <a:gd name="T10" fmla="*/ 26 w 278"/>
                <a:gd name="T11" fmla="*/ 62 h 278"/>
                <a:gd name="T12" fmla="*/ 12 w 278"/>
                <a:gd name="T13" fmla="*/ 84 h 278"/>
                <a:gd name="T14" fmla="*/ 4 w 278"/>
                <a:gd name="T15" fmla="*/ 110 h 278"/>
                <a:gd name="T16" fmla="*/ 0 w 278"/>
                <a:gd name="T17" fmla="*/ 138 h 278"/>
                <a:gd name="T18" fmla="*/ 2 w 278"/>
                <a:gd name="T19" fmla="*/ 152 h 278"/>
                <a:gd name="T20" fmla="*/ 6 w 278"/>
                <a:gd name="T21" fmla="*/ 180 h 278"/>
                <a:gd name="T22" fmla="*/ 16 w 278"/>
                <a:gd name="T23" fmla="*/ 204 h 278"/>
                <a:gd name="T24" fmla="*/ 32 w 278"/>
                <a:gd name="T25" fmla="*/ 228 h 278"/>
                <a:gd name="T26" fmla="*/ 50 w 278"/>
                <a:gd name="T27" fmla="*/ 246 h 278"/>
                <a:gd name="T28" fmla="*/ 72 w 278"/>
                <a:gd name="T29" fmla="*/ 262 h 278"/>
                <a:gd name="T30" fmla="*/ 98 w 278"/>
                <a:gd name="T31" fmla="*/ 272 h 278"/>
                <a:gd name="T32" fmla="*/ 124 w 278"/>
                <a:gd name="T33" fmla="*/ 278 h 278"/>
                <a:gd name="T34" fmla="*/ 138 w 278"/>
                <a:gd name="T35" fmla="*/ 278 h 278"/>
                <a:gd name="T36" fmla="*/ 166 w 278"/>
                <a:gd name="T37" fmla="*/ 276 h 278"/>
                <a:gd name="T38" fmla="*/ 192 w 278"/>
                <a:gd name="T39" fmla="*/ 268 h 278"/>
                <a:gd name="T40" fmla="*/ 216 w 278"/>
                <a:gd name="T41" fmla="*/ 256 h 278"/>
                <a:gd name="T42" fmla="*/ 236 w 278"/>
                <a:gd name="T43" fmla="*/ 238 h 278"/>
                <a:gd name="T44" fmla="*/ 254 w 278"/>
                <a:gd name="T45" fmla="*/ 218 h 278"/>
                <a:gd name="T46" fmla="*/ 268 w 278"/>
                <a:gd name="T47" fmla="*/ 194 h 278"/>
                <a:gd name="T48" fmla="*/ 276 w 278"/>
                <a:gd name="T49" fmla="*/ 168 h 278"/>
                <a:gd name="T50" fmla="*/ 278 w 278"/>
                <a:gd name="T51" fmla="*/ 140 h 278"/>
                <a:gd name="T52" fmla="*/ 278 w 278"/>
                <a:gd name="T53" fmla="*/ 126 h 278"/>
                <a:gd name="T54" fmla="*/ 272 w 278"/>
                <a:gd name="T55" fmla="*/ 100 h 278"/>
                <a:gd name="T56" fmla="*/ 262 w 278"/>
                <a:gd name="T57" fmla="*/ 74 h 278"/>
                <a:gd name="T58" fmla="*/ 248 w 278"/>
                <a:gd name="T59" fmla="*/ 52 h 278"/>
                <a:gd name="T60" fmla="*/ 228 w 278"/>
                <a:gd name="T61" fmla="*/ 34 h 278"/>
                <a:gd name="T62" fmla="*/ 206 w 278"/>
                <a:gd name="T63" fmla="*/ 18 h 278"/>
                <a:gd name="T64" fmla="*/ 182 w 278"/>
                <a:gd name="T65" fmla="*/ 8 h 278"/>
                <a:gd name="T66" fmla="*/ 154 w 278"/>
                <a:gd name="T67" fmla="*/ 2 h 278"/>
                <a:gd name="T68" fmla="*/ 140 w 278"/>
                <a:gd name="T69" fmla="*/ 0 h 278"/>
                <a:gd name="T70" fmla="*/ 138 w 278"/>
                <a:gd name="T71" fmla="*/ 232 h 278"/>
                <a:gd name="T72" fmla="*/ 104 w 278"/>
                <a:gd name="T73" fmla="*/ 224 h 278"/>
                <a:gd name="T74" fmla="*/ 74 w 278"/>
                <a:gd name="T75" fmla="*/ 204 h 278"/>
                <a:gd name="T76" fmla="*/ 56 w 278"/>
                <a:gd name="T77" fmla="*/ 174 h 278"/>
                <a:gd name="T78" fmla="*/ 48 w 278"/>
                <a:gd name="T79" fmla="*/ 140 h 278"/>
                <a:gd name="T80" fmla="*/ 50 w 278"/>
                <a:gd name="T81" fmla="*/ 120 h 278"/>
                <a:gd name="T82" fmla="*/ 64 w 278"/>
                <a:gd name="T83" fmla="*/ 88 h 278"/>
                <a:gd name="T84" fmla="*/ 90 w 278"/>
                <a:gd name="T85" fmla="*/ 64 h 278"/>
                <a:gd name="T86" fmla="*/ 122 w 278"/>
                <a:gd name="T87" fmla="*/ 50 h 278"/>
                <a:gd name="T88" fmla="*/ 140 w 278"/>
                <a:gd name="T89" fmla="*/ 48 h 278"/>
                <a:gd name="T90" fmla="*/ 176 w 278"/>
                <a:gd name="T91" fmla="*/ 56 h 278"/>
                <a:gd name="T92" fmla="*/ 204 w 278"/>
                <a:gd name="T93" fmla="*/ 76 h 278"/>
                <a:gd name="T94" fmla="*/ 224 w 278"/>
                <a:gd name="T95" fmla="*/ 104 h 278"/>
                <a:gd name="T96" fmla="*/ 230 w 278"/>
                <a:gd name="T97" fmla="*/ 140 h 278"/>
                <a:gd name="T98" fmla="*/ 228 w 278"/>
                <a:gd name="T99" fmla="*/ 158 h 278"/>
                <a:gd name="T100" fmla="*/ 214 w 278"/>
                <a:gd name="T101" fmla="*/ 192 h 278"/>
                <a:gd name="T102" fmla="*/ 190 w 278"/>
                <a:gd name="T103" fmla="*/ 216 h 278"/>
                <a:gd name="T104" fmla="*/ 158 w 278"/>
                <a:gd name="T105" fmla="*/ 230 h 278"/>
                <a:gd name="T106" fmla="*/ 138 w 278"/>
                <a:gd name="T107" fmla="*/ 23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8" h="278">
                  <a:moveTo>
                    <a:pt x="140" y="0"/>
                  </a:moveTo>
                  <a:lnTo>
                    <a:pt x="140" y="0"/>
                  </a:lnTo>
                  <a:lnTo>
                    <a:pt x="126" y="2"/>
                  </a:lnTo>
                  <a:lnTo>
                    <a:pt x="112" y="4"/>
                  </a:lnTo>
                  <a:lnTo>
                    <a:pt x="100" y="6"/>
                  </a:lnTo>
                  <a:lnTo>
                    <a:pt x="86" y="12"/>
                  </a:lnTo>
                  <a:lnTo>
                    <a:pt x="74" y="18"/>
                  </a:lnTo>
                  <a:lnTo>
                    <a:pt x="62" y="24"/>
                  </a:lnTo>
                  <a:lnTo>
                    <a:pt x="52" y="32"/>
                  </a:lnTo>
                  <a:lnTo>
                    <a:pt x="42" y="40"/>
                  </a:lnTo>
                  <a:lnTo>
                    <a:pt x="34" y="50"/>
                  </a:lnTo>
                  <a:lnTo>
                    <a:pt x="26" y="62"/>
                  </a:lnTo>
                  <a:lnTo>
                    <a:pt x="18" y="72"/>
                  </a:lnTo>
                  <a:lnTo>
                    <a:pt x="12" y="84"/>
                  </a:lnTo>
                  <a:lnTo>
                    <a:pt x="8" y="98"/>
                  </a:lnTo>
                  <a:lnTo>
                    <a:pt x="4" y="110"/>
                  </a:lnTo>
                  <a:lnTo>
                    <a:pt x="2" y="124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2" y="152"/>
                  </a:lnTo>
                  <a:lnTo>
                    <a:pt x="4" y="166"/>
                  </a:lnTo>
                  <a:lnTo>
                    <a:pt x="6" y="180"/>
                  </a:lnTo>
                  <a:lnTo>
                    <a:pt x="12" y="192"/>
                  </a:lnTo>
                  <a:lnTo>
                    <a:pt x="16" y="204"/>
                  </a:lnTo>
                  <a:lnTo>
                    <a:pt x="24" y="216"/>
                  </a:lnTo>
                  <a:lnTo>
                    <a:pt x="32" y="228"/>
                  </a:lnTo>
                  <a:lnTo>
                    <a:pt x="40" y="238"/>
                  </a:lnTo>
                  <a:lnTo>
                    <a:pt x="50" y="246"/>
                  </a:lnTo>
                  <a:lnTo>
                    <a:pt x="62" y="254"/>
                  </a:lnTo>
                  <a:lnTo>
                    <a:pt x="72" y="262"/>
                  </a:lnTo>
                  <a:lnTo>
                    <a:pt x="84" y="268"/>
                  </a:lnTo>
                  <a:lnTo>
                    <a:pt x="98" y="272"/>
                  </a:lnTo>
                  <a:lnTo>
                    <a:pt x="110" y="276"/>
                  </a:lnTo>
                  <a:lnTo>
                    <a:pt x="124" y="278"/>
                  </a:lnTo>
                  <a:lnTo>
                    <a:pt x="138" y="278"/>
                  </a:lnTo>
                  <a:lnTo>
                    <a:pt x="138" y="278"/>
                  </a:lnTo>
                  <a:lnTo>
                    <a:pt x="152" y="278"/>
                  </a:lnTo>
                  <a:lnTo>
                    <a:pt x="166" y="276"/>
                  </a:lnTo>
                  <a:lnTo>
                    <a:pt x="180" y="272"/>
                  </a:lnTo>
                  <a:lnTo>
                    <a:pt x="192" y="268"/>
                  </a:lnTo>
                  <a:lnTo>
                    <a:pt x="204" y="262"/>
                  </a:lnTo>
                  <a:lnTo>
                    <a:pt x="216" y="256"/>
                  </a:lnTo>
                  <a:lnTo>
                    <a:pt x="228" y="248"/>
                  </a:lnTo>
                  <a:lnTo>
                    <a:pt x="236" y="238"/>
                  </a:lnTo>
                  <a:lnTo>
                    <a:pt x="246" y="228"/>
                  </a:lnTo>
                  <a:lnTo>
                    <a:pt x="254" y="218"/>
                  </a:lnTo>
                  <a:lnTo>
                    <a:pt x="262" y="206"/>
                  </a:lnTo>
                  <a:lnTo>
                    <a:pt x="268" y="194"/>
                  </a:lnTo>
                  <a:lnTo>
                    <a:pt x="272" y="182"/>
                  </a:lnTo>
                  <a:lnTo>
                    <a:pt x="276" y="168"/>
                  </a:lnTo>
                  <a:lnTo>
                    <a:pt x="278" y="156"/>
                  </a:lnTo>
                  <a:lnTo>
                    <a:pt x="278" y="140"/>
                  </a:lnTo>
                  <a:lnTo>
                    <a:pt x="278" y="140"/>
                  </a:lnTo>
                  <a:lnTo>
                    <a:pt x="278" y="126"/>
                  </a:lnTo>
                  <a:lnTo>
                    <a:pt x="276" y="112"/>
                  </a:lnTo>
                  <a:lnTo>
                    <a:pt x="272" y="100"/>
                  </a:lnTo>
                  <a:lnTo>
                    <a:pt x="268" y="86"/>
                  </a:lnTo>
                  <a:lnTo>
                    <a:pt x="262" y="74"/>
                  </a:lnTo>
                  <a:lnTo>
                    <a:pt x="256" y="64"/>
                  </a:lnTo>
                  <a:lnTo>
                    <a:pt x="248" y="52"/>
                  </a:lnTo>
                  <a:lnTo>
                    <a:pt x="238" y="42"/>
                  </a:lnTo>
                  <a:lnTo>
                    <a:pt x="228" y="34"/>
                  </a:lnTo>
                  <a:lnTo>
                    <a:pt x="218" y="26"/>
                  </a:lnTo>
                  <a:lnTo>
                    <a:pt x="206" y="18"/>
                  </a:lnTo>
                  <a:lnTo>
                    <a:pt x="194" y="12"/>
                  </a:lnTo>
                  <a:lnTo>
                    <a:pt x="182" y="8"/>
                  </a:lnTo>
                  <a:lnTo>
                    <a:pt x="168" y="4"/>
                  </a:lnTo>
                  <a:lnTo>
                    <a:pt x="154" y="2"/>
                  </a:lnTo>
                  <a:lnTo>
                    <a:pt x="140" y="0"/>
                  </a:lnTo>
                  <a:lnTo>
                    <a:pt x="140" y="0"/>
                  </a:lnTo>
                  <a:close/>
                  <a:moveTo>
                    <a:pt x="138" y="232"/>
                  </a:moveTo>
                  <a:lnTo>
                    <a:pt x="138" y="232"/>
                  </a:lnTo>
                  <a:lnTo>
                    <a:pt x="120" y="230"/>
                  </a:lnTo>
                  <a:lnTo>
                    <a:pt x="104" y="224"/>
                  </a:lnTo>
                  <a:lnTo>
                    <a:pt x="88" y="216"/>
                  </a:lnTo>
                  <a:lnTo>
                    <a:pt x="74" y="204"/>
                  </a:lnTo>
                  <a:lnTo>
                    <a:pt x="64" y="190"/>
                  </a:lnTo>
                  <a:lnTo>
                    <a:pt x="56" y="174"/>
                  </a:lnTo>
                  <a:lnTo>
                    <a:pt x="50" y="158"/>
                  </a:lnTo>
                  <a:lnTo>
                    <a:pt x="48" y="140"/>
                  </a:lnTo>
                  <a:lnTo>
                    <a:pt x="48" y="140"/>
                  </a:lnTo>
                  <a:lnTo>
                    <a:pt x="50" y="120"/>
                  </a:lnTo>
                  <a:lnTo>
                    <a:pt x="56" y="104"/>
                  </a:lnTo>
                  <a:lnTo>
                    <a:pt x="64" y="88"/>
                  </a:lnTo>
                  <a:lnTo>
                    <a:pt x="76" y="74"/>
                  </a:lnTo>
                  <a:lnTo>
                    <a:pt x="90" y="64"/>
                  </a:lnTo>
                  <a:lnTo>
                    <a:pt x="104" y="56"/>
                  </a:lnTo>
                  <a:lnTo>
                    <a:pt x="122" y="50"/>
                  </a:lnTo>
                  <a:lnTo>
                    <a:pt x="140" y="48"/>
                  </a:lnTo>
                  <a:lnTo>
                    <a:pt x="140" y="48"/>
                  </a:lnTo>
                  <a:lnTo>
                    <a:pt x="158" y="50"/>
                  </a:lnTo>
                  <a:lnTo>
                    <a:pt x="176" y="56"/>
                  </a:lnTo>
                  <a:lnTo>
                    <a:pt x="192" y="64"/>
                  </a:lnTo>
                  <a:lnTo>
                    <a:pt x="204" y="76"/>
                  </a:lnTo>
                  <a:lnTo>
                    <a:pt x="216" y="90"/>
                  </a:lnTo>
                  <a:lnTo>
                    <a:pt x="224" y="104"/>
                  </a:lnTo>
                  <a:lnTo>
                    <a:pt x="230" y="122"/>
                  </a:lnTo>
                  <a:lnTo>
                    <a:pt x="230" y="140"/>
                  </a:lnTo>
                  <a:lnTo>
                    <a:pt x="230" y="140"/>
                  </a:lnTo>
                  <a:lnTo>
                    <a:pt x="228" y="158"/>
                  </a:lnTo>
                  <a:lnTo>
                    <a:pt x="224" y="176"/>
                  </a:lnTo>
                  <a:lnTo>
                    <a:pt x="214" y="192"/>
                  </a:lnTo>
                  <a:lnTo>
                    <a:pt x="204" y="204"/>
                  </a:lnTo>
                  <a:lnTo>
                    <a:pt x="190" y="216"/>
                  </a:lnTo>
                  <a:lnTo>
                    <a:pt x="174" y="224"/>
                  </a:lnTo>
                  <a:lnTo>
                    <a:pt x="158" y="230"/>
                  </a:lnTo>
                  <a:lnTo>
                    <a:pt x="138" y="232"/>
                  </a:lnTo>
                  <a:lnTo>
                    <a:pt x="138" y="23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FF36D361-F48C-4BBA-8B0C-FE6970071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0838" y="5026025"/>
              <a:ext cx="60325" cy="57150"/>
            </a:xfrm>
            <a:custGeom>
              <a:avLst/>
              <a:gdLst>
                <a:gd name="T0" fmla="*/ 38 w 38"/>
                <a:gd name="T1" fmla="*/ 28 h 36"/>
                <a:gd name="T2" fmla="*/ 38 w 38"/>
                <a:gd name="T3" fmla="*/ 28 h 36"/>
                <a:gd name="T4" fmla="*/ 36 w 38"/>
                <a:gd name="T5" fmla="*/ 34 h 36"/>
                <a:gd name="T6" fmla="*/ 32 w 38"/>
                <a:gd name="T7" fmla="*/ 36 h 36"/>
                <a:gd name="T8" fmla="*/ 6 w 38"/>
                <a:gd name="T9" fmla="*/ 36 h 36"/>
                <a:gd name="T10" fmla="*/ 6 w 38"/>
                <a:gd name="T11" fmla="*/ 36 h 36"/>
                <a:gd name="T12" fmla="*/ 2 w 38"/>
                <a:gd name="T13" fmla="*/ 34 h 36"/>
                <a:gd name="T14" fmla="*/ 0 w 38"/>
                <a:gd name="T15" fmla="*/ 28 h 36"/>
                <a:gd name="T16" fmla="*/ 0 w 38"/>
                <a:gd name="T17" fmla="*/ 6 h 36"/>
                <a:gd name="T18" fmla="*/ 0 w 38"/>
                <a:gd name="T19" fmla="*/ 6 h 36"/>
                <a:gd name="T20" fmla="*/ 2 w 38"/>
                <a:gd name="T21" fmla="*/ 2 h 36"/>
                <a:gd name="T22" fmla="*/ 6 w 38"/>
                <a:gd name="T23" fmla="*/ 0 h 36"/>
                <a:gd name="T24" fmla="*/ 32 w 38"/>
                <a:gd name="T25" fmla="*/ 0 h 36"/>
                <a:gd name="T26" fmla="*/ 32 w 38"/>
                <a:gd name="T27" fmla="*/ 0 h 36"/>
                <a:gd name="T28" fmla="*/ 36 w 38"/>
                <a:gd name="T29" fmla="*/ 2 h 36"/>
                <a:gd name="T30" fmla="*/ 38 w 38"/>
                <a:gd name="T31" fmla="*/ 8 h 36"/>
                <a:gd name="T32" fmla="*/ 38 w 38"/>
                <a:gd name="T33" fmla="*/ 2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36">
                  <a:moveTo>
                    <a:pt x="38" y="28"/>
                  </a:moveTo>
                  <a:lnTo>
                    <a:pt x="38" y="28"/>
                  </a:lnTo>
                  <a:lnTo>
                    <a:pt x="36" y="34"/>
                  </a:lnTo>
                  <a:lnTo>
                    <a:pt x="32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2" y="34"/>
                  </a:lnTo>
                  <a:lnTo>
                    <a:pt x="0" y="28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2"/>
                  </a:lnTo>
                  <a:lnTo>
                    <a:pt x="38" y="8"/>
                  </a:lnTo>
                  <a:lnTo>
                    <a:pt x="38" y="28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F32E91E2-6210-4CC3-8117-B8D1B78F0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7663" y="5400675"/>
              <a:ext cx="60325" cy="57150"/>
            </a:xfrm>
            <a:custGeom>
              <a:avLst/>
              <a:gdLst>
                <a:gd name="T0" fmla="*/ 38 w 38"/>
                <a:gd name="T1" fmla="*/ 6 h 36"/>
                <a:gd name="T2" fmla="*/ 38 w 38"/>
                <a:gd name="T3" fmla="*/ 6 h 36"/>
                <a:gd name="T4" fmla="*/ 36 w 38"/>
                <a:gd name="T5" fmla="*/ 2 h 36"/>
                <a:gd name="T6" fmla="*/ 32 w 38"/>
                <a:gd name="T7" fmla="*/ 0 h 36"/>
                <a:gd name="T8" fmla="*/ 6 w 38"/>
                <a:gd name="T9" fmla="*/ 0 h 36"/>
                <a:gd name="T10" fmla="*/ 6 w 38"/>
                <a:gd name="T11" fmla="*/ 0 h 36"/>
                <a:gd name="T12" fmla="*/ 2 w 38"/>
                <a:gd name="T13" fmla="*/ 2 h 36"/>
                <a:gd name="T14" fmla="*/ 0 w 38"/>
                <a:gd name="T15" fmla="*/ 6 h 36"/>
                <a:gd name="T16" fmla="*/ 0 w 38"/>
                <a:gd name="T17" fmla="*/ 28 h 36"/>
                <a:gd name="T18" fmla="*/ 0 w 38"/>
                <a:gd name="T19" fmla="*/ 28 h 36"/>
                <a:gd name="T20" fmla="*/ 2 w 38"/>
                <a:gd name="T21" fmla="*/ 34 h 36"/>
                <a:gd name="T22" fmla="*/ 6 w 38"/>
                <a:gd name="T23" fmla="*/ 36 h 36"/>
                <a:gd name="T24" fmla="*/ 32 w 38"/>
                <a:gd name="T25" fmla="*/ 36 h 36"/>
                <a:gd name="T26" fmla="*/ 32 w 38"/>
                <a:gd name="T27" fmla="*/ 36 h 36"/>
                <a:gd name="T28" fmla="*/ 36 w 38"/>
                <a:gd name="T29" fmla="*/ 34 h 36"/>
                <a:gd name="T30" fmla="*/ 38 w 38"/>
                <a:gd name="T31" fmla="*/ 28 h 36"/>
                <a:gd name="T32" fmla="*/ 38 w 38"/>
                <a:gd name="T33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36">
                  <a:moveTo>
                    <a:pt x="38" y="6"/>
                  </a:moveTo>
                  <a:lnTo>
                    <a:pt x="38" y="6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34"/>
                  </a:lnTo>
                  <a:lnTo>
                    <a:pt x="6" y="36"/>
                  </a:lnTo>
                  <a:lnTo>
                    <a:pt x="32" y="36"/>
                  </a:lnTo>
                  <a:lnTo>
                    <a:pt x="32" y="36"/>
                  </a:lnTo>
                  <a:lnTo>
                    <a:pt x="36" y="34"/>
                  </a:lnTo>
                  <a:lnTo>
                    <a:pt x="38" y="28"/>
                  </a:lnTo>
                  <a:lnTo>
                    <a:pt x="38" y="6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90D19D47-839C-4B8F-A40E-A83AC8EF4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9238" y="5041900"/>
              <a:ext cx="73025" cy="73025"/>
            </a:xfrm>
            <a:custGeom>
              <a:avLst/>
              <a:gdLst>
                <a:gd name="T0" fmla="*/ 46 w 46"/>
                <a:gd name="T1" fmla="*/ 24 h 46"/>
                <a:gd name="T2" fmla="*/ 46 w 46"/>
                <a:gd name="T3" fmla="*/ 24 h 46"/>
                <a:gd name="T4" fmla="*/ 46 w 46"/>
                <a:gd name="T5" fmla="*/ 28 h 46"/>
                <a:gd name="T6" fmla="*/ 44 w 46"/>
                <a:gd name="T7" fmla="*/ 32 h 46"/>
                <a:gd name="T8" fmla="*/ 20 w 46"/>
                <a:gd name="T9" fmla="*/ 46 h 46"/>
                <a:gd name="T10" fmla="*/ 20 w 46"/>
                <a:gd name="T11" fmla="*/ 46 h 46"/>
                <a:gd name="T12" fmla="*/ 16 w 46"/>
                <a:gd name="T13" fmla="*/ 46 h 46"/>
                <a:gd name="T14" fmla="*/ 12 w 46"/>
                <a:gd name="T15" fmla="*/ 42 h 46"/>
                <a:gd name="T16" fmla="*/ 2 w 46"/>
                <a:gd name="T17" fmla="*/ 22 h 46"/>
                <a:gd name="T18" fmla="*/ 2 w 46"/>
                <a:gd name="T19" fmla="*/ 22 h 46"/>
                <a:gd name="T20" fmla="*/ 0 w 46"/>
                <a:gd name="T21" fmla="*/ 18 h 46"/>
                <a:gd name="T22" fmla="*/ 4 w 46"/>
                <a:gd name="T23" fmla="*/ 14 h 46"/>
                <a:gd name="T24" fmla="*/ 26 w 46"/>
                <a:gd name="T25" fmla="*/ 0 h 46"/>
                <a:gd name="T26" fmla="*/ 26 w 46"/>
                <a:gd name="T27" fmla="*/ 0 h 46"/>
                <a:gd name="T28" fmla="*/ 32 w 46"/>
                <a:gd name="T29" fmla="*/ 0 h 46"/>
                <a:gd name="T30" fmla="*/ 34 w 46"/>
                <a:gd name="T31" fmla="*/ 4 h 46"/>
                <a:gd name="T32" fmla="*/ 46 w 46"/>
                <a:gd name="T33" fmla="*/ 2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46">
                  <a:moveTo>
                    <a:pt x="46" y="24"/>
                  </a:moveTo>
                  <a:lnTo>
                    <a:pt x="46" y="24"/>
                  </a:lnTo>
                  <a:lnTo>
                    <a:pt x="46" y="28"/>
                  </a:lnTo>
                  <a:lnTo>
                    <a:pt x="44" y="32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16" y="46"/>
                  </a:lnTo>
                  <a:lnTo>
                    <a:pt x="12" y="4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4" y="14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4" y="4"/>
                  </a:lnTo>
                  <a:lnTo>
                    <a:pt x="46" y="24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DFA67C22-8B29-4884-8264-8C5361E6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563" y="5368925"/>
              <a:ext cx="69850" cy="69850"/>
            </a:xfrm>
            <a:custGeom>
              <a:avLst/>
              <a:gdLst>
                <a:gd name="T0" fmla="*/ 32 w 44"/>
                <a:gd name="T1" fmla="*/ 4 h 44"/>
                <a:gd name="T2" fmla="*/ 32 w 44"/>
                <a:gd name="T3" fmla="*/ 4 h 44"/>
                <a:gd name="T4" fmla="*/ 30 w 44"/>
                <a:gd name="T5" fmla="*/ 0 h 44"/>
                <a:gd name="T6" fmla="*/ 26 w 44"/>
                <a:gd name="T7" fmla="*/ 0 h 44"/>
                <a:gd name="T8" fmla="*/ 2 w 44"/>
                <a:gd name="T9" fmla="*/ 14 h 44"/>
                <a:gd name="T10" fmla="*/ 2 w 44"/>
                <a:gd name="T11" fmla="*/ 14 h 44"/>
                <a:gd name="T12" fmla="*/ 0 w 44"/>
                <a:gd name="T13" fmla="*/ 16 h 44"/>
                <a:gd name="T14" fmla="*/ 0 w 44"/>
                <a:gd name="T15" fmla="*/ 22 h 44"/>
                <a:gd name="T16" fmla="*/ 12 w 44"/>
                <a:gd name="T17" fmla="*/ 40 h 44"/>
                <a:gd name="T18" fmla="*/ 12 w 44"/>
                <a:gd name="T19" fmla="*/ 40 h 44"/>
                <a:gd name="T20" fmla="*/ 14 w 44"/>
                <a:gd name="T21" fmla="*/ 44 h 44"/>
                <a:gd name="T22" fmla="*/ 20 w 44"/>
                <a:gd name="T23" fmla="*/ 44 h 44"/>
                <a:gd name="T24" fmla="*/ 42 w 44"/>
                <a:gd name="T25" fmla="*/ 32 h 44"/>
                <a:gd name="T26" fmla="*/ 42 w 44"/>
                <a:gd name="T27" fmla="*/ 32 h 44"/>
                <a:gd name="T28" fmla="*/ 44 w 44"/>
                <a:gd name="T29" fmla="*/ 28 h 44"/>
                <a:gd name="T30" fmla="*/ 44 w 44"/>
                <a:gd name="T31" fmla="*/ 22 h 44"/>
                <a:gd name="T32" fmla="*/ 32 w 44"/>
                <a:gd name="T33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44">
                  <a:moveTo>
                    <a:pt x="32" y="4"/>
                  </a:moveTo>
                  <a:lnTo>
                    <a:pt x="32" y="4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14" y="44"/>
                  </a:lnTo>
                  <a:lnTo>
                    <a:pt x="20" y="44"/>
                  </a:lnTo>
                  <a:lnTo>
                    <a:pt x="42" y="32"/>
                  </a:lnTo>
                  <a:lnTo>
                    <a:pt x="42" y="32"/>
                  </a:lnTo>
                  <a:lnTo>
                    <a:pt x="44" y="28"/>
                  </a:lnTo>
                  <a:lnTo>
                    <a:pt x="44" y="22"/>
                  </a:lnTo>
                  <a:lnTo>
                    <a:pt x="32" y="4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C6F3FFD3-6448-4B58-8EA0-6CCDDF432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563" y="5111750"/>
              <a:ext cx="69850" cy="69850"/>
            </a:xfrm>
            <a:custGeom>
              <a:avLst/>
              <a:gdLst>
                <a:gd name="T0" fmla="*/ 42 w 44"/>
                <a:gd name="T1" fmla="*/ 12 h 44"/>
                <a:gd name="T2" fmla="*/ 42 w 44"/>
                <a:gd name="T3" fmla="*/ 12 h 44"/>
                <a:gd name="T4" fmla="*/ 44 w 44"/>
                <a:gd name="T5" fmla="*/ 16 h 44"/>
                <a:gd name="T6" fmla="*/ 44 w 44"/>
                <a:gd name="T7" fmla="*/ 20 h 44"/>
                <a:gd name="T8" fmla="*/ 32 w 44"/>
                <a:gd name="T9" fmla="*/ 42 h 44"/>
                <a:gd name="T10" fmla="*/ 32 w 44"/>
                <a:gd name="T11" fmla="*/ 42 h 44"/>
                <a:gd name="T12" fmla="*/ 28 w 44"/>
                <a:gd name="T13" fmla="*/ 44 h 44"/>
                <a:gd name="T14" fmla="*/ 22 w 44"/>
                <a:gd name="T15" fmla="*/ 44 h 44"/>
                <a:gd name="T16" fmla="*/ 4 w 44"/>
                <a:gd name="T17" fmla="*/ 32 h 44"/>
                <a:gd name="T18" fmla="*/ 4 w 44"/>
                <a:gd name="T19" fmla="*/ 32 h 44"/>
                <a:gd name="T20" fmla="*/ 0 w 44"/>
                <a:gd name="T21" fmla="*/ 28 h 44"/>
                <a:gd name="T22" fmla="*/ 0 w 44"/>
                <a:gd name="T23" fmla="*/ 24 h 44"/>
                <a:gd name="T24" fmla="*/ 14 w 44"/>
                <a:gd name="T25" fmla="*/ 2 h 44"/>
                <a:gd name="T26" fmla="*/ 14 w 44"/>
                <a:gd name="T27" fmla="*/ 2 h 44"/>
                <a:gd name="T28" fmla="*/ 18 w 44"/>
                <a:gd name="T29" fmla="*/ 0 h 44"/>
                <a:gd name="T30" fmla="*/ 22 w 44"/>
                <a:gd name="T31" fmla="*/ 0 h 44"/>
                <a:gd name="T32" fmla="*/ 42 w 44"/>
                <a:gd name="T33" fmla="*/ 1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44">
                  <a:moveTo>
                    <a:pt x="42" y="12"/>
                  </a:moveTo>
                  <a:lnTo>
                    <a:pt x="42" y="12"/>
                  </a:lnTo>
                  <a:lnTo>
                    <a:pt x="44" y="16"/>
                  </a:lnTo>
                  <a:lnTo>
                    <a:pt x="44" y="2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28" y="44"/>
                  </a:lnTo>
                  <a:lnTo>
                    <a:pt x="22" y="44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42" y="1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45">
              <a:extLst>
                <a:ext uri="{FF2B5EF4-FFF2-40B4-BE49-F238E27FC236}">
                  <a16:creationId xmlns:a16="http://schemas.microsoft.com/office/drawing/2014/main" id="{F4AC71F3-95B9-421A-9055-26232199E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413" y="5299075"/>
              <a:ext cx="69850" cy="73025"/>
            </a:xfrm>
            <a:custGeom>
              <a:avLst/>
              <a:gdLst>
                <a:gd name="T0" fmla="*/ 22 w 44"/>
                <a:gd name="T1" fmla="*/ 2 h 46"/>
                <a:gd name="T2" fmla="*/ 22 w 44"/>
                <a:gd name="T3" fmla="*/ 2 h 46"/>
                <a:gd name="T4" fmla="*/ 16 w 44"/>
                <a:gd name="T5" fmla="*/ 0 h 46"/>
                <a:gd name="T6" fmla="*/ 12 w 44"/>
                <a:gd name="T7" fmla="*/ 2 h 46"/>
                <a:gd name="T8" fmla="*/ 0 w 44"/>
                <a:gd name="T9" fmla="*/ 26 h 46"/>
                <a:gd name="T10" fmla="*/ 0 w 44"/>
                <a:gd name="T11" fmla="*/ 26 h 46"/>
                <a:gd name="T12" fmla="*/ 0 w 44"/>
                <a:gd name="T13" fmla="*/ 30 h 46"/>
                <a:gd name="T14" fmla="*/ 2 w 44"/>
                <a:gd name="T15" fmla="*/ 34 h 46"/>
                <a:gd name="T16" fmla="*/ 22 w 44"/>
                <a:gd name="T17" fmla="*/ 46 h 46"/>
                <a:gd name="T18" fmla="*/ 22 w 44"/>
                <a:gd name="T19" fmla="*/ 46 h 46"/>
                <a:gd name="T20" fmla="*/ 26 w 44"/>
                <a:gd name="T21" fmla="*/ 46 h 46"/>
                <a:gd name="T22" fmla="*/ 30 w 44"/>
                <a:gd name="T23" fmla="*/ 44 h 46"/>
                <a:gd name="T24" fmla="*/ 44 w 44"/>
                <a:gd name="T25" fmla="*/ 20 h 46"/>
                <a:gd name="T26" fmla="*/ 44 w 44"/>
                <a:gd name="T27" fmla="*/ 20 h 46"/>
                <a:gd name="T28" fmla="*/ 44 w 44"/>
                <a:gd name="T29" fmla="*/ 16 h 46"/>
                <a:gd name="T30" fmla="*/ 40 w 44"/>
                <a:gd name="T31" fmla="*/ 12 h 46"/>
                <a:gd name="T32" fmla="*/ 22 w 44"/>
                <a:gd name="T33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46">
                  <a:moveTo>
                    <a:pt x="22" y="2"/>
                  </a:moveTo>
                  <a:lnTo>
                    <a:pt x="22" y="2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4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6" y="46"/>
                  </a:lnTo>
                  <a:lnTo>
                    <a:pt x="30" y="44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4" y="16"/>
                  </a:lnTo>
                  <a:lnTo>
                    <a:pt x="40" y="12"/>
                  </a:lnTo>
                  <a:lnTo>
                    <a:pt x="22" y="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D2430502-2838-4BE8-B984-E3D955B45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3513" y="5210175"/>
              <a:ext cx="57150" cy="60325"/>
            </a:xfrm>
            <a:custGeom>
              <a:avLst/>
              <a:gdLst>
                <a:gd name="T0" fmla="*/ 30 w 36"/>
                <a:gd name="T1" fmla="*/ 0 h 38"/>
                <a:gd name="T2" fmla="*/ 30 w 36"/>
                <a:gd name="T3" fmla="*/ 0 h 38"/>
                <a:gd name="T4" fmla="*/ 34 w 36"/>
                <a:gd name="T5" fmla="*/ 2 h 38"/>
                <a:gd name="T6" fmla="*/ 36 w 36"/>
                <a:gd name="T7" fmla="*/ 6 h 38"/>
                <a:gd name="T8" fmla="*/ 36 w 36"/>
                <a:gd name="T9" fmla="*/ 32 h 38"/>
                <a:gd name="T10" fmla="*/ 36 w 36"/>
                <a:gd name="T11" fmla="*/ 32 h 38"/>
                <a:gd name="T12" fmla="*/ 34 w 36"/>
                <a:gd name="T13" fmla="*/ 36 h 38"/>
                <a:gd name="T14" fmla="*/ 30 w 36"/>
                <a:gd name="T15" fmla="*/ 38 h 38"/>
                <a:gd name="T16" fmla="*/ 8 w 36"/>
                <a:gd name="T17" fmla="*/ 38 h 38"/>
                <a:gd name="T18" fmla="*/ 8 w 36"/>
                <a:gd name="T19" fmla="*/ 38 h 38"/>
                <a:gd name="T20" fmla="*/ 2 w 36"/>
                <a:gd name="T21" fmla="*/ 36 h 38"/>
                <a:gd name="T22" fmla="*/ 0 w 36"/>
                <a:gd name="T23" fmla="*/ 32 h 38"/>
                <a:gd name="T24" fmla="*/ 0 w 36"/>
                <a:gd name="T25" fmla="*/ 6 h 38"/>
                <a:gd name="T26" fmla="*/ 0 w 36"/>
                <a:gd name="T27" fmla="*/ 6 h 38"/>
                <a:gd name="T28" fmla="*/ 2 w 36"/>
                <a:gd name="T29" fmla="*/ 2 h 38"/>
                <a:gd name="T30" fmla="*/ 8 w 36"/>
                <a:gd name="T31" fmla="*/ 0 h 38"/>
                <a:gd name="T32" fmla="*/ 30 w 36"/>
                <a:gd name="T3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38">
                  <a:moveTo>
                    <a:pt x="30" y="0"/>
                  </a:moveTo>
                  <a:lnTo>
                    <a:pt x="30" y="0"/>
                  </a:lnTo>
                  <a:lnTo>
                    <a:pt x="34" y="2"/>
                  </a:lnTo>
                  <a:lnTo>
                    <a:pt x="36" y="6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34" y="36"/>
                  </a:lnTo>
                  <a:lnTo>
                    <a:pt x="30" y="38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2" y="36"/>
                  </a:lnTo>
                  <a:lnTo>
                    <a:pt x="0" y="3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8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9C679614-C23A-4F13-8F62-A6248CB14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163" y="5213350"/>
              <a:ext cx="57150" cy="60325"/>
            </a:xfrm>
            <a:custGeom>
              <a:avLst/>
              <a:gdLst>
                <a:gd name="T0" fmla="*/ 6 w 36"/>
                <a:gd name="T1" fmla="*/ 0 h 38"/>
                <a:gd name="T2" fmla="*/ 6 w 36"/>
                <a:gd name="T3" fmla="*/ 0 h 38"/>
                <a:gd name="T4" fmla="*/ 2 w 36"/>
                <a:gd name="T5" fmla="*/ 2 h 38"/>
                <a:gd name="T6" fmla="*/ 0 w 36"/>
                <a:gd name="T7" fmla="*/ 4 h 38"/>
                <a:gd name="T8" fmla="*/ 0 w 36"/>
                <a:gd name="T9" fmla="*/ 32 h 38"/>
                <a:gd name="T10" fmla="*/ 0 w 36"/>
                <a:gd name="T11" fmla="*/ 32 h 38"/>
                <a:gd name="T12" fmla="*/ 2 w 36"/>
                <a:gd name="T13" fmla="*/ 36 h 38"/>
                <a:gd name="T14" fmla="*/ 6 w 36"/>
                <a:gd name="T15" fmla="*/ 38 h 38"/>
                <a:gd name="T16" fmla="*/ 28 w 36"/>
                <a:gd name="T17" fmla="*/ 38 h 38"/>
                <a:gd name="T18" fmla="*/ 28 w 36"/>
                <a:gd name="T19" fmla="*/ 38 h 38"/>
                <a:gd name="T20" fmla="*/ 34 w 36"/>
                <a:gd name="T21" fmla="*/ 36 h 38"/>
                <a:gd name="T22" fmla="*/ 36 w 36"/>
                <a:gd name="T23" fmla="*/ 32 h 38"/>
                <a:gd name="T24" fmla="*/ 36 w 36"/>
                <a:gd name="T25" fmla="*/ 6 h 38"/>
                <a:gd name="T26" fmla="*/ 36 w 36"/>
                <a:gd name="T27" fmla="*/ 6 h 38"/>
                <a:gd name="T28" fmla="*/ 34 w 36"/>
                <a:gd name="T29" fmla="*/ 2 h 38"/>
                <a:gd name="T30" fmla="*/ 28 w 36"/>
                <a:gd name="T31" fmla="*/ 0 h 38"/>
                <a:gd name="T32" fmla="*/ 6 w 36"/>
                <a:gd name="T3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38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6" y="3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2"/>
                  </a:lnTo>
                  <a:lnTo>
                    <a:pt x="28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757835CD-1AF9-4523-8A81-807E43A54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563" y="5295900"/>
              <a:ext cx="69850" cy="73025"/>
            </a:xfrm>
            <a:custGeom>
              <a:avLst/>
              <a:gdLst>
                <a:gd name="T0" fmla="*/ 22 w 44"/>
                <a:gd name="T1" fmla="*/ 2 h 46"/>
                <a:gd name="T2" fmla="*/ 22 w 44"/>
                <a:gd name="T3" fmla="*/ 2 h 46"/>
                <a:gd name="T4" fmla="*/ 26 w 44"/>
                <a:gd name="T5" fmla="*/ 0 h 46"/>
                <a:gd name="T6" fmla="*/ 30 w 44"/>
                <a:gd name="T7" fmla="*/ 4 h 46"/>
                <a:gd name="T8" fmla="*/ 44 w 44"/>
                <a:gd name="T9" fmla="*/ 26 h 46"/>
                <a:gd name="T10" fmla="*/ 44 w 44"/>
                <a:gd name="T11" fmla="*/ 26 h 46"/>
                <a:gd name="T12" fmla="*/ 44 w 44"/>
                <a:gd name="T13" fmla="*/ 30 h 46"/>
                <a:gd name="T14" fmla="*/ 40 w 44"/>
                <a:gd name="T15" fmla="*/ 34 h 46"/>
                <a:gd name="T16" fmla="*/ 22 w 44"/>
                <a:gd name="T17" fmla="*/ 46 h 46"/>
                <a:gd name="T18" fmla="*/ 22 w 44"/>
                <a:gd name="T19" fmla="*/ 46 h 46"/>
                <a:gd name="T20" fmla="*/ 16 w 44"/>
                <a:gd name="T21" fmla="*/ 46 h 46"/>
                <a:gd name="T22" fmla="*/ 12 w 44"/>
                <a:gd name="T23" fmla="*/ 44 h 46"/>
                <a:gd name="T24" fmla="*/ 0 w 44"/>
                <a:gd name="T25" fmla="*/ 20 h 46"/>
                <a:gd name="T26" fmla="*/ 0 w 44"/>
                <a:gd name="T27" fmla="*/ 20 h 46"/>
                <a:gd name="T28" fmla="*/ 0 w 44"/>
                <a:gd name="T29" fmla="*/ 16 h 46"/>
                <a:gd name="T30" fmla="*/ 2 w 44"/>
                <a:gd name="T31" fmla="*/ 12 h 46"/>
                <a:gd name="T32" fmla="*/ 22 w 44"/>
                <a:gd name="T33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46">
                  <a:moveTo>
                    <a:pt x="22" y="2"/>
                  </a:moveTo>
                  <a:lnTo>
                    <a:pt x="22" y="2"/>
                  </a:lnTo>
                  <a:lnTo>
                    <a:pt x="26" y="0"/>
                  </a:lnTo>
                  <a:lnTo>
                    <a:pt x="30" y="4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44" y="30"/>
                  </a:lnTo>
                  <a:lnTo>
                    <a:pt x="40" y="34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16" y="46"/>
                  </a:lnTo>
                  <a:lnTo>
                    <a:pt x="12" y="4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22" y="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9E62DA78-5158-4A93-84FB-C4B9AFA05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413" y="5111750"/>
              <a:ext cx="69850" cy="73025"/>
            </a:xfrm>
            <a:custGeom>
              <a:avLst/>
              <a:gdLst>
                <a:gd name="T0" fmla="*/ 4 w 44"/>
                <a:gd name="T1" fmla="*/ 12 h 46"/>
                <a:gd name="T2" fmla="*/ 4 w 44"/>
                <a:gd name="T3" fmla="*/ 12 h 46"/>
                <a:gd name="T4" fmla="*/ 0 w 44"/>
                <a:gd name="T5" fmla="*/ 16 h 46"/>
                <a:gd name="T6" fmla="*/ 0 w 44"/>
                <a:gd name="T7" fmla="*/ 20 h 46"/>
                <a:gd name="T8" fmla="*/ 14 w 44"/>
                <a:gd name="T9" fmla="*/ 44 h 46"/>
                <a:gd name="T10" fmla="*/ 14 w 44"/>
                <a:gd name="T11" fmla="*/ 44 h 46"/>
                <a:gd name="T12" fmla="*/ 18 w 44"/>
                <a:gd name="T13" fmla="*/ 46 h 46"/>
                <a:gd name="T14" fmla="*/ 22 w 44"/>
                <a:gd name="T15" fmla="*/ 46 h 46"/>
                <a:gd name="T16" fmla="*/ 42 w 44"/>
                <a:gd name="T17" fmla="*/ 34 h 46"/>
                <a:gd name="T18" fmla="*/ 42 w 44"/>
                <a:gd name="T19" fmla="*/ 34 h 46"/>
                <a:gd name="T20" fmla="*/ 44 w 44"/>
                <a:gd name="T21" fmla="*/ 30 h 46"/>
                <a:gd name="T22" fmla="*/ 44 w 44"/>
                <a:gd name="T23" fmla="*/ 26 h 46"/>
                <a:gd name="T24" fmla="*/ 32 w 44"/>
                <a:gd name="T25" fmla="*/ 2 h 46"/>
                <a:gd name="T26" fmla="*/ 32 w 44"/>
                <a:gd name="T27" fmla="*/ 2 h 46"/>
                <a:gd name="T28" fmla="*/ 28 w 44"/>
                <a:gd name="T29" fmla="*/ 0 h 46"/>
                <a:gd name="T30" fmla="*/ 22 w 44"/>
                <a:gd name="T31" fmla="*/ 2 h 46"/>
                <a:gd name="T32" fmla="*/ 4 w 44"/>
                <a:gd name="T33" fmla="*/ 1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46">
                  <a:moveTo>
                    <a:pt x="4" y="12"/>
                  </a:moveTo>
                  <a:lnTo>
                    <a:pt x="4" y="12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8" y="46"/>
                  </a:lnTo>
                  <a:lnTo>
                    <a:pt x="22" y="46"/>
                  </a:lnTo>
                  <a:lnTo>
                    <a:pt x="42" y="34"/>
                  </a:lnTo>
                  <a:lnTo>
                    <a:pt x="42" y="34"/>
                  </a:lnTo>
                  <a:lnTo>
                    <a:pt x="44" y="30"/>
                  </a:lnTo>
                  <a:lnTo>
                    <a:pt x="44" y="26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A0B605FA-D07F-4331-85B9-FD7EFF640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9238" y="5365750"/>
              <a:ext cx="73025" cy="73025"/>
            </a:xfrm>
            <a:custGeom>
              <a:avLst/>
              <a:gdLst>
                <a:gd name="T0" fmla="*/ 12 w 46"/>
                <a:gd name="T1" fmla="*/ 4 h 46"/>
                <a:gd name="T2" fmla="*/ 12 w 46"/>
                <a:gd name="T3" fmla="*/ 4 h 46"/>
                <a:gd name="T4" fmla="*/ 16 w 46"/>
                <a:gd name="T5" fmla="*/ 0 h 46"/>
                <a:gd name="T6" fmla="*/ 20 w 46"/>
                <a:gd name="T7" fmla="*/ 0 h 46"/>
                <a:gd name="T8" fmla="*/ 44 w 46"/>
                <a:gd name="T9" fmla="*/ 14 h 46"/>
                <a:gd name="T10" fmla="*/ 44 w 46"/>
                <a:gd name="T11" fmla="*/ 14 h 46"/>
                <a:gd name="T12" fmla="*/ 46 w 46"/>
                <a:gd name="T13" fmla="*/ 18 h 46"/>
                <a:gd name="T14" fmla="*/ 44 w 46"/>
                <a:gd name="T15" fmla="*/ 24 h 46"/>
                <a:gd name="T16" fmla="*/ 32 w 46"/>
                <a:gd name="T17" fmla="*/ 42 h 46"/>
                <a:gd name="T18" fmla="*/ 32 w 46"/>
                <a:gd name="T19" fmla="*/ 42 h 46"/>
                <a:gd name="T20" fmla="*/ 30 w 46"/>
                <a:gd name="T21" fmla="*/ 46 h 46"/>
                <a:gd name="T22" fmla="*/ 24 w 46"/>
                <a:gd name="T23" fmla="*/ 46 h 46"/>
                <a:gd name="T24" fmla="*/ 2 w 46"/>
                <a:gd name="T25" fmla="*/ 32 h 46"/>
                <a:gd name="T26" fmla="*/ 2 w 46"/>
                <a:gd name="T27" fmla="*/ 32 h 46"/>
                <a:gd name="T28" fmla="*/ 0 w 46"/>
                <a:gd name="T29" fmla="*/ 28 h 46"/>
                <a:gd name="T30" fmla="*/ 0 w 46"/>
                <a:gd name="T31" fmla="*/ 24 h 46"/>
                <a:gd name="T32" fmla="*/ 12 w 46"/>
                <a:gd name="T33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46">
                  <a:moveTo>
                    <a:pt x="12" y="4"/>
                  </a:moveTo>
                  <a:lnTo>
                    <a:pt x="12" y="4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44" y="14"/>
                  </a:lnTo>
                  <a:lnTo>
                    <a:pt x="44" y="14"/>
                  </a:lnTo>
                  <a:lnTo>
                    <a:pt x="46" y="18"/>
                  </a:lnTo>
                  <a:lnTo>
                    <a:pt x="44" y="24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0" y="46"/>
                  </a:lnTo>
                  <a:lnTo>
                    <a:pt x="24" y="46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12" y="4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B481D00E-EF73-4507-B2E3-AA5A0C801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563" y="5045075"/>
              <a:ext cx="73025" cy="69850"/>
            </a:xfrm>
            <a:custGeom>
              <a:avLst/>
              <a:gdLst>
                <a:gd name="T0" fmla="*/ 2 w 46"/>
                <a:gd name="T1" fmla="*/ 22 h 44"/>
                <a:gd name="T2" fmla="*/ 2 w 46"/>
                <a:gd name="T3" fmla="*/ 22 h 44"/>
                <a:gd name="T4" fmla="*/ 0 w 46"/>
                <a:gd name="T5" fmla="*/ 28 h 44"/>
                <a:gd name="T6" fmla="*/ 2 w 46"/>
                <a:gd name="T7" fmla="*/ 30 h 44"/>
                <a:gd name="T8" fmla="*/ 26 w 46"/>
                <a:gd name="T9" fmla="*/ 44 h 44"/>
                <a:gd name="T10" fmla="*/ 26 w 46"/>
                <a:gd name="T11" fmla="*/ 44 h 44"/>
                <a:gd name="T12" fmla="*/ 30 w 46"/>
                <a:gd name="T13" fmla="*/ 44 h 44"/>
                <a:gd name="T14" fmla="*/ 34 w 46"/>
                <a:gd name="T15" fmla="*/ 42 h 44"/>
                <a:gd name="T16" fmla="*/ 46 w 46"/>
                <a:gd name="T17" fmla="*/ 22 h 44"/>
                <a:gd name="T18" fmla="*/ 46 w 46"/>
                <a:gd name="T19" fmla="*/ 22 h 44"/>
                <a:gd name="T20" fmla="*/ 46 w 46"/>
                <a:gd name="T21" fmla="*/ 18 h 44"/>
                <a:gd name="T22" fmla="*/ 44 w 46"/>
                <a:gd name="T23" fmla="*/ 14 h 44"/>
                <a:gd name="T24" fmla="*/ 22 w 46"/>
                <a:gd name="T25" fmla="*/ 0 h 44"/>
                <a:gd name="T26" fmla="*/ 22 w 46"/>
                <a:gd name="T27" fmla="*/ 0 h 44"/>
                <a:gd name="T28" fmla="*/ 16 w 46"/>
                <a:gd name="T29" fmla="*/ 0 h 44"/>
                <a:gd name="T30" fmla="*/ 14 w 46"/>
                <a:gd name="T31" fmla="*/ 4 h 44"/>
                <a:gd name="T32" fmla="*/ 2 w 46"/>
                <a:gd name="T3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44">
                  <a:moveTo>
                    <a:pt x="2" y="22"/>
                  </a:moveTo>
                  <a:lnTo>
                    <a:pt x="2" y="22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30" y="44"/>
                  </a:lnTo>
                  <a:lnTo>
                    <a:pt x="34" y="42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6" y="18"/>
                  </a:lnTo>
                  <a:lnTo>
                    <a:pt x="44" y="14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4" y="4"/>
                  </a:lnTo>
                  <a:lnTo>
                    <a:pt x="2" y="2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6" name="Freeform 52">
              <a:extLst>
                <a:ext uri="{FF2B5EF4-FFF2-40B4-BE49-F238E27FC236}">
                  <a16:creationId xmlns:a16="http://schemas.microsoft.com/office/drawing/2014/main" id="{9A3B2E90-6144-4BCA-A43D-1AD3A384A2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8438" y="5057775"/>
              <a:ext cx="361950" cy="365125"/>
            </a:xfrm>
            <a:custGeom>
              <a:avLst/>
              <a:gdLst>
                <a:gd name="T0" fmla="*/ 114 w 228"/>
                <a:gd name="T1" fmla="*/ 0 h 230"/>
                <a:gd name="T2" fmla="*/ 70 w 228"/>
                <a:gd name="T3" fmla="*/ 10 h 230"/>
                <a:gd name="T4" fmla="*/ 34 w 228"/>
                <a:gd name="T5" fmla="*/ 34 h 230"/>
                <a:gd name="T6" fmla="*/ 8 w 228"/>
                <a:gd name="T7" fmla="*/ 70 h 230"/>
                <a:gd name="T8" fmla="*/ 0 w 228"/>
                <a:gd name="T9" fmla="*/ 114 h 230"/>
                <a:gd name="T10" fmla="*/ 2 w 228"/>
                <a:gd name="T11" fmla="*/ 138 h 230"/>
                <a:gd name="T12" fmla="*/ 18 w 228"/>
                <a:gd name="T13" fmla="*/ 180 h 230"/>
                <a:gd name="T14" fmla="*/ 50 w 228"/>
                <a:gd name="T15" fmla="*/ 210 h 230"/>
                <a:gd name="T16" fmla="*/ 90 w 228"/>
                <a:gd name="T17" fmla="*/ 228 h 230"/>
                <a:gd name="T18" fmla="*/ 114 w 228"/>
                <a:gd name="T19" fmla="*/ 230 h 230"/>
                <a:gd name="T20" fmla="*/ 158 w 228"/>
                <a:gd name="T21" fmla="*/ 222 h 230"/>
                <a:gd name="T22" fmla="*/ 194 w 228"/>
                <a:gd name="T23" fmla="*/ 198 h 230"/>
                <a:gd name="T24" fmla="*/ 220 w 228"/>
                <a:gd name="T25" fmla="*/ 162 h 230"/>
                <a:gd name="T26" fmla="*/ 228 w 228"/>
                <a:gd name="T27" fmla="*/ 116 h 230"/>
                <a:gd name="T28" fmla="*/ 226 w 228"/>
                <a:gd name="T29" fmla="*/ 94 h 230"/>
                <a:gd name="T30" fmla="*/ 210 w 228"/>
                <a:gd name="T31" fmla="*/ 52 h 230"/>
                <a:gd name="T32" fmla="*/ 178 w 228"/>
                <a:gd name="T33" fmla="*/ 22 h 230"/>
                <a:gd name="T34" fmla="*/ 138 w 228"/>
                <a:gd name="T35" fmla="*/ 4 h 230"/>
                <a:gd name="T36" fmla="*/ 114 w 228"/>
                <a:gd name="T37" fmla="*/ 0 h 230"/>
                <a:gd name="T38" fmla="*/ 114 w 228"/>
                <a:gd name="T39" fmla="*/ 192 h 230"/>
                <a:gd name="T40" fmla="*/ 84 w 228"/>
                <a:gd name="T41" fmla="*/ 186 h 230"/>
                <a:gd name="T42" fmla="*/ 60 w 228"/>
                <a:gd name="T43" fmla="*/ 168 h 230"/>
                <a:gd name="T44" fmla="*/ 44 w 228"/>
                <a:gd name="T45" fmla="*/ 144 h 230"/>
                <a:gd name="T46" fmla="*/ 38 w 228"/>
                <a:gd name="T47" fmla="*/ 116 h 230"/>
                <a:gd name="T48" fmla="*/ 40 w 228"/>
                <a:gd name="T49" fmla="*/ 100 h 230"/>
                <a:gd name="T50" fmla="*/ 52 w 228"/>
                <a:gd name="T51" fmla="*/ 72 h 230"/>
                <a:gd name="T52" fmla="*/ 72 w 228"/>
                <a:gd name="T53" fmla="*/ 52 h 230"/>
                <a:gd name="T54" fmla="*/ 100 w 228"/>
                <a:gd name="T55" fmla="*/ 42 h 230"/>
                <a:gd name="T56" fmla="*/ 114 w 228"/>
                <a:gd name="T57" fmla="*/ 40 h 230"/>
                <a:gd name="T58" fmla="*/ 144 w 228"/>
                <a:gd name="T59" fmla="*/ 46 h 230"/>
                <a:gd name="T60" fmla="*/ 168 w 228"/>
                <a:gd name="T61" fmla="*/ 62 h 230"/>
                <a:gd name="T62" fmla="*/ 184 w 228"/>
                <a:gd name="T63" fmla="*/ 86 h 230"/>
                <a:gd name="T64" fmla="*/ 190 w 228"/>
                <a:gd name="T65" fmla="*/ 116 h 230"/>
                <a:gd name="T66" fmla="*/ 188 w 228"/>
                <a:gd name="T67" fmla="*/ 132 h 230"/>
                <a:gd name="T68" fmla="*/ 176 w 228"/>
                <a:gd name="T69" fmla="*/ 158 h 230"/>
                <a:gd name="T70" fmla="*/ 156 w 228"/>
                <a:gd name="T71" fmla="*/ 178 h 230"/>
                <a:gd name="T72" fmla="*/ 128 w 228"/>
                <a:gd name="T73" fmla="*/ 190 h 230"/>
                <a:gd name="T74" fmla="*/ 114 w 228"/>
                <a:gd name="T75" fmla="*/ 19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8" h="230">
                  <a:moveTo>
                    <a:pt x="114" y="0"/>
                  </a:moveTo>
                  <a:lnTo>
                    <a:pt x="114" y="0"/>
                  </a:lnTo>
                  <a:lnTo>
                    <a:pt x="92" y="4"/>
                  </a:lnTo>
                  <a:lnTo>
                    <a:pt x="70" y="10"/>
                  </a:lnTo>
                  <a:lnTo>
                    <a:pt x="50" y="20"/>
                  </a:lnTo>
                  <a:lnTo>
                    <a:pt x="34" y="34"/>
                  </a:lnTo>
                  <a:lnTo>
                    <a:pt x="20" y="50"/>
                  </a:lnTo>
                  <a:lnTo>
                    <a:pt x="8" y="70"/>
                  </a:lnTo>
                  <a:lnTo>
                    <a:pt x="2" y="92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2" y="138"/>
                  </a:lnTo>
                  <a:lnTo>
                    <a:pt x="8" y="160"/>
                  </a:lnTo>
                  <a:lnTo>
                    <a:pt x="18" y="180"/>
                  </a:lnTo>
                  <a:lnTo>
                    <a:pt x="32" y="196"/>
                  </a:lnTo>
                  <a:lnTo>
                    <a:pt x="50" y="210"/>
                  </a:lnTo>
                  <a:lnTo>
                    <a:pt x="68" y="222"/>
                  </a:lnTo>
                  <a:lnTo>
                    <a:pt x="90" y="228"/>
                  </a:lnTo>
                  <a:lnTo>
                    <a:pt x="114" y="230"/>
                  </a:lnTo>
                  <a:lnTo>
                    <a:pt x="114" y="230"/>
                  </a:lnTo>
                  <a:lnTo>
                    <a:pt x="136" y="228"/>
                  </a:lnTo>
                  <a:lnTo>
                    <a:pt x="158" y="222"/>
                  </a:lnTo>
                  <a:lnTo>
                    <a:pt x="178" y="212"/>
                  </a:lnTo>
                  <a:lnTo>
                    <a:pt x="194" y="198"/>
                  </a:lnTo>
                  <a:lnTo>
                    <a:pt x="208" y="180"/>
                  </a:lnTo>
                  <a:lnTo>
                    <a:pt x="220" y="162"/>
                  </a:lnTo>
                  <a:lnTo>
                    <a:pt x="226" y="140"/>
                  </a:lnTo>
                  <a:lnTo>
                    <a:pt x="228" y="116"/>
                  </a:lnTo>
                  <a:lnTo>
                    <a:pt x="228" y="116"/>
                  </a:lnTo>
                  <a:lnTo>
                    <a:pt x="226" y="94"/>
                  </a:lnTo>
                  <a:lnTo>
                    <a:pt x="220" y="72"/>
                  </a:lnTo>
                  <a:lnTo>
                    <a:pt x="210" y="52"/>
                  </a:lnTo>
                  <a:lnTo>
                    <a:pt x="196" y="36"/>
                  </a:lnTo>
                  <a:lnTo>
                    <a:pt x="178" y="22"/>
                  </a:lnTo>
                  <a:lnTo>
                    <a:pt x="160" y="10"/>
                  </a:lnTo>
                  <a:lnTo>
                    <a:pt x="138" y="4"/>
                  </a:lnTo>
                  <a:lnTo>
                    <a:pt x="114" y="0"/>
                  </a:lnTo>
                  <a:lnTo>
                    <a:pt x="114" y="0"/>
                  </a:lnTo>
                  <a:close/>
                  <a:moveTo>
                    <a:pt x="114" y="192"/>
                  </a:moveTo>
                  <a:lnTo>
                    <a:pt x="114" y="192"/>
                  </a:lnTo>
                  <a:lnTo>
                    <a:pt x="98" y="190"/>
                  </a:lnTo>
                  <a:lnTo>
                    <a:pt x="84" y="186"/>
                  </a:lnTo>
                  <a:lnTo>
                    <a:pt x="72" y="178"/>
                  </a:lnTo>
                  <a:lnTo>
                    <a:pt x="60" y="168"/>
                  </a:lnTo>
                  <a:lnTo>
                    <a:pt x="50" y="158"/>
                  </a:lnTo>
                  <a:lnTo>
                    <a:pt x="44" y="144"/>
                  </a:lnTo>
                  <a:lnTo>
                    <a:pt x="40" y="130"/>
                  </a:lnTo>
                  <a:lnTo>
                    <a:pt x="38" y="116"/>
                  </a:lnTo>
                  <a:lnTo>
                    <a:pt x="38" y="116"/>
                  </a:lnTo>
                  <a:lnTo>
                    <a:pt x="40" y="100"/>
                  </a:lnTo>
                  <a:lnTo>
                    <a:pt x="44" y="86"/>
                  </a:lnTo>
                  <a:lnTo>
                    <a:pt x="52" y="72"/>
                  </a:lnTo>
                  <a:lnTo>
                    <a:pt x="60" y="62"/>
                  </a:lnTo>
                  <a:lnTo>
                    <a:pt x="72" y="52"/>
                  </a:lnTo>
                  <a:lnTo>
                    <a:pt x="86" y="46"/>
                  </a:lnTo>
                  <a:lnTo>
                    <a:pt x="100" y="42"/>
                  </a:lnTo>
                  <a:lnTo>
                    <a:pt x="114" y="40"/>
                  </a:lnTo>
                  <a:lnTo>
                    <a:pt x="114" y="40"/>
                  </a:lnTo>
                  <a:lnTo>
                    <a:pt x="130" y="42"/>
                  </a:lnTo>
                  <a:lnTo>
                    <a:pt x="144" y="46"/>
                  </a:lnTo>
                  <a:lnTo>
                    <a:pt x="156" y="54"/>
                  </a:lnTo>
                  <a:lnTo>
                    <a:pt x="168" y="62"/>
                  </a:lnTo>
                  <a:lnTo>
                    <a:pt x="176" y="74"/>
                  </a:lnTo>
                  <a:lnTo>
                    <a:pt x="184" y="86"/>
                  </a:lnTo>
                  <a:lnTo>
                    <a:pt x="188" y="102"/>
                  </a:lnTo>
                  <a:lnTo>
                    <a:pt x="190" y="116"/>
                  </a:lnTo>
                  <a:lnTo>
                    <a:pt x="190" y="116"/>
                  </a:lnTo>
                  <a:lnTo>
                    <a:pt x="188" y="132"/>
                  </a:lnTo>
                  <a:lnTo>
                    <a:pt x="184" y="146"/>
                  </a:lnTo>
                  <a:lnTo>
                    <a:pt x="176" y="158"/>
                  </a:lnTo>
                  <a:lnTo>
                    <a:pt x="166" y="170"/>
                  </a:lnTo>
                  <a:lnTo>
                    <a:pt x="156" y="178"/>
                  </a:lnTo>
                  <a:lnTo>
                    <a:pt x="142" y="186"/>
                  </a:lnTo>
                  <a:lnTo>
                    <a:pt x="128" y="190"/>
                  </a:lnTo>
                  <a:lnTo>
                    <a:pt x="114" y="192"/>
                  </a:lnTo>
                  <a:lnTo>
                    <a:pt x="114" y="19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8" name="Freeform 53">
              <a:extLst>
                <a:ext uri="{FF2B5EF4-FFF2-40B4-BE49-F238E27FC236}">
                  <a16:creationId xmlns:a16="http://schemas.microsoft.com/office/drawing/2014/main" id="{C7FA4110-1885-4DF2-9B97-D6A6C8C2D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4113" y="2778125"/>
              <a:ext cx="73025" cy="69850"/>
            </a:xfrm>
            <a:custGeom>
              <a:avLst/>
              <a:gdLst>
                <a:gd name="T0" fmla="*/ 46 w 46"/>
                <a:gd name="T1" fmla="*/ 36 h 44"/>
                <a:gd name="T2" fmla="*/ 46 w 46"/>
                <a:gd name="T3" fmla="*/ 36 h 44"/>
                <a:gd name="T4" fmla="*/ 44 w 46"/>
                <a:gd name="T5" fmla="*/ 42 h 44"/>
                <a:gd name="T6" fmla="*/ 42 w 46"/>
                <a:gd name="T7" fmla="*/ 44 h 44"/>
                <a:gd name="T8" fmla="*/ 40 w 46"/>
                <a:gd name="T9" fmla="*/ 44 h 44"/>
                <a:gd name="T10" fmla="*/ 6 w 46"/>
                <a:gd name="T11" fmla="*/ 44 h 44"/>
                <a:gd name="T12" fmla="*/ 6 w 46"/>
                <a:gd name="T13" fmla="*/ 44 h 44"/>
                <a:gd name="T14" fmla="*/ 4 w 46"/>
                <a:gd name="T15" fmla="*/ 44 h 44"/>
                <a:gd name="T16" fmla="*/ 2 w 46"/>
                <a:gd name="T17" fmla="*/ 42 h 44"/>
                <a:gd name="T18" fmla="*/ 0 w 46"/>
                <a:gd name="T19" fmla="*/ 36 h 44"/>
                <a:gd name="T20" fmla="*/ 0 w 46"/>
                <a:gd name="T21" fmla="*/ 10 h 44"/>
                <a:gd name="T22" fmla="*/ 0 w 46"/>
                <a:gd name="T23" fmla="*/ 10 h 44"/>
                <a:gd name="T24" fmla="*/ 2 w 46"/>
                <a:gd name="T25" fmla="*/ 4 h 44"/>
                <a:gd name="T26" fmla="*/ 4 w 46"/>
                <a:gd name="T27" fmla="*/ 2 h 44"/>
                <a:gd name="T28" fmla="*/ 8 w 46"/>
                <a:gd name="T29" fmla="*/ 0 h 44"/>
                <a:gd name="T30" fmla="*/ 40 w 46"/>
                <a:gd name="T31" fmla="*/ 0 h 44"/>
                <a:gd name="T32" fmla="*/ 40 w 46"/>
                <a:gd name="T33" fmla="*/ 0 h 44"/>
                <a:gd name="T34" fmla="*/ 42 w 46"/>
                <a:gd name="T35" fmla="*/ 2 h 44"/>
                <a:gd name="T36" fmla="*/ 44 w 46"/>
                <a:gd name="T37" fmla="*/ 4 h 44"/>
                <a:gd name="T38" fmla="*/ 46 w 46"/>
                <a:gd name="T39" fmla="*/ 10 h 44"/>
                <a:gd name="T40" fmla="*/ 46 w 46"/>
                <a:gd name="T41" fmla="*/ 3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44">
                  <a:moveTo>
                    <a:pt x="46" y="36"/>
                  </a:moveTo>
                  <a:lnTo>
                    <a:pt x="46" y="36"/>
                  </a:lnTo>
                  <a:lnTo>
                    <a:pt x="44" y="42"/>
                  </a:lnTo>
                  <a:lnTo>
                    <a:pt x="42" y="44"/>
                  </a:lnTo>
                  <a:lnTo>
                    <a:pt x="40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2" y="2"/>
                  </a:lnTo>
                  <a:lnTo>
                    <a:pt x="44" y="4"/>
                  </a:lnTo>
                  <a:lnTo>
                    <a:pt x="46" y="10"/>
                  </a:lnTo>
                  <a:lnTo>
                    <a:pt x="46" y="36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9" name="Freeform 54">
              <a:extLst>
                <a:ext uri="{FF2B5EF4-FFF2-40B4-BE49-F238E27FC236}">
                  <a16:creationId xmlns:a16="http://schemas.microsoft.com/office/drawing/2014/main" id="{29B3986B-F44F-4EC6-BC13-FEC0EB3AC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0938" y="3232150"/>
              <a:ext cx="73025" cy="69850"/>
            </a:xfrm>
            <a:custGeom>
              <a:avLst/>
              <a:gdLst>
                <a:gd name="T0" fmla="*/ 46 w 46"/>
                <a:gd name="T1" fmla="*/ 8 h 44"/>
                <a:gd name="T2" fmla="*/ 46 w 46"/>
                <a:gd name="T3" fmla="*/ 8 h 44"/>
                <a:gd name="T4" fmla="*/ 44 w 46"/>
                <a:gd name="T5" fmla="*/ 2 h 44"/>
                <a:gd name="T6" fmla="*/ 42 w 46"/>
                <a:gd name="T7" fmla="*/ 0 h 44"/>
                <a:gd name="T8" fmla="*/ 40 w 46"/>
                <a:gd name="T9" fmla="*/ 0 h 44"/>
                <a:gd name="T10" fmla="*/ 6 w 46"/>
                <a:gd name="T11" fmla="*/ 0 h 44"/>
                <a:gd name="T12" fmla="*/ 6 w 46"/>
                <a:gd name="T13" fmla="*/ 0 h 44"/>
                <a:gd name="T14" fmla="*/ 4 w 46"/>
                <a:gd name="T15" fmla="*/ 0 h 44"/>
                <a:gd name="T16" fmla="*/ 2 w 46"/>
                <a:gd name="T17" fmla="*/ 2 h 44"/>
                <a:gd name="T18" fmla="*/ 0 w 46"/>
                <a:gd name="T19" fmla="*/ 8 h 44"/>
                <a:gd name="T20" fmla="*/ 0 w 46"/>
                <a:gd name="T21" fmla="*/ 34 h 44"/>
                <a:gd name="T22" fmla="*/ 0 w 46"/>
                <a:gd name="T23" fmla="*/ 34 h 44"/>
                <a:gd name="T24" fmla="*/ 2 w 46"/>
                <a:gd name="T25" fmla="*/ 40 h 44"/>
                <a:gd name="T26" fmla="*/ 4 w 46"/>
                <a:gd name="T27" fmla="*/ 42 h 44"/>
                <a:gd name="T28" fmla="*/ 6 w 46"/>
                <a:gd name="T29" fmla="*/ 44 h 44"/>
                <a:gd name="T30" fmla="*/ 40 w 46"/>
                <a:gd name="T31" fmla="*/ 44 h 44"/>
                <a:gd name="T32" fmla="*/ 40 w 46"/>
                <a:gd name="T33" fmla="*/ 44 h 44"/>
                <a:gd name="T34" fmla="*/ 42 w 46"/>
                <a:gd name="T35" fmla="*/ 42 h 44"/>
                <a:gd name="T36" fmla="*/ 44 w 46"/>
                <a:gd name="T37" fmla="*/ 40 h 44"/>
                <a:gd name="T38" fmla="*/ 46 w 46"/>
                <a:gd name="T39" fmla="*/ 34 h 44"/>
                <a:gd name="T40" fmla="*/ 46 w 46"/>
                <a:gd name="T41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44">
                  <a:moveTo>
                    <a:pt x="46" y="8"/>
                  </a:moveTo>
                  <a:lnTo>
                    <a:pt x="46" y="8"/>
                  </a:lnTo>
                  <a:lnTo>
                    <a:pt x="44" y="2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40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40" y="44"/>
                  </a:lnTo>
                  <a:lnTo>
                    <a:pt x="40" y="44"/>
                  </a:lnTo>
                  <a:lnTo>
                    <a:pt x="42" y="42"/>
                  </a:lnTo>
                  <a:lnTo>
                    <a:pt x="44" y="40"/>
                  </a:lnTo>
                  <a:lnTo>
                    <a:pt x="46" y="34"/>
                  </a:lnTo>
                  <a:lnTo>
                    <a:pt x="46" y="8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0" name="Freeform 55">
              <a:extLst>
                <a:ext uri="{FF2B5EF4-FFF2-40B4-BE49-F238E27FC236}">
                  <a16:creationId xmlns:a16="http://schemas.microsoft.com/office/drawing/2014/main" id="{94BDFC6E-9305-4349-99E3-59471C5C0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3463" y="2800350"/>
              <a:ext cx="88900" cy="85725"/>
            </a:xfrm>
            <a:custGeom>
              <a:avLst/>
              <a:gdLst>
                <a:gd name="T0" fmla="*/ 54 w 56"/>
                <a:gd name="T1" fmla="*/ 28 h 54"/>
                <a:gd name="T2" fmla="*/ 54 w 56"/>
                <a:gd name="T3" fmla="*/ 28 h 54"/>
                <a:gd name="T4" fmla="*/ 56 w 56"/>
                <a:gd name="T5" fmla="*/ 34 h 54"/>
                <a:gd name="T6" fmla="*/ 54 w 56"/>
                <a:gd name="T7" fmla="*/ 36 h 54"/>
                <a:gd name="T8" fmla="*/ 54 w 56"/>
                <a:gd name="T9" fmla="*/ 38 h 54"/>
                <a:gd name="T10" fmla="*/ 24 w 56"/>
                <a:gd name="T11" fmla="*/ 54 h 54"/>
                <a:gd name="T12" fmla="*/ 24 w 56"/>
                <a:gd name="T13" fmla="*/ 54 h 54"/>
                <a:gd name="T14" fmla="*/ 22 w 56"/>
                <a:gd name="T15" fmla="*/ 54 h 54"/>
                <a:gd name="T16" fmla="*/ 20 w 56"/>
                <a:gd name="T17" fmla="*/ 54 h 54"/>
                <a:gd name="T18" fmla="*/ 14 w 56"/>
                <a:gd name="T19" fmla="*/ 50 h 54"/>
                <a:gd name="T20" fmla="*/ 2 w 56"/>
                <a:gd name="T21" fmla="*/ 26 h 54"/>
                <a:gd name="T22" fmla="*/ 2 w 56"/>
                <a:gd name="T23" fmla="*/ 26 h 54"/>
                <a:gd name="T24" fmla="*/ 0 w 56"/>
                <a:gd name="T25" fmla="*/ 20 h 54"/>
                <a:gd name="T26" fmla="*/ 2 w 56"/>
                <a:gd name="T27" fmla="*/ 18 h 54"/>
                <a:gd name="T28" fmla="*/ 4 w 56"/>
                <a:gd name="T29" fmla="*/ 16 h 54"/>
                <a:gd name="T30" fmla="*/ 32 w 56"/>
                <a:gd name="T31" fmla="*/ 0 h 54"/>
                <a:gd name="T32" fmla="*/ 32 w 56"/>
                <a:gd name="T33" fmla="*/ 0 h 54"/>
                <a:gd name="T34" fmla="*/ 34 w 56"/>
                <a:gd name="T35" fmla="*/ 0 h 54"/>
                <a:gd name="T36" fmla="*/ 36 w 56"/>
                <a:gd name="T37" fmla="*/ 0 h 54"/>
                <a:gd name="T38" fmla="*/ 42 w 56"/>
                <a:gd name="T39" fmla="*/ 4 h 54"/>
                <a:gd name="T40" fmla="*/ 54 w 56"/>
                <a:gd name="T41" fmla="*/ 2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54">
                  <a:moveTo>
                    <a:pt x="54" y="28"/>
                  </a:moveTo>
                  <a:lnTo>
                    <a:pt x="54" y="28"/>
                  </a:lnTo>
                  <a:lnTo>
                    <a:pt x="56" y="34"/>
                  </a:lnTo>
                  <a:lnTo>
                    <a:pt x="54" y="36"/>
                  </a:lnTo>
                  <a:lnTo>
                    <a:pt x="54" y="38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0" y="54"/>
                  </a:lnTo>
                  <a:lnTo>
                    <a:pt x="14" y="50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2" y="18"/>
                  </a:lnTo>
                  <a:lnTo>
                    <a:pt x="4" y="16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2" y="4"/>
                  </a:lnTo>
                  <a:lnTo>
                    <a:pt x="54" y="28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1" name="Freeform 56">
              <a:extLst>
                <a:ext uri="{FF2B5EF4-FFF2-40B4-BE49-F238E27FC236}">
                  <a16:creationId xmlns:a16="http://schemas.microsoft.com/office/drawing/2014/main" id="{D78AE634-AB56-443C-915D-0BBB84F41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888" y="3194050"/>
              <a:ext cx="85725" cy="85725"/>
            </a:xfrm>
            <a:custGeom>
              <a:avLst/>
              <a:gdLst>
                <a:gd name="T0" fmla="*/ 40 w 54"/>
                <a:gd name="T1" fmla="*/ 4 h 54"/>
                <a:gd name="T2" fmla="*/ 40 w 54"/>
                <a:gd name="T3" fmla="*/ 4 h 54"/>
                <a:gd name="T4" fmla="*/ 36 w 54"/>
                <a:gd name="T5" fmla="*/ 0 h 54"/>
                <a:gd name="T6" fmla="*/ 32 w 54"/>
                <a:gd name="T7" fmla="*/ 0 h 54"/>
                <a:gd name="T8" fmla="*/ 30 w 54"/>
                <a:gd name="T9" fmla="*/ 0 h 54"/>
                <a:gd name="T10" fmla="*/ 2 w 54"/>
                <a:gd name="T11" fmla="*/ 16 h 54"/>
                <a:gd name="T12" fmla="*/ 2 w 54"/>
                <a:gd name="T13" fmla="*/ 16 h 54"/>
                <a:gd name="T14" fmla="*/ 0 w 54"/>
                <a:gd name="T15" fmla="*/ 18 h 54"/>
                <a:gd name="T16" fmla="*/ 0 w 54"/>
                <a:gd name="T17" fmla="*/ 20 h 54"/>
                <a:gd name="T18" fmla="*/ 0 w 54"/>
                <a:gd name="T19" fmla="*/ 26 h 54"/>
                <a:gd name="T20" fmla="*/ 14 w 54"/>
                <a:gd name="T21" fmla="*/ 50 h 54"/>
                <a:gd name="T22" fmla="*/ 14 w 54"/>
                <a:gd name="T23" fmla="*/ 50 h 54"/>
                <a:gd name="T24" fmla="*/ 18 w 54"/>
                <a:gd name="T25" fmla="*/ 54 h 54"/>
                <a:gd name="T26" fmla="*/ 20 w 54"/>
                <a:gd name="T27" fmla="*/ 54 h 54"/>
                <a:gd name="T28" fmla="*/ 22 w 54"/>
                <a:gd name="T29" fmla="*/ 54 h 54"/>
                <a:gd name="T30" fmla="*/ 52 w 54"/>
                <a:gd name="T31" fmla="*/ 38 h 54"/>
                <a:gd name="T32" fmla="*/ 52 w 54"/>
                <a:gd name="T33" fmla="*/ 38 h 54"/>
                <a:gd name="T34" fmla="*/ 54 w 54"/>
                <a:gd name="T35" fmla="*/ 36 h 54"/>
                <a:gd name="T36" fmla="*/ 54 w 54"/>
                <a:gd name="T37" fmla="*/ 34 h 54"/>
                <a:gd name="T38" fmla="*/ 52 w 54"/>
                <a:gd name="T39" fmla="*/ 28 h 54"/>
                <a:gd name="T40" fmla="*/ 40 w 54"/>
                <a:gd name="T41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" h="54">
                  <a:moveTo>
                    <a:pt x="40" y="4"/>
                  </a:moveTo>
                  <a:lnTo>
                    <a:pt x="40" y="4"/>
                  </a:lnTo>
                  <a:lnTo>
                    <a:pt x="36" y="0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6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8" y="54"/>
                  </a:lnTo>
                  <a:lnTo>
                    <a:pt x="20" y="54"/>
                  </a:lnTo>
                  <a:lnTo>
                    <a:pt x="22" y="54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54" y="36"/>
                  </a:lnTo>
                  <a:lnTo>
                    <a:pt x="54" y="34"/>
                  </a:lnTo>
                  <a:lnTo>
                    <a:pt x="52" y="28"/>
                  </a:lnTo>
                  <a:lnTo>
                    <a:pt x="40" y="4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2" name="Freeform 57">
              <a:extLst>
                <a:ext uri="{FF2B5EF4-FFF2-40B4-BE49-F238E27FC236}">
                  <a16:creationId xmlns:a16="http://schemas.microsoft.com/office/drawing/2014/main" id="{F88FA27A-F8A2-4943-8A0D-7B0010700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0913" y="2882900"/>
              <a:ext cx="88900" cy="85725"/>
            </a:xfrm>
            <a:custGeom>
              <a:avLst/>
              <a:gdLst>
                <a:gd name="T0" fmla="*/ 50 w 56"/>
                <a:gd name="T1" fmla="*/ 14 h 54"/>
                <a:gd name="T2" fmla="*/ 50 w 56"/>
                <a:gd name="T3" fmla="*/ 14 h 54"/>
                <a:gd name="T4" fmla="*/ 54 w 56"/>
                <a:gd name="T5" fmla="*/ 18 h 54"/>
                <a:gd name="T6" fmla="*/ 56 w 56"/>
                <a:gd name="T7" fmla="*/ 22 h 54"/>
                <a:gd name="T8" fmla="*/ 54 w 56"/>
                <a:gd name="T9" fmla="*/ 24 h 54"/>
                <a:gd name="T10" fmla="*/ 38 w 56"/>
                <a:gd name="T11" fmla="*/ 52 h 54"/>
                <a:gd name="T12" fmla="*/ 38 w 56"/>
                <a:gd name="T13" fmla="*/ 52 h 54"/>
                <a:gd name="T14" fmla="*/ 36 w 56"/>
                <a:gd name="T15" fmla="*/ 54 h 54"/>
                <a:gd name="T16" fmla="*/ 34 w 56"/>
                <a:gd name="T17" fmla="*/ 54 h 54"/>
                <a:gd name="T18" fmla="*/ 28 w 56"/>
                <a:gd name="T19" fmla="*/ 54 h 54"/>
                <a:gd name="T20" fmla="*/ 4 w 56"/>
                <a:gd name="T21" fmla="*/ 40 h 54"/>
                <a:gd name="T22" fmla="*/ 4 w 56"/>
                <a:gd name="T23" fmla="*/ 40 h 54"/>
                <a:gd name="T24" fmla="*/ 0 w 56"/>
                <a:gd name="T25" fmla="*/ 36 h 54"/>
                <a:gd name="T26" fmla="*/ 0 w 56"/>
                <a:gd name="T27" fmla="*/ 32 h 54"/>
                <a:gd name="T28" fmla="*/ 0 w 56"/>
                <a:gd name="T29" fmla="*/ 30 h 54"/>
                <a:gd name="T30" fmla="*/ 18 w 56"/>
                <a:gd name="T31" fmla="*/ 2 h 54"/>
                <a:gd name="T32" fmla="*/ 18 w 56"/>
                <a:gd name="T33" fmla="*/ 2 h 54"/>
                <a:gd name="T34" fmla="*/ 18 w 56"/>
                <a:gd name="T35" fmla="*/ 0 h 54"/>
                <a:gd name="T36" fmla="*/ 22 w 56"/>
                <a:gd name="T37" fmla="*/ 0 h 54"/>
                <a:gd name="T38" fmla="*/ 28 w 56"/>
                <a:gd name="T39" fmla="*/ 0 h 54"/>
                <a:gd name="T40" fmla="*/ 50 w 56"/>
                <a:gd name="T41" fmla="*/ 1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54">
                  <a:moveTo>
                    <a:pt x="50" y="14"/>
                  </a:moveTo>
                  <a:lnTo>
                    <a:pt x="50" y="14"/>
                  </a:lnTo>
                  <a:lnTo>
                    <a:pt x="54" y="18"/>
                  </a:lnTo>
                  <a:lnTo>
                    <a:pt x="56" y="22"/>
                  </a:lnTo>
                  <a:lnTo>
                    <a:pt x="54" y="24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4"/>
                  </a:lnTo>
                  <a:lnTo>
                    <a:pt x="34" y="54"/>
                  </a:lnTo>
                  <a:lnTo>
                    <a:pt x="28" y="54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0"/>
                  </a:lnTo>
                  <a:lnTo>
                    <a:pt x="50" y="14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3" name="Freeform 58">
              <a:extLst>
                <a:ext uri="{FF2B5EF4-FFF2-40B4-BE49-F238E27FC236}">
                  <a16:creationId xmlns:a16="http://schemas.microsoft.com/office/drawing/2014/main" id="{1A48EAD0-27F9-40C1-9898-344757865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1438" y="3111500"/>
              <a:ext cx="85725" cy="85725"/>
            </a:xfrm>
            <a:custGeom>
              <a:avLst/>
              <a:gdLst>
                <a:gd name="T0" fmla="*/ 28 w 54"/>
                <a:gd name="T1" fmla="*/ 0 h 54"/>
                <a:gd name="T2" fmla="*/ 28 w 54"/>
                <a:gd name="T3" fmla="*/ 0 h 54"/>
                <a:gd name="T4" fmla="*/ 22 w 54"/>
                <a:gd name="T5" fmla="*/ 0 h 54"/>
                <a:gd name="T6" fmla="*/ 18 w 54"/>
                <a:gd name="T7" fmla="*/ 0 h 54"/>
                <a:gd name="T8" fmla="*/ 16 w 54"/>
                <a:gd name="T9" fmla="*/ 2 h 54"/>
                <a:gd name="T10" fmla="*/ 0 w 54"/>
                <a:gd name="T11" fmla="*/ 30 h 54"/>
                <a:gd name="T12" fmla="*/ 0 w 54"/>
                <a:gd name="T13" fmla="*/ 30 h 54"/>
                <a:gd name="T14" fmla="*/ 0 w 54"/>
                <a:gd name="T15" fmla="*/ 32 h 54"/>
                <a:gd name="T16" fmla="*/ 0 w 54"/>
                <a:gd name="T17" fmla="*/ 36 h 54"/>
                <a:gd name="T18" fmla="*/ 4 w 54"/>
                <a:gd name="T19" fmla="*/ 40 h 54"/>
                <a:gd name="T20" fmla="*/ 28 w 54"/>
                <a:gd name="T21" fmla="*/ 54 h 54"/>
                <a:gd name="T22" fmla="*/ 28 w 54"/>
                <a:gd name="T23" fmla="*/ 54 h 54"/>
                <a:gd name="T24" fmla="*/ 34 w 54"/>
                <a:gd name="T25" fmla="*/ 54 h 54"/>
                <a:gd name="T26" fmla="*/ 36 w 54"/>
                <a:gd name="T27" fmla="*/ 54 h 54"/>
                <a:gd name="T28" fmla="*/ 38 w 54"/>
                <a:gd name="T29" fmla="*/ 52 h 54"/>
                <a:gd name="T30" fmla="*/ 54 w 54"/>
                <a:gd name="T31" fmla="*/ 24 h 54"/>
                <a:gd name="T32" fmla="*/ 54 w 54"/>
                <a:gd name="T33" fmla="*/ 24 h 54"/>
                <a:gd name="T34" fmla="*/ 54 w 54"/>
                <a:gd name="T35" fmla="*/ 22 h 54"/>
                <a:gd name="T36" fmla="*/ 54 w 54"/>
                <a:gd name="T37" fmla="*/ 20 h 54"/>
                <a:gd name="T38" fmla="*/ 50 w 54"/>
                <a:gd name="T39" fmla="*/ 14 h 54"/>
                <a:gd name="T40" fmla="*/ 28 w 54"/>
                <a:gd name="T4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" h="54">
                  <a:moveTo>
                    <a:pt x="28" y="0"/>
                  </a:moveTo>
                  <a:lnTo>
                    <a:pt x="28" y="0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4" y="40"/>
                  </a:lnTo>
                  <a:lnTo>
                    <a:pt x="28" y="54"/>
                  </a:lnTo>
                  <a:lnTo>
                    <a:pt x="28" y="54"/>
                  </a:lnTo>
                  <a:lnTo>
                    <a:pt x="34" y="54"/>
                  </a:lnTo>
                  <a:lnTo>
                    <a:pt x="36" y="54"/>
                  </a:lnTo>
                  <a:lnTo>
                    <a:pt x="38" y="52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4" y="22"/>
                  </a:lnTo>
                  <a:lnTo>
                    <a:pt x="54" y="20"/>
                  </a:lnTo>
                  <a:lnTo>
                    <a:pt x="50" y="1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4" name="Freeform 59">
              <a:extLst>
                <a:ext uri="{FF2B5EF4-FFF2-40B4-BE49-F238E27FC236}">
                  <a16:creationId xmlns:a16="http://schemas.microsoft.com/office/drawing/2014/main" id="{D6DD5498-607D-4B23-9D1B-FDBA0454D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688" y="3003550"/>
              <a:ext cx="69850" cy="69850"/>
            </a:xfrm>
            <a:custGeom>
              <a:avLst/>
              <a:gdLst>
                <a:gd name="T0" fmla="*/ 36 w 44"/>
                <a:gd name="T1" fmla="*/ 0 h 44"/>
                <a:gd name="T2" fmla="*/ 36 w 44"/>
                <a:gd name="T3" fmla="*/ 0 h 44"/>
                <a:gd name="T4" fmla="*/ 42 w 44"/>
                <a:gd name="T5" fmla="*/ 2 h 44"/>
                <a:gd name="T6" fmla="*/ 44 w 44"/>
                <a:gd name="T7" fmla="*/ 4 h 44"/>
                <a:gd name="T8" fmla="*/ 44 w 44"/>
                <a:gd name="T9" fmla="*/ 6 h 44"/>
                <a:gd name="T10" fmla="*/ 44 w 44"/>
                <a:gd name="T11" fmla="*/ 38 h 44"/>
                <a:gd name="T12" fmla="*/ 44 w 44"/>
                <a:gd name="T13" fmla="*/ 38 h 44"/>
                <a:gd name="T14" fmla="*/ 42 w 44"/>
                <a:gd name="T15" fmla="*/ 40 h 44"/>
                <a:gd name="T16" fmla="*/ 40 w 44"/>
                <a:gd name="T17" fmla="*/ 42 h 44"/>
                <a:gd name="T18" fmla="*/ 34 w 44"/>
                <a:gd name="T19" fmla="*/ 44 h 44"/>
                <a:gd name="T20" fmla="*/ 8 w 44"/>
                <a:gd name="T21" fmla="*/ 44 h 44"/>
                <a:gd name="T22" fmla="*/ 8 w 44"/>
                <a:gd name="T23" fmla="*/ 44 h 44"/>
                <a:gd name="T24" fmla="*/ 2 w 44"/>
                <a:gd name="T25" fmla="*/ 42 h 44"/>
                <a:gd name="T26" fmla="*/ 0 w 44"/>
                <a:gd name="T27" fmla="*/ 40 h 44"/>
                <a:gd name="T28" fmla="*/ 0 w 44"/>
                <a:gd name="T29" fmla="*/ 38 h 44"/>
                <a:gd name="T30" fmla="*/ 0 w 44"/>
                <a:gd name="T31" fmla="*/ 6 h 44"/>
                <a:gd name="T32" fmla="*/ 0 w 44"/>
                <a:gd name="T33" fmla="*/ 6 h 44"/>
                <a:gd name="T34" fmla="*/ 0 w 44"/>
                <a:gd name="T35" fmla="*/ 2 h 44"/>
                <a:gd name="T36" fmla="*/ 2 w 44"/>
                <a:gd name="T37" fmla="*/ 0 h 44"/>
                <a:gd name="T38" fmla="*/ 8 w 44"/>
                <a:gd name="T39" fmla="*/ 0 h 44"/>
                <a:gd name="T40" fmla="*/ 36 w 44"/>
                <a:gd name="T4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44">
                  <a:moveTo>
                    <a:pt x="36" y="0"/>
                  </a:moveTo>
                  <a:lnTo>
                    <a:pt x="36" y="0"/>
                  </a:lnTo>
                  <a:lnTo>
                    <a:pt x="42" y="2"/>
                  </a:lnTo>
                  <a:lnTo>
                    <a:pt x="44" y="4"/>
                  </a:lnTo>
                  <a:lnTo>
                    <a:pt x="44" y="6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42" y="40"/>
                  </a:lnTo>
                  <a:lnTo>
                    <a:pt x="40" y="42"/>
                  </a:lnTo>
                  <a:lnTo>
                    <a:pt x="34" y="44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2" y="42"/>
                  </a:lnTo>
                  <a:lnTo>
                    <a:pt x="0" y="40"/>
                  </a:lnTo>
                  <a:lnTo>
                    <a:pt x="0" y="3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0"/>
                  </a:lnTo>
                  <a:lnTo>
                    <a:pt x="8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5" name="Freeform 60">
              <a:extLst>
                <a:ext uri="{FF2B5EF4-FFF2-40B4-BE49-F238E27FC236}">
                  <a16:creationId xmlns:a16="http://schemas.microsoft.com/office/drawing/2014/main" id="{FE77203E-CC69-43F0-B7DC-27529AA55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9538" y="3006725"/>
              <a:ext cx="69850" cy="69850"/>
            </a:xfrm>
            <a:custGeom>
              <a:avLst/>
              <a:gdLst>
                <a:gd name="T0" fmla="*/ 10 w 44"/>
                <a:gd name="T1" fmla="*/ 0 h 44"/>
                <a:gd name="T2" fmla="*/ 10 w 44"/>
                <a:gd name="T3" fmla="*/ 0 h 44"/>
                <a:gd name="T4" fmla="*/ 4 w 44"/>
                <a:gd name="T5" fmla="*/ 2 h 44"/>
                <a:gd name="T6" fmla="*/ 2 w 44"/>
                <a:gd name="T7" fmla="*/ 4 h 44"/>
                <a:gd name="T8" fmla="*/ 2 w 44"/>
                <a:gd name="T9" fmla="*/ 6 h 44"/>
                <a:gd name="T10" fmla="*/ 0 w 44"/>
                <a:gd name="T11" fmla="*/ 38 h 44"/>
                <a:gd name="T12" fmla="*/ 0 w 44"/>
                <a:gd name="T13" fmla="*/ 38 h 44"/>
                <a:gd name="T14" fmla="*/ 2 w 44"/>
                <a:gd name="T15" fmla="*/ 40 h 44"/>
                <a:gd name="T16" fmla="*/ 4 w 44"/>
                <a:gd name="T17" fmla="*/ 42 h 44"/>
                <a:gd name="T18" fmla="*/ 10 w 44"/>
                <a:gd name="T19" fmla="*/ 44 h 44"/>
                <a:gd name="T20" fmla="*/ 36 w 44"/>
                <a:gd name="T21" fmla="*/ 44 h 44"/>
                <a:gd name="T22" fmla="*/ 36 w 44"/>
                <a:gd name="T23" fmla="*/ 44 h 44"/>
                <a:gd name="T24" fmla="*/ 42 w 44"/>
                <a:gd name="T25" fmla="*/ 44 h 44"/>
                <a:gd name="T26" fmla="*/ 44 w 44"/>
                <a:gd name="T27" fmla="*/ 42 h 44"/>
                <a:gd name="T28" fmla="*/ 44 w 44"/>
                <a:gd name="T29" fmla="*/ 38 h 44"/>
                <a:gd name="T30" fmla="*/ 44 w 44"/>
                <a:gd name="T31" fmla="*/ 6 h 44"/>
                <a:gd name="T32" fmla="*/ 44 w 44"/>
                <a:gd name="T33" fmla="*/ 6 h 44"/>
                <a:gd name="T34" fmla="*/ 44 w 44"/>
                <a:gd name="T35" fmla="*/ 4 h 44"/>
                <a:gd name="T36" fmla="*/ 42 w 44"/>
                <a:gd name="T37" fmla="*/ 2 h 44"/>
                <a:gd name="T38" fmla="*/ 36 w 44"/>
                <a:gd name="T39" fmla="*/ 0 h 44"/>
                <a:gd name="T40" fmla="*/ 10 w 44"/>
                <a:gd name="T4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44">
                  <a:moveTo>
                    <a:pt x="10" y="0"/>
                  </a:moveTo>
                  <a:lnTo>
                    <a:pt x="10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4" y="42"/>
                  </a:lnTo>
                  <a:lnTo>
                    <a:pt x="10" y="44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2" y="44"/>
                  </a:lnTo>
                  <a:lnTo>
                    <a:pt x="44" y="42"/>
                  </a:lnTo>
                  <a:lnTo>
                    <a:pt x="44" y="38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4" y="4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6" name="Freeform 61">
              <a:extLst>
                <a:ext uri="{FF2B5EF4-FFF2-40B4-BE49-F238E27FC236}">
                  <a16:creationId xmlns:a16="http://schemas.microsoft.com/office/drawing/2014/main" id="{1128FDE5-905E-4FBF-8690-F4673281C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7738" y="3108325"/>
              <a:ext cx="88900" cy="85725"/>
            </a:xfrm>
            <a:custGeom>
              <a:avLst/>
              <a:gdLst>
                <a:gd name="T0" fmla="*/ 28 w 56"/>
                <a:gd name="T1" fmla="*/ 0 h 54"/>
                <a:gd name="T2" fmla="*/ 28 w 56"/>
                <a:gd name="T3" fmla="*/ 0 h 54"/>
                <a:gd name="T4" fmla="*/ 34 w 56"/>
                <a:gd name="T5" fmla="*/ 0 h 54"/>
                <a:gd name="T6" fmla="*/ 38 w 56"/>
                <a:gd name="T7" fmla="*/ 0 h 54"/>
                <a:gd name="T8" fmla="*/ 40 w 56"/>
                <a:gd name="T9" fmla="*/ 2 h 54"/>
                <a:gd name="T10" fmla="*/ 56 w 56"/>
                <a:gd name="T11" fmla="*/ 30 h 54"/>
                <a:gd name="T12" fmla="*/ 56 w 56"/>
                <a:gd name="T13" fmla="*/ 30 h 54"/>
                <a:gd name="T14" fmla="*/ 56 w 56"/>
                <a:gd name="T15" fmla="*/ 34 h 54"/>
                <a:gd name="T16" fmla="*/ 56 w 56"/>
                <a:gd name="T17" fmla="*/ 36 h 54"/>
                <a:gd name="T18" fmla="*/ 52 w 56"/>
                <a:gd name="T19" fmla="*/ 40 h 54"/>
                <a:gd name="T20" fmla="*/ 28 w 56"/>
                <a:gd name="T21" fmla="*/ 54 h 54"/>
                <a:gd name="T22" fmla="*/ 28 w 56"/>
                <a:gd name="T23" fmla="*/ 54 h 54"/>
                <a:gd name="T24" fmla="*/ 22 w 56"/>
                <a:gd name="T25" fmla="*/ 54 h 54"/>
                <a:gd name="T26" fmla="*/ 20 w 56"/>
                <a:gd name="T27" fmla="*/ 54 h 54"/>
                <a:gd name="T28" fmla="*/ 18 w 56"/>
                <a:gd name="T29" fmla="*/ 52 h 54"/>
                <a:gd name="T30" fmla="*/ 2 w 56"/>
                <a:gd name="T31" fmla="*/ 24 h 54"/>
                <a:gd name="T32" fmla="*/ 2 w 56"/>
                <a:gd name="T33" fmla="*/ 24 h 54"/>
                <a:gd name="T34" fmla="*/ 0 w 56"/>
                <a:gd name="T35" fmla="*/ 22 h 54"/>
                <a:gd name="T36" fmla="*/ 2 w 56"/>
                <a:gd name="T37" fmla="*/ 18 h 54"/>
                <a:gd name="T38" fmla="*/ 6 w 56"/>
                <a:gd name="T39" fmla="*/ 14 h 54"/>
                <a:gd name="T40" fmla="*/ 28 w 56"/>
                <a:gd name="T4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54">
                  <a:moveTo>
                    <a:pt x="28" y="0"/>
                  </a:moveTo>
                  <a:lnTo>
                    <a:pt x="28" y="0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40" y="2"/>
                  </a:lnTo>
                  <a:lnTo>
                    <a:pt x="56" y="30"/>
                  </a:lnTo>
                  <a:lnTo>
                    <a:pt x="56" y="30"/>
                  </a:lnTo>
                  <a:lnTo>
                    <a:pt x="56" y="34"/>
                  </a:lnTo>
                  <a:lnTo>
                    <a:pt x="56" y="36"/>
                  </a:lnTo>
                  <a:lnTo>
                    <a:pt x="52" y="40"/>
                  </a:lnTo>
                  <a:lnTo>
                    <a:pt x="28" y="54"/>
                  </a:lnTo>
                  <a:lnTo>
                    <a:pt x="28" y="54"/>
                  </a:lnTo>
                  <a:lnTo>
                    <a:pt x="22" y="54"/>
                  </a:lnTo>
                  <a:lnTo>
                    <a:pt x="20" y="54"/>
                  </a:lnTo>
                  <a:lnTo>
                    <a:pt x="18" y="52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2" y="18"/>
                  </a:lnTo>
                  <a:lnTo>
                    <a:pt x="6" y="1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7" name="Freeform 62">
              <a:extLst>
                <a:ext uri="{FF2B5EF4-FFF2-40B4-BE49-F238E27FC236}">
                  <a16:creationId xmlns:a16="http://schemas.microsoft.com/office/drawing/2014/main" id="{A409BEAD-94AF-4F27-A11F-A0375779B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4613" y="2886075"/>
              <a:ext cx="85725" cy="85725"/>
            </a:xfrm>
            <a:custGeom>
              <a:avLst/>
              <a:gdLst>
                <a:gd name="T0" fmla="*/ 4 w 54"/>
                <a:gd name="T1" fmla="*/ 14 h 54"/>
                <a:gd name="T2" fmla="*/ 4 w 54"/>
                <a:gd name="T3" fmla="*/ 14 h 54"/>
                <a:gd name="T4" fmla="*/ 0 w 54"/>
                <a:gd name="T5" fmla="*/ 18 h 54"/>
                <a:gd name="T6" fmla="*/ 0 w 54"/>
                <a:gd name="T7" fmla="*/ 24 h 54"/>
                <a:gd name="T8" fmla="*/ 16 w 54"/>
                <a:gd name="T9" fmla="*/ 52 h 54"/>
                <a:gd name="T10" fmla="*/ 16 w 54"/>
                <a:gd name="T11" fmla="*/ 52 h 54"/>
                <a:gd name="T12" fmla="*/ 18 w 54"/>
                <a:gd name="T13" fmla="*/ 54 h 54"/>
                <a:gd name="T14" fmla="*/ 20 w 54"/>
                <a:gd name="T15" fmla="*/ 54 h 54"/>
                <a:gd name="T16" fmla="*/ 26 w 54"/>
                <a:gd name="T17" fmla="*/ 54 h 54"/>
                <a:gd name="T18" fmla="*/ 50 w 54"/>
                <a:gd name="T19" fmla="*/ 40 h 54"/>
                <a:gd name="T20" fmla="*/ 50 w 54"/>
                <a:gd name="T21" fmla="*/ 40 h 54"/>
                <a:gd name="T22" fmla="*/ 54 w 54"/>
                <a:gd name="T23" fmla="*/ 36 h 54"/>
                <a:gd name="T24" fmla="*/ 54 w 54"/>
                <a:gd name="T25" fmla="*/ 32 h 54"/>
                <a:gd name="T26" fmla="*/ 54 w 54"/>
                <a:gd name="T27" fmla="*/ 30 h 54"/>
                <a:gd name="T28" fmla="*/ 38 w 54"/>
                <a:gd name="T29" fmla="*/ 2 h 54"/>
                <a:gd name="T30" fmla="*/ 38 w 54"/>
                <a:gd name="T31" fmla="*/ 2 h 54"/>
                <a:gd name="T32" fmla="*/ 36 w 54"/>
                <a:gd name="T33" fmla="*/ 0 h 54"/>
                <a:gd name="T34" fmla="*/ 32 w 54"/>
                <a:gd name="T35" fmla="*/ 0 h 54"/>
                <a:gd name="T36" fmla="*/ 26 w 54"/>
                <a:gd name="T37" fmla="*/ 0 h 54"/>
                <a:gd name="T38" fmla="*/ 4 w 54"/>
                <a:gd name="T39" fmla="*/ 1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" h="54">
                  <a:moveTo>
                    <a:pt x="4" y="14"/>
                  </a:moveTo>
                  <a:lnTo>
                    <a:pt x="4" y="14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18" y="54"/>
                  </a:lnTo>
                  <a:lnTo>
                    <a:pt x="20" y="54"/>
                  </a:lnTo>
                  <a:lnTo>
                    <a:pt x="26" y="54"/>
                  </a:lnTo>
                  <a:lnTo>
                    <a:pt x="50" y="40"/>
                  </a:lnTo>
                  <a:lnTo>
                    <a:pt x="50" y="40"/>
                  </a:lnTo>
                  <a:lnTo>
                    <a:pt x="54" y="36"/>
                  </a:lnTo>
                  <a:lnTo>
                    <a:pt x="54" y="32"/>
                  </a:lnTo>
                  <a:lnTo>
                    <a:pt x="54" y="3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6" y="0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4" y="14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8" name="Freeform 63">
              <a:extLst>
                <a:ext uri="{FF2B5EF4-FFF2-40B4-BE49-F238E27FC236}">
                  <a16:creationId xmlns:a16="http://schemas.microsoft.com/office/drawing/2014/main" id="{A0C9C703-C5D2-4AA1-A35E-FD5C04D03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0288" y="3190875"/>
              <a:ext cx="88900" cy="88900"/>
            </a:xfrm>
            <a:custGeom>
              <a:avLst/>
              <a:gdLst>
                <a:gd name="T0" fmla="*/ 16 w 56"/>
                <a:gd name="T1" fmla="*/ 4 h 56"/>
                <a:gd name="T2" fmla="*/ 16 w 56"/>
                <a:gd name="T3" fmla="*/ 4 h 56"/>
                <a:gd name="T4" fmla="*/ 20 w 56"/>
                <a:gd name="T5" fmla="*/ 0 h 56"/>
                <a:gd name="T6" fmla="*/ 22 w 56"/>
                <a:gd name="T7" fmla="*/ 0 h 56"/>
                <a:gd name="T8" fmla="*/ 24 w 56"/>
                <a:gd name="T9" fmla="*/ 0 h 56"/>
                <a:gd name="T10" fmla="*/ 54 w 56"/>
                <a:gd name="T11" fmla="*/ 18 h 56"/>
                <a:gd name="T12" fmla="*/ 54 w 56"/>
                <a:gd name="T13" fmla="*/ 18 h 56"/>
                <a:gd name="T14" fmla="*/ 56 w 56"/>
                <a:gd name="T15" fmla="*/ 20 h 56"/>
                <a:gd name="T16" fmla="*/ 56 w 56"/>
                <a:gd name="T17" fmla="*/ 22 h 56"/>
                <a:gd name="T18" fmla="*/ 54 w 56"/>
                <a:gd name="T19" fmla="*/ 28 h 56"/>
                <a:gd name="T20" fmla="*/ 40 w 56"/>
                <a:gd name="T21" fmla="*/ 50 h 56"/>
                <a:gd name="T22" fmla="*/ 40 w 56"/>
                <a:gd name="T23" fmla="*/ 50 h 56"/>
                <a:gd name="T24" fmla="*/ 36 w 56"/>
                <a:gd name="T25" fmla="*/ 56 h 56"/>
                <a:gd name="T26" fmla="*/ 34 w 56"/>
                <a:gd name="T27" fmla="*/ 56 h 56"/>
                <a:gd name="T28" fmla="*/ 32 w 56"/>
                <a:gd name="T29" fmla="*/ 54 h 56"/>
                <a:gd name="T30" fmla="*/ 2 w 56"/>
                <a:gd name="T31" fmla="*/ 38 h 56"/>
                <a:gd name="T32" fmla="*/ 2 w 56"/>
                <a:gd name="T33" fmla="*/ 38 h 56"/>
                <a:gd name="T34" fmla="*/ 2 w 56"/>
                <a:gd name="T35" fmla="*/ 36 h 56"/>
                <a:gd name="T36" fmla="*/ 0 w 56"/>
                <a:gd name="T37" fmla="*/ 34 h 56"/>
                <a:gd name="T38" fmla="*/ 2 w 56"/>
                <a:gd name="T39" fmla="*/ 28 h 56"/>
                <a:gd name="T40" fmla="*/ 16 w 56"/>
                <a:gd name="T4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56">
                  <a:moveTo>
                    <a:pt x="16" y="4"/>
                  </a:moveTo>
                  <a:lnTo>
                    <a:pt x="16" y="4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6" y="20"/>
                  </a:lnTo>
                  <a:lnTo>
                    <a:pt x="56" y="22"/>
                  </a:lnTo>
                  <a:lnTo>
                    <a:pt x="54" y="28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6" y="56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0" y="34"/>
                  </a:lnTo>
                  <a:lnTo>
                    <a:pt x="2" y="28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9" name="Freeform 64">
              <a:extLst>
                <a:ext uri="{FF2B5EF4-FFF2-40B4-BE49-F238E27FC236}">
                  <a16:creationId xmlns:a16="http://schemas.microsoft.com/office/drawing/2014/main" id="{C752C284-FFD8-44CD-98B5-32B89E185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888" y="2800350"/>
              <a:ext cx="88900" cy="88900"/>
            </a:xfrm>
            <a:custGeom>
              <a:avLst/>
              <a:gdLst>
                <a:gd name="T0" fmla="*/ 2 w 56"/>
                <a:gd name="T1" fmla="*/ 28 h 56"/>
                <a:gd name="T2" fmla="*/ 2 w 56"/>
                <a:gd name="T3" fmla="*/ 28 h 56"/>
                <a:gd name="T4" fmla="*/ 0 w 56"/>
                <a:gd name="T5" fmla="*/ 34 h 56"/>
                <a:gd name="T6" fmla="*/ 2 w 56"/>
                <a:gd name="T7" fmla="*/ 36 h 56"/>
                <a:gd name="T8" fmla="*/ 4 w 56"/>
                <a:gd name="T9" fmla="*/ 38 h 56"/>
                <a:gd name="T10" fmla="*/ 32 w 56"/>
                <a:gd name="T11" fmla="*/ 56 h 56"/>
                <a:gd name="T12" fmla="*/ 32 w 56"/>
                <a:gd name="T13" fmla="*/ 56 h 56"/>
                <a:gd name="T14" fmla="*/ 34 w 56"/>
                <a:gd name="T15" fmla="*/ 56 h 56"/>
                <a:gd name="T16" fmla="*/ 36 w 56"/>
                <a:gd name="T17" fmla="*/ 56 h 56"/>
                <a:gd name="T18" fmla="*/ 42 w 56"/>
                <a:gd name="T19" fmla="*/ 52 h 56"/>
                <a:gd name="T20" fmla="*/ 54 w 56"/>
                <a:gd name="T21" fmla="*/ 28 h 56"/>
                <a:gd name="T22" fmla="*/ 54 w 56"/>
                <a:gd name="T23" fmla="*/ 28 h 56"/>
                <a:gd name="T24" fmla="*/ 56 w 56"/>
                <a:gd name="T25" fmla="*/ 22 h 56"/>
                <a:gd name="T26" fmla="*/ 56 w 56"/>
                <a:gd name="T27" fmla="*/ 20 h 56"/>
                <a:gd name="T28" fmla="*/ 54 w 56"/>
                <a:gd name="T29" fmla="*/ 18 h 56"/>
                <a:gd name="T30" fmla="*/ 26 w 56"/>
                <a:gd name="T31" fmla="*/ 2 h 56"/>
                <a:gd name="T32" fmla="*/ 26 w 56"/>
                <a:gd name="T33" fmla="*/ 2 h 56"/>
                <a:gd name="T34" fmla="*/ 24 w 56"/>
                <a:gd name="T35" fmla="*/ 0 h 56"/>
                <a:gd name="T36" fmla="*/ 20 w 56"/>
                <a:gd name="T37" fmla="*/ 2 h 56"/>
                <a:gd name="T38" fmla="*/ 16 w 56"/>
                <a:gd name="T39" fmla="*/ 6 h 56"/>
                <a:gd name="T40" fmla="*/ 2 w 56"/>
                <a:gd name="T4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56">
                  <a:moveTo>
                    <a:pt x="2" y="28"/>
                  </a:moveTo>
                  <a:lnTo>
                    <a:pt x="2" y="28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34" y="56"/>
                  </a:lnTo>
                  <a:lnTo>
                    <a:pt x="36" y="56"/>
                  </a:lnTo>
                  <a:lnTo>
                    <a:pt x="42" y="52"/>
                  </a:lnTo>
                  <a:lnTo>
                    <a:pt x="54" y="28"/>
                  </a:lnTo>
                  <a:lnTo>
                    <a:pt x="54" y="28"/>
                  </a:lnTo>
                  <a:lnTo>
                    <a:pt x="56" y="22"/>
                  </a:lnTo>
                  <a:lnTo>
                    <a:pt x="56" y="20"/>
                  </a:lnTo>
                  <a:lnTo>
                    <a:pt x="54" y="18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16" y="6"/>
                  </a:lnTo>
                  <a:lnTo>
                    <a:pt x="2" y="28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0" name="Freeform 65">
              <a:extLst>
                <a:ext uri="{FF2B5EF4-FFF2-40B4-BE49-F238E27FC236}">
                  <a16:creationId xmlns:a16="http://schemas.microsoft.com/office/drawing/2014/main" id="{D05C6B61-DEA1-4E2F-B3FB-92A8069CD8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9963" y="2819400"/>
              <a:ext cx="441325" cy="441325"/>
            </a:xfrm>
            <a:custGeom>
              <a:avLst/>
              <a:gdLst>
                <a:gd name="T0" fmla="*/ 140 w 278"/>
                <a:gd name="T1" fmla="*/ 0 h 278"/>
                <a:gd name="T2" fmla="*/ 112 w 278"/>
                <a:gd name="T3" fmla="*/ 2 h 278"/>
                <a:gd name="T4" fmla="*/ 86 w 278"/>
                <a:gd name="T5" fmla="*/ 10 h 278"/>
                <a:gd name="T6" fmla="*/ 62 w 278"/>
                <a:gd name="T7" fmla="*/ 24 h 278"/>
                <a:gd name="T8" fmla="*/ 40 w 278"/>
                <a:gd name="T9" fmla="*/ 40 h 278"/>
                <a:gd name="T10" fmla="*/ 24 w 278"/>
                <a:gd name="T11" fmla="*/ 60 h 278"/>
                <a:gd name="T12" fmla="*/ 10 w 278"/>
                <a:gd name="T13" fmla="*/ 84 h 278"/>
                <a:gd name="T14" fmla="*/ 2 w 278"/>
                <a:gd name="T15" fmla="*/ 110 h 278"/>
                <a:gd name="T16" fmla="*/ 0 w 278"/>
                <a:gd name="T17" fmla="*/ 138 h 278"/>
                <a:gd name="T18" fmla="*/ 0 w 278"/>
                <a:gd name="T19" fmla="*/ 152 h 278"/>
                <a:gd name="T20" fmla="*/ 6 w 278"/>
                <a:gd name="T21" fmla="*/ 180 h 278"/>
                <a:gd name="T22" fmla="*/ 16 w 278"/>
                <a:gd name="T23" fmla="*/ 204 h 278"/>
                <a:gd name="T24" fmla="*/ 30 w 278"/>
                <a:gd name="T25" fmla="*/ 226 h 278"/>
                <a:gd name="T26" fmla="*/ 50 w 278"/>
                <a:gd name="T27" fmla="*/ 246 h 278"/>
                <a:gd name="T28" fmla="*/ 72 w 278"/>
                <a:gd name="T29" fmla="*/ 260 h 278"/>
                <a:gd name="T30" fmla="*/ 96 w 278"/>
                <a:gd name="T31" fmla="*/ 272 h 278"/>
                <a:gd name="T32" fmla="*/ 124 w 278"/>
                <a:gd name="T33" fmla="*/ 278 h 278"/>
                <a:gd name="T34" fmla="*/ 138 w 278"/>
                <a:gd name="T35" fmla="*/ 278 h 278"/>
                <a:gd name="T36" fmla="*/ 166 w 278"/>
                <a:gd name="T37" fmla="*/ 276 h 278"/>
                <a:gd name="T38" fmla="*/ 192 w 278"/>
                <a:gd name="T39" fmla="*/ 268 h 278"/>
                <a:gd name="T40" fmla="*/ 216 w 278"/>
                <a:gd name="T41" fmla="*/ 254 h 278"/>
                <a:gd name="T42" fmla="*/ 236 w 278"/>
                <a:gd name="T43" fmla="*/ 238 h 278"/>
                <a:gd name="T44" fmla="*/ 252 w 278"/>
                <a:gd name="T45" fmla="*/ 218 h 278"/>
                <a:gd name="T46" fmla="*/ 266 w 278"/>
                <a:gd name="T47" fmla="*/ 194 h 278"/>
                <a:gd name="T48" fmla="*/ 274 w 278"/>
                <a:gd name="T49" fmla="*/ 168 h 278"/>
                <a:gd name="T50" fmla="*/ 278 w 278"/>
                <a:gd name="T51" fmla="*/ 140 h 278"/>
                <a:gd name="T52" fmla="*/ 276 w 278"/>
                <a:gd name="T53" fmla="*/ 126 h 278"/>
                <a:gd name="T54" fmla="*/ 272 w 278"/>
                <a:gd name="T55" fmla="*/ 98 h 278"/>
                <a:gd name="T56" fmla="*/ 262 w 278"/>
                <a:gd name="T57" fmla="*/ 74 h 278"/>
                <a:gd name="T58" fmla="*/ 246 w 278"/>
                <a:gd name="T59" fmla="*/ 52 h 278"/>
                <a:gd name="T60" fmla="*/ 228 w 278"/>
                <a:gd name="T61" fmla="*/ 32 h 278"/>
                <a:gd name="T62" fmla="*/ 206 w 278"/>
                <a:gd name="T63" fmla="*/ 18 h 278"/>
                <a:gd name="T64" fmla="*/ 180 w 278"/>
                <a:gd name="T65" fmla="*/ 6 h 278"/>
                <a:gd name="T66" fmla="*/ 154 w 278"/>
                <a:gd name="T67" fmla="*/ 2 h 278"/>
                <a:gd name="T68" fmla="*/ 140 w 278"/>
                <a:gd name="T69" fmla="*/ 0 h 278"/>
                <a:gd name="T70" fmla="*/ 138 w 278"/>
                <a:gd name="T71" fmla="*/ 230 h 278"/>
                <a:gd name="T72" fmla="*/ 102 w 278"/>
                <a:gd name="T73" fmla="*/ 222 h 278"/>
                <a:gd name="T74" fmla="*/ 74 w 278"/>
                <a:gd name="T75" fmla="*/ 204 h 278"/>
                <a:gd name="T76" fmla="*/ 54 w 278"/>
                <a:gd name="T77" fmla="*/ 174 h 278"/>
                <a:gd name="T78" fmla="*/ 48 w 278"/>
                <a:gd name="T79" fmla="*/ 138 h 278"/>
                <a:gd name="T80" fmla="*/ 50 w 278"/>
                <a:gd name="T81" fmla="*/ 120 h 278"/>
                <a:gd name="T82" fmla="*/ 64 w 278"/>
                <a:gd name="T83" fmla="*/ 88 h 278"/>
                <a:gd name="T84" fmla="*/ 88 w 278"/>
                <a:gd name="T85" fmla="*/ 62 h 278"/>
                <a:gd name="T86" fmla="*/ 120 w 278"/>
                <a:gd name="T87" fmla="*/ 50 h 278"/>
                <a:gd name="T88" fmla="*/ 140 w 278"/>
                <a:gd name="T89" fmla="*/ 48 h 278"/>
                <a:gd name="T90" fmla="*/ 174 w 278"/>
                <a:gd name="T91" fmla="*/ 56 h 278"/>
                <a:gd name="T92" fmla="*/ 204 w 278"/>
                <a:gd name="T93" fmla="*/ 74 h 278"/>
                <a:gd name="T94" fmla="*/ 222 w 278"/>
                <a:gd name="T95" fmla="*/ 104 h 278"/>
                <a:gd name="T96" fmla="*/ 230 w 278"/>
                <a:gd name="T97" fmla="*/ 140 h 278"/>
                <a:gd name="T98" fmla="*/ 228 w 278"/>
                <a:gd name="T99" fmla="*/ 158 h 278"/>
                <a:gd name="T100" fmla="*/ 214 w 278"/>
                <a:gd name="T101" fmla="*/ 190 h 278"/>
                <a:gd name="T102" fmla="*/ 188 w 278"/>
                <a:gd name="T103" fmla="*/ 216 h 278"/>
                <a:gd name="T104" fmla="*/ 156 w 278"/>
                <a:gd name="T105" fmla="*/ 228 h 278"/>
                <a:gd name="T106" fmla="*/ 138 w 278"/>
                <a:gd name="T107" fmla="*/ 23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8" h="278">
                  <a:moveTo>
                    <a:pt x="140" y="0"/>
                  </a:moveTo>
                  <a:lnTo>
                    <a:pt x="140" y="0"/>
                  </a:lnTo>
                  <a:lnTo>
                    <a:pt x="126" y="0"/>
                  </a:lnTo>
                  <a:lnTo>
                    <a:pt x="112" y="2"/>
                  </a:lnTo>
                  <a:lnTo>
                    <a:pt x="98" y="6"/>
                  </a:lnTo>
                  <a:lnTo>
                    <a:pt x="86" y="10"/>
                  </a:lnTo>
                  <a:lnTo>
                    <a:pt x="74" y="16"/>
                  </a:lnTo>
                  <a:lnTo>
                    <a:pt x="62" y="24"/>
                  </a:lnTo>
                  <a:lnTo>
                    <a:pt x="50" y="32"/>
                  </a:lnTo>
                  <a:lnTo>
                    <a:pt x="40" y="40"/>
                  </a:lnTo>
                  <a:lnTo>
                    <a:pt x="32" y="50"/>
                  </a:lnTo>
                  <a:lnTo>
                    <a:pt x="24" y="60"/>
                  </a:lnTo>
                  <a:lnTo>
                    <a:pt x="16" y="72"/>
                  </a:lnTo>
                  <a:lnTo>
                    <a:pt x="10" y="84"/>
                  </a:lnTo>
                  <a:lnTo>
                    <a:pt x="6" y="96"/>
                  </a:lnTo>
                  <a:lnTo>
                    <a:pt x="2" y="110"/>
                  </a:lnTo>
                  <a:lnTo>
                    <a:pt x="0" y="124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52"/>
                  </a:lnTo>
                  <a:lnTo>
                    <a:pt x="2" y="166"/>
                  </a:lnTo>
                  <a:lnTo>
                    <a:pt x="6" y="180"/>
                  </a:lnTo>
                  <a:lnTo>
                    <a:pt x="10" y="192"/>
                  </a:lnTo>
                  <a:lnTo>
                    <a:pt x="16" y="204"/>
                  </a:lnTo>
                  <a:lnTo>
                    <a:pt x="22" y="216"/>
                  </a:lnTo>
                  <a:lnTo>
                    <a:pt x="30" y="226"/>
                  </a:lnTo>
                  <a:lnTo>
                    <a:pt x="40" y="236"/>
                  </a:lnTo>
                  <a:lnTo>
                    <a:pt x="50" y="246"/>
                  </a:lnTo>
                  <a:lnTo>
                    <a:pt x="60" y="254"/>
                  </a:lnTo>
                  <a:lnTo>
                    <a:pt x="72" y="260"/>
                  </a:lnTo>
                  <a:lnTo>
                    <a:pt x="84" y="266"/>
                  </a:lnTo>
                  <a:lnTo>
                    <a:pt x="96" y="272"/>
                  </a:lnTo>
                  <a:lnTo>
                    <a:pt x="110" y="274"/>
                  </a:lnTo>
                  <a:lnTo>
                    <a:pt x="124" y="278"/>
                  </a:lnTo>
                  <a:lnTo>
                    <a:pt x="138" y="278"/>
                  </a:lnTo>
                  <a:lnTo>
                    <a:pt x="138" y="278"/>
                  </a:lnTo>
                  <a:lnTo>
                    <a:pt x="152" y="278"/>
                  </a:lnTo>
                  <a:lnTo>
                    <a:pt x="166" y="276"/>
                  </a:lnTo>
                  <a:lnTo>
                    <a:pt x="178" y="272"/>
                  </a:lnTo>
                  <a:lnTo>
                    <a:pt x="192" y="268"/>
                  </a:lnTo>
                  <a:lnTo>
                    <a:pt x="204" y="262"/>
                  </a:lnTo>
                  <a:lnTo>
                    <a:pt x="216" y="254"/>
                  </a:lnTo>
                  <a:lnTo>
                    <a:pt x="226" y="246"/>
                  </a:lnTo>
                  <a:lnTo>
                    <a:pt x="236" y="238"/>
                  </a:lnTo>
                  <a:lnTo>
                    <a:pt x="244" y="228"/>
                  </a:lnTo>
                  <a:lnTo>
                    <a:pt x="252" y="218"/>
                  </a:lnTo>
                  <a:lnTo>
                    <a:pt x="260" y="206"/>
                  </a:lnTo>
                  <a:lnTo>
                    <a:pt x="266" y="194"/>
                  </a:lnTo>
                  <a:lnTo>
                    <a:pt x="270" y="182"/>
                  </a:lnTo>
                  <a:lnTo>
                    <a:pt x="274" y="168"/>
                  </a:lnTo>
                  <a:lnTo>
                    <a:pt x="276" y="154"/>
                  </a:lnTo>
                  <a:lnTo>
                    <a:pt x="278" y="140"/>
                  </a:lnTo>
                  <a:lnTo>
                    <a:pt x="278" y="140"/>
                  </a:lnTo>
                  <a:lnTo>
                    <a:pt x="276" y="126"/>
                  </a:lnTo>
                  <a:lnTo>
                    <a:pt x="274" y="112"/>
                  </a:lnTo>
                  <a:lnTo>
                    <a:pt x="272" y="98"/>
                  </a:lnTo>
                  <a:lnTo>
                    <a:pt x="266" y="86"/>
                  </a:lnTo>
                  <a:lnTo>
                    <a:pt x="262" y="74"/>
                  </a:lnTo>
                  <a:lnTo>
                    <a:pt x="254" y="62"/>
                  </a:lnTo>
                  <a:lnTo>
                    <a:pt x="246" y="52"/>
                  </a:lnTo>
                  <a:lnTo>
                    <a:pt x="238" y="42"/>
                  </a:lnTo>
                  <a:lnTo>
                    <a:pt x="228" y="32"/>
                  </a:lnTo>
                  <a:lnTo>
                    <a:pt x="216" y="24"/>
                  </a:lnTo>
                  <a:lnTo>
                    <a:pt x="206" y="18"/>
                  </a:lnTo>
                  <a:lnTo>
                    <a:pt x="194" y="12"/>
                  </a:lnTo>
                  <a:lnTo>
                    <a:pt x="180" y="6"/>
                  </a:lnTo>
                  <a:lnTo>
                    <a:pt x="168" y="4"/>
                  </a:lnTo>
                  <a:lnTo>
                    <a:pt x="154" y="2"/>
                  </a:lnTo>
                  <a:lnTo>
                    <a:pt x="140" y="0"/>
                  </a:lnTo>
                  <a:lnTo>
                    <a:pt x="140" y="0"/>
                  </a:lnTo>
                  <a:close/>
                  <a:moveTo>
                    <a:pt x="138" y="230"/>
                  </a:moveTo>
                  <a:lnTo>
                    <a:pt x="138" y="230"/>
                  </a:lnTo>
                  <a:lnTo>
                    <a:pt x="120" y="228"/>
                  </a:lnTo>
                  <a:lnTo>
                    <a:pt x="102" y="222"/>
                  </a:lnTo>
                  <a:lnTo>
                    <a:pt x="86" y="214"/>
                  </a:lnTo>
                  <a:lnTo>
                    <a:pt x="74" y="204"/>
                  </a:lnTo>
                  <a:lnTo>
                    <a:pt x="62" y="190"/>
                  </a:lnTo>
                  <a:lnTo>
                    <a:pt x="54" y="174"/>
                  </a:lnTo>
                  <a:lnTo>
                    <a:pt x="48" y="156"/>
                  </a:lnTo>
                  <a:lnTo>
                    <a:pt x="48" y="138"/>
                  </a:lnTo>
                  <a:lnTo>
                    <a:pt x="48" y="138"/>
                  </a:lnTo>
                  <a:lnTo>
                    <a:pt x="50" y="120"/>
                  </a:lnTo>
                  <a:lnTo>
                    <a:pt x="54" y="102"/>
                  </a:lnTo>
                  <a:lnTo>
                    <a:pt x="64" y="88"/>
                  </a:lnTo>
                  <a:lnTo>
                    <a:pt x="74" y="74"/>
                  </a:lnTo>
                  <a:lnTo>
                    <a:pt x="88" y="62"/>
                  </a:lnTo>
                  <a:lnTo>
                    <a:pt x="104" y="54"/>
                  </a:lnTo>
                  <a:lnTo>
                    <a:pt x="120" y="50"/>
                  </a:lnTo>
                  <a:lnTo>
                    <a:pt x="140" y="48"/>
                  </a:lnTo>
                  <a:lnTo>
                    <a:pt x="140" y="48"/>
                  </a:lnTo>
                  <a:lnTo>
                    <a:pt x="158" y="50"/>
                  </a:lnTo>
                  <a:lnTo>
                    <a:pt x="174" y="56"/>
                  </a:lnTo>
                  <a:lnTo>
                    <a:pt x="190" y="64"/>
                  </a:lnTo>
                  <a:lnTo>
                    <a:pt x="204" y="74"/>
                  </a:lnTo>
                  <a:lnTo>
                    <a:pt x="214" y="88"/>
                  </a:lnTo>
                  <a:lnTo>
                    <a:pt x="222" y="104"/>
                  </a:lnTo>
                  <a:lnTo>
                    <a:pt x="228" y="122"/>
                  </a:lnTo>
                  <a:lnTo>
                    <a:pt x="230" y="140"/>
                  </a:lnTo>
                  <a:lnTo>
                    <a:pt x="230" y="140"/>
                  </a:lnTo>
                  <a:lnTo>
                    <a:pt x="228" y="158"/>
                  </a:lnTo>
                  <a:lnTo>
                    <a:pt x="222" y="176"/>
                  </a:lnTo>
                  <a:lnTo>
                    <a:pt x="214" y="190"/>
                  </a:lnTo>
                  <a:lnTo>
                    <a:pt x="202" y="204"/>
                  </a:lnTo>
                  <a:lnTo>
                    <a:pt x="188" y="216"/>
                  </a:lnTo>
                  <a:lnTo>
                    <a:pt x="174" y="224"/>
                  </a:lnTo>
                  <a:lnTo>
                    <a:pt x="156" y="228"/>
                  </a:lnTo>
                  <a:lnTo>
                    <a:pt x="138" y="230"/>
                  </a:lnTo>
                  <a:lnTo>
                    <a:pt x="138" y="23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1" name="Freeform 66">
              <a:extLst>
                <a:ext uri="{FF2B5EF4-FFF2-40B4-BE49-F238E27FC236}">
                  <a16:creationId xmlns:a16="http://schemas.microsoft.com/office/drawing/2014/main" id="{A6D03CF7-F2F1-49FF-9E60-1B2BDAC19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6113" y="4575175"/>
              <a:ext cx="1444625" cy="1655763"/>
            </a:xfrm>
            <a:custGeom>
              <a:avLst/>
              <a:gdLst>
                <a:gd name="T0" fmla="*/ 448 w 910"/>
                <a:gd name="T1" fmla="*/ 1039 h 1043"/>
                <a:gd name="T2" fmla="*/ 444 w 910"/>
                <a:gd name="T3" fmla="*/ 817 h 1043"/>
                <a:gd name="T4" fmla="*/ 422 w 910"/>
                <a:gd name="T5" fmla="*/ 761 h 1043"/>
                <a:gd name="T6" fmla="*/ 374 w 910"/>
                <a:gd name="T7" fmla="*/ 737 h 1043"/>
                <a:gd name="T8" fmla="*/ 70 w 910"/>
                <a:gd name="T9" fmla="*/ 731 h 1043"/>
                <a:gd name="T10" fmla="*/ 18 w 910"/>
                <a:gd name="T11" fmla="*/ 691 h 1043"/>
                <a:gd name="T12" fmla="*/ 12 w 910"/>
                <a:gd name="T13" fmla="*/ 645 h 1043"/>
                <a:gd name="T14" fmla="*/ 54 w 910"/>
                <a:gd name="T15" fmla="*/ 595 h 1043"/>
                <a:gd name="T16" fmla="*/ 812 w 910"/>
                <a:gd name="T17" fmla="*/ 581 h 1043"/>
                <a:gd name="T18" fmla="*/ 852 w 910"/>
                <a:gd name="T19" fmla="*/ 574 h 1043"/>
                <a:gd name="T20" fmla="*/ 880 w 910"/>
                <a:gd name="T21" fmla="*/ 548 h 1043"/>
                <a:gd name="T22" fmla="*/ 876 w 910"/>
                <a:gd name="T23" fmla="*/ 524 h 1043"/>
                <a:gd name="T24" fmla="*/ 840 w 910"/>
                <a:gd name="T25" fmla="*/ 500 h 1043"/>
                <a:gd name="T26" fmla="*/ 422 w 910"/>
                <a:gd name="T27" fmla="*/ 496 h 1043"/>
                <a:gd name="T28" fmla="*/ 354 w 910"/>
                <a:gd name="T29" fmla="*/ 470 h 1043"/>
                <a:gd name="T30" fmla="*/ 326 w 910"/>
                <a:gd name="T31" fmla="*/ 408 h 1043"/>
                <a:gd name="T32" fmla="*/ 342 w 910"/>
                <a:gd name="T33" fmla="*/ 358 h 1043"/>
                <a:gd name="T34" fmla="*/ 404 w 910"/>
                <a:gd name="T35" fmla="*/ 322 h 1043"/>
                <a:gd name="T36" fmla="*/ 802 w 910"/>
                <a:gd name="T37" fmla="*/ 318 h 1043"/>
                <a:gd name="T38" fmla="*/ 844 w 910"/>
                <a:gd name="T39" fmla="*/ 294 h 1043"/>
                <a:gd name="T40" fmla="*/ 856 w 910"/>
                <a:gd name="T41" fmla="*/ 262 h 1043"/>
                <a:gd name="T42" fmla="*/ 836 w 910"/>
                <a:gd name="T43" fmla="*/ 220 h 1043"/>
                <a:gd name="T44" fmla="*/ 788 w 910"/>
                <a:gd name="T45" fmla="*/ 204 h 1043"/>
                <a:gd name="T46" fmla="*/ 60 w 910"/>
                <a:gd name="T47" fmla="*/ 196 h 1043"/>
                <a:gd name="T48" fmla="*/ 8 w 910"/>
                <a:gd name="T49" fmla="*/ 142 h 1043"/>
                <a:gd name="T50" fmla="*/ 0 w 910"/>
                <a:gd name="T51" fmla="*/ 16 h 1043"/>
                <a:gd name="T52" fmla="*/ 14 w 910"/>
                <a:gd name="T53" fmla="*/ 0 h 1043"/>
                <a:gd name="T54" fmla="*/ 26 w 910"/>
                <a:gd name="T55" fmla="*/ 10 h 1043"/>
                <a:gd name="T56" fmla="*/ 30 w 910"/>
                <a:gd name="T57" fmla="*/ 116 h 1043"/>
                <a:gd name="T58" fmla="*/ 58 w 910"/>
                <a:gd name="T59" fmla="*/ 160 h 1043"/>
                <a:gd name="T60" fmla="*/ 788 w 910"/>
                <a:gd name="T61" fmla="*/ 172 h 1043"/>
                <a:gd name="T62" fmla="*/ 842 w 910"/>
                <a:gd name="T63" fmla="*/ 188 h 1043"/>
                <a:gd name="T64" fmla="*/ 882 w 910"/>
                <a:gd name="T65" fmla="*/ 244 h 1043"/>
                <a:gd name="T66" fmla="*/ 876 w 910"/>
                <a:gd name="T67" fmla="*/ 296 h 1043"/>
                <a:gd name="T68" fmla="*/ 826 w 910"/>
                <a:gd name="T69" fmla="*/ 344 h 1043"/>
                <a:gd name="T70" fmla="*/ 422 w 910"/>
                <a:gd name="T71" fmla="*/ 352 h 1043"/>
                <a:gd name="T72" fmla="*/ 374 w 910"/>
                <a:gd name="T73" fmla="*/ 368 h 1043"/>
                <a:gd name="T74" fmla="*/ 354 w 910"/>
                <a:gd name="T75" fmla="*/ 408 h 1043"/>
                <a:gd name="T76" fmla="*/ 366 w 910"/>
                <a:gd name="T77" fmla="*/ 440 h 1043"/>
                <a:gd name="T78" fmla="*/ 408 w 910"/>
                <a:gd name="T79" fmla="*/ 464 h 1043"/>
                <a:gd name="T80" fmla="*/ 832 w 910"/>
                <a:gd name="T81" fmla="*/ 466 h 1043"/>
                <a:gd name="T82" fmla="*/ 894 w 910"/>
                <a:gd name="T83" fmla="*/ 498 h 1043"/>
                <a:gd name="T84" fmla="*/ 910 w 910"/>
                <a:gd name="T85" fmla="*/ 540 h 1043"/>
                <a:gd name="T86" fmla="*/ 882 w 910"/>
                <a:gd name="T87" fmla="*/ 591 h 1043"/>
                <a:gd name="T88" fmla="*/ 812 w 910"/>
                <a:gd name="T89" fmla="*/ 613 h 1043"/>
                <a:gd name="T90" fmla="*/ 80 w 910"/>
                <a:gd name="T91" fmla="*/ 617 h 1043"/>
                <a:gd name="T92" fmla="*/ 44 w 910"/>
                <a:gd name="T93" fmla="*/ 641 h 1043"/>
                <a:gd name="T94" fmla="*/ 40 w 910"/>
                <a:gd name="T95" fmla="*/ 669 h 1043"/>
                <a:gd name="T96" fmla="*/ 68 w 910"/>
                <a:gd name="T97" fmla="*/ 699 h 1043"/>
                <a:gd name="T98" fmla="*/ 374 w 910"/>
                <a:gd name="T99" fmla="*/ 707 h 1043"/>
                <a:gd name="T100" fmla="*/ 428 w 910"/>
                <a:gd name="T101" fmla="*/ 725 h 1043"/>
                <a:gd name="T102" fmla="*/ 468 w 910"/>
                <a:gd name="T103" fmla="*/ 795 h 1043"/>
                <a:gd name="T104" fmla="*/ 470 w 910"/>
                <a:gd name="T105" fmla="*/ 1033 h 1043"/>
                <a:gd name="T106" fmla="*/ 456 w 910"/>
                <a:gd name="T107" fmla="*/ 1043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10" h="1043">
                  <a:moveTo>
                    <a:pt x="456" y="1043"/>
                  </a:moveTo>
                  <a:lnTo>
                    <a:pt x="456" y="1043"/>
                  </a:lnTo>
                  <a:lnTo>
                    <a:pt x="452" y="1041"/>
                  </a:lnTo>
                  <a:lnTo>
                    <a:pt x="448" y="1039"/>
                  </a:lnTo>
                  <a:lnTo>
                    <a:pt x="444" y="1033"/>
                  </a:lnTo>
                  <a:lnTo>
                    <a:pt x="444" y="1027"/>
                  </a:lnTo>
                  <a:lnTo>
                    <a:pt x="444" y="817"/>
                  </a:lnTo>
                  <a:lnTo>
                    <a:pt x="444" y="817"/>
                  </a:lnTo>
                  <a:lnTo>
                    <a:pt x="442" y="801"/>
                  </a:lnTo>
                  <a:lnTo>
                    <a:pt x="438" y="785"/>
                  </a:lnTo>
                  <a:lnTo>
                    <a:pt x="432" y="773"/>
                  </a:lnTo>
                  <a:lnTo>
                    <a:pt x="422" y="761"/>
                  </a:lnTo>
                  <a:lnTo>
                    <a:pt x="412" y="751"/>
                  </a:lnTo>
                  <a:lnTo>
                    <a:pt x="400" y="745"/>
                  </a:lnTo>
                  <a:lnTo>
                    <a:pt x="388" y="739"/>
                  </a:lnTo>
                  <a:lnTo>
                    <a:pt x="374" y="737"/>
                  </a:lnTo>
                  <a:lnTo>
                    <a:pt x="108" y="737"/>
                  </a:lnTo>
                  <a:lnTo>
                    <a:pt x="108" y="737"/>
                  </a:lnTo>
                  <a:lnTo>
                    <a:pt x="88" y="737"/>
                  </a:lnTo>
                  <a:lnTo>
                    <a:pt x="70" y="731"/>
                  </a:lnTo>
                  <a:lnTo>
                    <a:pt x="54" y="725"/>
                  </a:lnTo>
                  <a:lnTo>
                    <a:pt x="38" y="715"/>
                  </a:lnTo>
                  <a:lnTo>
                    <a:pt x="26" y="703"/>
                  </a:lnTo>
                  <a:lnTo>
                    <a:pt x="18" y="691"/>
                  </a:lnTo>
                  <a:lnTo>
                    <a:pt x="12" y="675"/>
                  </a:lnTo>
                  <a:lnTo>
                    <a:pt x="10" y="659"/>
                  </a:lnTo>
                  <a:lnTo>
                    <a:pt x="10" y="659"/>
                  </a:lnTo>
                  <a:lnTo>
                    <a:pt x="12" y="645"/>
                  </a:lnTo>
                  <a:lnTo>
                    <a:pt x="18" y="629"/>
                  </a:lnTo>
                  <a:lnTo>
                    <a:pt x="26" y="617"/>
                  </a:lnTo>
                  <a:lnTo>
                    <a:pt x="38" y="605"/>
                  </a:lnTo>
                  <a:lnTo>
                    <a:pt x="54" y="595"/>
                  </a:lnTo>
                  <a:lnTo>
                    <a:pt x="70" y="587"/>
                  </a:lnTo>
                  <a:lnTo>
                    <a:pt x="88" y="583"/>
                  </a:lnTo>
                  <a:lnTo>
                    <a:pt x="108" y="581"/>
                  </a:lnTo>
                  <a:lnTo>
                    <a:pt x="812" y="581"/>
                  </a:lnTo>
                  <a:lnTo>
                    <a:pt x="812" y="581"/>
                  </a:lnTo>
                  <a:lnTo>
                    <a:pt x="828" y="581"/>
                  </a:lnTo>
                  <a:lnTo>
                    <a:pt x="840" y="578"/>
                  </a:lnTo>
                  <a:lnTo>
                    <a:pt x="852" y="574"/>
                  </a:lnTo>
                  <a:lnTo>
                    <a:pt x="862" y="568"/>
                  </a:lnTo>
                  <a:lnTo>
                    <a:pt x="870" y="562"/>
                  </a:lnTo>
                  <a:lnTo>
                    <a:pt x="876" y="554"/>
                  </a:lnTo>
                  <a:lnTo>
                    <a:pt x="880" y="548"/>
                  </a:lnTo>
                  <a:lnTo>
                    <a:pt x="882" y="540"/>
                  </a:lnTo>
                  <a:lnTo>
                    <a:pt x="882" y="540"/>
                  </a:lnTo>
                  <a:lnTo>
                    <a:pt x="880" y="532"/>
                  </a:lnTo>
                  <a:lnTo>
                    <a:pt x="876" y="524"/>
                  </a:lnTo>
                  <a:lnTo>
                    <a:pt x="870" y="516"/>
                  </a:lnTo>
                  <a:lnTo>
                    <a:pt x="862" y="510"/>
                  </a:lnTo>
                  <a:lnTo>
                    <a:pt x="852" y="504"/>
                  </a:lnTo>
                  <a:lnTo>
                    <a:pt x="840" y="500"/>
                  </a:lnTo>
                  <a:lnTo>
                    <a:pt x="828" y="498"/>
                  </a:lnTo>
                  <a:lnTo>
                    <a:pt x="812" y="496"/>
                  </a:lnTo>
                  <a:lnTo>
                    <a:pt x="422" y="496"/>
                  </a:lnTo>
                  <a:lnTo>
                    <a:pt x="422" y="496"/>
                  </a:lnTo>
                  <a:lnTo>
                    <a:pt x="404" y="494"/>
                  </a:lnTo>
                  <a:lnTo>
                    <a:pt x="384" y="490"/>
                  </a:lnTo>
                  <a:lnTo>
                    <a:pt x="368" y="482"/>
                  </a:lnTo>
                  <a:lnTo>
                    <a:pt x="354" y="470"/>
                  </a:lnTo>
                  <a:lnTo>
                    <a:pt x="342" y="458"/>
                  </a:lnTo>
                  <a:lnTo>
                    <a:pt x="334" y="442"/>
                  </a:lnTo>
                  <a:lnTo>
                    <a:pt x="328" y="426"/>
                  </a:lnTo>
                  <a:lnTo>
                    <a:pt x="326" y="408"/>
                  </a:lnTo>
                  <a:lnTo>
                    <a:pt x="326" y="408"/>
                  </a:lnTo>
                  <a:lnTo>
                    <a:pt x="328" y="390"/>
                  </a:lnTo>
                  <a:lnTo>
                    <a:pt x="334" y="374"/>
                  </a:lnTo>
                  <a:lnTo>
                    <a:pt x="342" y="358"/>
                  </a:lnTo>
                  <a:lnTo>
                    <a:pt x="354" y="346"/>
                  </a:lnTo>
                  <a:lnTo>
                    <a:pt x="368" y="336"/>
                  </a:lnTo>
                  <a:lnTo>
                    <a:pt x="384" y="328"/>
                  </a:lnTo>
                  <a:lnTo>
                    <a:pt x="404" y="322"/>
                  </a:lnTo>
                  <a:lnTo>
                    <a:pt x="422" y="320"/>
                  </a:lnTo>
                  <a:lnTo>
                    <a:pt x="788" y="320"/>
                  </a:lnTo>
                  <a:lnTo>
                    <a:pt x="788" y="320"/>
                  </a:lnTo>
                  <a:lnTo>
                    <a:pt x="802" y="318"/>
                  </a:lnTo>
                  <a:lnTo>
                    <a:pt x="814" y="316"/>
                  </a:lnTo>
                  <a:lnTo>
                    <a:pt x="826" y="310"/>
                  </a:lnTo>
                  <a:lnTo>
                    <a:pt x="836" y="302"/>
                  </a:lnTo>
                  <a:lnTo>
                    <a:pt x="844" y="294"/>
                  </a:lnTo>
                  <a:lnTo>
                    <a:pt x="852" y="284"/>
                  </a:lnTo>
                  <a:lnTo>
                    <a:pt x="856" y="274"/>
                  </a:lnTo>
                  <a:lnTo>
                    <a:pt x="856" y="262"/>
                  </a:lnTo>
                  <a:lnTo>
                    <a:pt x="856" y="262"/>
                  </a:lnTo>
                  <a:lnTo>
                    <a:pt x="856" y="250"/>
                  </a:lnTo>
                  <a:lnTo>
                    <a:pt x="852" y="240"/>
                  </a:lnTo>
                  <a:lnTo>
                    <a:pt x="844" y="230"/>
                  </a:lnTo>
                  <a:lnTo>
                    <a:pt x="836" y="220"/>
                  </a:lnTo>
                  <a:lnTo>
                    <a:pt x="826" y="214"/>
                  </a:lnTo>
                  <a:lnTo>
                    <a:pt x="814" y="208"/>
                  </a:lnTo>
                  <a:lnTo>
                    <a:pt x="802" y="204"/>
                  </a:lnTo>
                  <a:lnTo>
                    <a:pt x="788" y="204"/>
                  </a:lnTo>
                  <a:lnTo>
                    <a:pt x="98" y="204"/>
                  </a:lnTo>
                  <a:lnTo>
                    <a:pt x="98" y="204"/>
                  </a:lnTo>
                  <a:lnTo>
                    <a:pt x="78" y="200"/>
                  </a:lnTo>
                  <a:lnTo>
                    <a:pt x="60" y="196"/>
                  </a:lnTo>
                  <a:lnTo>
                    <a:pt x="44" y="186"/>
                  </a:lnTo>
                  <a:lnTo>
                    <a:pt x="28" y="174"/>
                  </a:lnTo>
                  <a:lnTo>
                    <a:pt x="16" y="158"/>
                  </a:lnTo>
                  <a:lnTo>
                    <a:pt x="8" y="142"/>
                  </a:lnTo>
                  <a:lnTo>
                    <a:pt x="2" y="122"/>
                  </a:lnTo>
                  <a:lnTo>
                    <a:pt x="0" y="10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4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6" y="10"/>
                  </a:lnTo>
                  <a:lnTo>
                    <a:pt x="28" y="16"/>
                  </a:lnTo>
                  <a:lnTo>
                    <a:pt x="28" y="102"/>
                  </a:lnTo>
                  <a:lnTo>
                    <a:pt x="28" y="102"/>
                  </a:lnTo>
                  <a:lnTo>
                    <a:pt x="30" y="116"/>
                  </a:lnTo>
                  <a:lnTo>
                    <a:pt x="34" y="128"/>
                  </a:lnTo>
                  <a:lnTo>
                    <a:pt x="40" y="140"/>
                  </a:lnTo>
                  <a:lnTo>
                    <a:pt x="48" y="152"/>
                  </a:lnTo>
                  <a:lnTo>
                    <a:pt x="58" y="160"/>
                  </a:lnTo>
                  <a:lnTo>
                    <a:pt x="70" y="166"/>
                  </a:lnTo>
                  <a:lnTo>
                    <a:pt x="84" y="170"/>
                  </a:lnTo>
                  <a:lnTo>
                    <a:pt x="98" y="172"/>
                  </a:lnTo>
                  <a:lnTo>
                    <a:pt x="788" y="172"/>
                  </a:lnTo>
                  <a:lnTo>
                    <a:pt x="788" y="172"/>
                  </a:lnTo>
                  <a:lnTo>
                    <a:pt x="808" y="174"/>
                  </a:lnTo>
                  <a:lnTo>
                    <a:pt x="826" y="178"/>
                  </a:lnTo>
                  <a:lnTo>
                    <a:pt x="842" y="188"/>
                  </a:lnTo>
                  <a:lnTo>
                    <a:pt x="856" y="198"/>
                  </a:lnTo>
                  <a:lnTo>
                    <a:pt x="868" y="212"/>
                  </a:lnTo>
                  <a:lnTo>
                    <a:pt x="876" y="226"/>
                  </a:lnTo>
                  <a:lnTo>
                    <a:pt x="882" y="244"/>
                  </a:lnTo>
                  <a:lnTo>
                    <a:pt x="884" y="262"/>
                  </a:lnTo>
                  <a:lnTo>
                    <a:pt x="884" y="262"/>
                  </a:lnTo>
                  <a:lnTo>
                    <a:pt x="882" y="280"/>
                  </a:lnTo>
                  <a:lnTo>
                    <a:pt x="876" y="296"/>
                  </a:lnTo>
                  <a:lnTo>
                    <a:pt x="868" y="312"/>
                  </a:lnTo>
                  <a:lnTo>
                    <a:pt x="856" y="326"/>
                  </a:lnTo>
                  <a:lnTo>
                    <a:pt x="842" y="336"/>
                  </a:lnTo>
                  <a:lnTo>
                    <a:pt x="826" y="344"/>
                  </a:lnTo>
                  <a:lnTo>
                    <a:pt x="808" y="350"/>
                  </a:lnTo>
                  <a:lnTo>
                    <a:pt x="788" y="352"/>
                  </a:lnTo>
                  <a:lnTo>
                    <a:pt x="422" y="352"/>
                  </a:lnTo>
                  <a:lnTo>
                    <a:pt x="422" y="352"/>
                  </a:lnTo>
                  <a:lnTo>
                    <a:pt x="408" y="352"/>
                  </a:lnTo>
                  <a:lnTo>
                    <a:pt x="396" y="356"/>
                  </a:lnTo>
                  <a:lnTo>
                    <a:pt x="384" y="362"/>
                  </a:lnTo>
                  <a:lnTo>
                    <a:pt x="374" y="368"/>
                  </a:lnTo>
                  <a:lnTo>
                    <a:pt x="366" y="376"/>
                  </a:lnTo>
                  <a:lnTo>
                    <a:pt x="358" y="386"/>
                  </a:lnTo>
                  <a:lnTo>
                    <a:pt x="354" y="396"/>
                  </a:lnTo>
                  <a:lnTo>
                    <a:pt x="354" y="408"/>
                  </a:lnTo>
                  <a:lnTo>
                    <a:pt x="354" y="408"/>
                  </a:lnTo>
                  <a:lnTo>
                    <a:pt x="354" y="420"/>
                  </a:lnTo>
                  <a:lnTo>
                    <a:pt x="358" y="430"/>
                  </a:lnTo>
                  <a:lnTo>
                    <a:pt x="366" y="440"/>
                  </a:lnTo>
                  <a:lnTo>
                    <a:pt x="374" y="448"/>
                  </a:lnTo>
                  <a:lnTo>
                    <a:pt x="384" y="456"/>
                  </a:lnTo>
                  <a:lnTo>
                    <a:pt x="396" y="460"/>
                  </a:lnTo>
                  <a:lnTo>
                    <a:pt x="408" y="464"/>
                  </a:lnTo>
                  <a:lnTo>
                    <a:pt x="422" y="464"/>
                  </a:lnTo>
                  <a:lnTo>
                    <a:pt x="812" y="464"/>
                  </a:lnTo>
                  <a:lnTo>
                    <a:pt x="812" y="464"/>
                  </a:lnTo>
                  <a:lnTo>
                    <a:pt x="832" y="466"/>
                  </a:lnTo>
                  <a:lnTo>
                    <a:pt x="850" y="470"/>
                  </a:lnTo>
                  <a:lnTo>
                    <a:pt x="868" y="478"/>
                  </a:lnTo>
                  <a:lnTo>
                    <a:pt x="882" y="486"/>
                  </a:lnTo>
                  <a:lnTo>
                    <a:pt x="894" y="498"/>
                  </a:lnTo>
                  <a:lnTo>
                    <a:pt x="902" y="510"/>
                  </a:lnTo>
                  <a:lnTo>
                    <a:pt x="908" y="524"/>
                  </a:lnTo>
                  <a:lnTo>
                    <a:pt x="910" y="540"/>
                  </a:lnTo>
                  <a:lnTo>
                    <a:pt x="910" y="540"/>
                  </a:lnTo>
                  <a:lnTo>
                    <a:pt x="908" y="554"/>
                  </a:lnTo>
                  <a:lnTo>
                    <a:pt x="902" y="568"/>
                  </a:lnTo>
                  <a:lnTo>
                    <a:pt x="894" y="581"/>
                  </a:lnTo>
                  <a:lnTo>
                    <a:pt x="882" y="591"/>
                  </a:lnTo>
                  <a:lnTo>
                    <a:pt x="868" y="601"/>
                  </a:lnTo>
                  <a:lnTo>
                    <a:pt x="850" y="607"/>
                  </a:lnTo>
                  <a:lnTo>
                    <a:pt x="832" y="611"/>
                  </a:lnTo>
                  <a:lnTo>
                    <a:pt x="812" y="613"/>
                  </a:lnTo>
                  <a:lnTo>
                    <a:pt x="108" y="613"/>
                  </a:lnTo>
                  <a:lnTo>
                    <a:pt x="108" y="613"/>
                  </a:lnTo>
                  <a:lnTo>
                    <a:pt x="94" y="613"/>
                  </a:lnTo>
                  <a:lnTo>
                    <a:pt x="80" y="617"/>
                  </a:lnTo>
                  <a:lnTo>
                    <a:pt x="68" y="621"/>
                  </a:lnTo>
                  <a:lnTo>
                    <a:pt x="58" y="627"/>
                  </a:lnTo>
                  <a:lnTo>
                    <a:pt x="50" y="633"/>
                  </a:lnTo>
                  <a:lnTo>
                    <a:pt x="44" y="641"/>
                  </a:lnTo>
                  <a:lnTo>
                    <a:pt x="40" y="651"/>
                  </a:lnTo>
                  <a:lnTo>
                    <a:pt x="38" y="659"/>
                  </a:lnTo>
                  <a:lnTo>
                    <a:pt x="38" y="659"/>
                  </a:lnTo>
                  <a:lnTo>
                    <a:pt x="40" y="669"/>
                  </a:lnTo>
                  <a:lnTo>
                    <a:pt x="44" y="677"/>
                  </a:lnTo>
                  <a:lnTo>
                    <a:pt x="50" y="685"/>
                  </a:lnTo>
                  <a:lnTo>
                    <a:pt x="58" y="693"/>
                  </a:lnTo>
                  <a:lnTo>
                    <a:pt x="68" y="699"/>
                  </a:lnTo>
                  <a:lnTo>
                    <a:pt x="80" y="703"/>
                  </a:lnTo>
                  <a:lnTo>
                    <a:pt x="94" y="705"/>
                  </a:lnTo>
                  <a:lnTo>
                    <a:pt x="108" y="707"/>
                  </a:lnTo>
                  <a:lnTo>
                    <a:pt x="374" y="707"/>
                  </a:lnTo>
                  <a:lnTo>
                    <a:pt x="374" y="707"/>
                  </a:lnTo>
                  <a:lnTo>
                    <a:pt x="394" y="709"/>
                  </a:lnTo>
                  <a:lnTo>
                    <a:pt x="412" y="715"/>
                  </a:lnTo>
                  <a:lnTo>
                    <a:pt x="428" y="725"/>
                  </a:lnTo>
                  <a:lnTo>
                    <a:pt x="442" y="739"/>
                  </a:lnTo>
                  <a:lnTo>
                    <a:pt x="454" y="755"/>
                  </a:lnTo>
                  <a:lnTo>
                    <a:pt x="464" y="773"/>
                  </a:lnTo>
                  <a:lnTo>
                    <a:pt x="468" y="795"/>
                  </a:lnTo>
                  <a:lnTo>
                    <a:pt x="470" y="817"/>
                  </a:lnTo>
                  <a:lnTo>
                    <a:pt x="470" y="1027"/>
                  </a:lnTo>
                  <a:lnTo>
                    <a:pt x="470" y="1027"/>
                  </a:lnTo>
                  <a:lnTo>
                    <a:pt x="470" y="1033"/>
                  </a:lnTo>
                  <a:lnTo>
                    <a:pt x="466" y="1039"/>
                  </a:lnTo>
                  <a:lnTo>
                    <a:pt x="462" y="1041"/>
                  </a:lnTo>
                  <a:lnTo>
                    <a:pt x="456" y="1043"/>
                  </a:lnTo>
                  <a:lnTo>
                    <a:pt x="456" y="1043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2" name="Freeform 67">
              <a:extLst>
                <a:ext uri="{FF2B5EF4-FFF2-40B4-BE49-F238E27FC236}">
                  <a16:creationId xmlns:a16="http://schemas.microsoft.com/office/drawing/2014/main" id="{95718028-7E6B-4CEF-98D8-233A03C04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763" y="3022600"/>
              <a:ext cx="2879725" cy="2212975"/>
            </a:xfrm>
            <a:custGeom>
              <a:avLst/>
              <a:gdLst>
                <a:gd name="T0" fmla="*/ 930 w 1814"/>
                <a:gd name="T1" fmla="*/ 1394 h 1394"/>
                <a:gd name="T2" fmla="*/ 930 w 1814"/>
                <a:gd name="T3" fmla="*/ 1394 h 1394"/>
                <a:gd name="T4" fmla="*/ 918 w 1814"/>
                <a:gd name="T5" fmla="*/ 1394 h 1394"/>
                <a:gd name="T6" fmla="*/ 906 w 1814"/>
                <a:gd name="T7" fmla="*/ 1392 h 1394"/>
                <a:gd name="T8" fmla="*/ 906 w 1814"/>
                <a:gd name="T9" fmla="*/ 1392 h 1394"/>
                <a:gd name="T10" fmla="*/ 894 w 1814"/>
                <a:gd name="T11" fmla="*/ 1394 h 1394"/>
                <a:gd name="T12" fmla="*/ 882 w 1814"/>
                <a:gd name="T13" fmla="*/ 1394 h 1394"/>
                <a:gd name="T14" fmla="*/ 72 w 1814"/>
                <a:gd name="T15" fmla="*/ 1394 h 1394"/>
                <a:gd name="T16" fmla="*/ 72 w 1814"/>
                <a:gd name="T17" fmla="*/ 1394 h 1394"/>
                <a:gd name="T18" fmla="*/ 58 w 1814"/>
                <a:gd name="T19" fmla="*/ 1392 h 1394"/>
                <a:gd name="T20" fmla="*/ 44 w 1814"/>
                <a:gd name="T21" fmla="*/ 1388 h 1394"/>
                <a:gd name="T22" fmla="*/ 32 w 1814"/>
                <a:gd name="T23" fmla="*/ 1382 h 1394"/>
                <a:gd name="T24" fmla="*/ 20 w 1814"/>
                <a:gd name="T25" fmla="*/ 1372 h 1394"/>
                <a:gd name="T26" fmla="*/ 12 w 1814"/>
                <a:gd name="T27" fmla="*/ 1362 h 1394"/>
                <a:gd name="T28" fmla="*/ 4 w 1814"/>
                <a:gd name="T29" fmla="*/ 1350 h 1394"/>
                <a:gd name="T30" fmla="*/ 0 w 1814"/>
                <a:gd name="T31" fmla="*/ 1336 h 1394"/>
                <a:gd name="T32" fmla="*/ 0 w 1814"/>
                <a:gd name="T33" fmla="*/ 1320 h 1394"/>
                <a:gd name="T34" fmla="*/ 0 w 1814"/>
                <a:gd name="T35" fmla="*/ 74 h 1394"/>
                <a:gd name="T36" fmla="*/ 0 w 1814"/>
                <a:gd name="T37" fmla="*/ 74 h 1394"/>
                <a:gd name="T38" fmla="*/ 0 w 1814"/>
                <a:gd name="T39" fmla="*/ 58 h 1394"/>
                <a:gd name="T40" fmla="*/ 4 w 1814"/>
                <a:gd name="T41" fmla="*/ 44 h 1394"/>
                <a:gd name="T42" fmla="*/ 12 w 1814"/>
                <a:gd name="T43" fmla="*/ 32 h 1394"/>
                <a:gd name="T44" fmla="*/ 20 w 1814"/>
                <a:gd name="T45" fmla="*/ 22 h 1394"/>
                <a:gd name="T46" fmla="*/ 32 w 1814"/>
                <a:gd name="T47" fmla="*/ 12 h 1394"/>
                <a:gd name="T48" fmla="*/ 44 w 1814"/>
                <a:gd name="T49" fmla="*/ 6 h 1394"/>
                <a:gd name="T50" fmla="*/ 58 w 1814"/>
                <a:gd name="T51" fmla="*/ 2 h 1394"/>
                <a:gd name="T52" fmla="*/ 72 w 1814"/>
                <a:gd name="T53" fmla="*/ 0 h 1394"/>
                <a:gd name="T54" fmla="*/ 832 w 1814"/>
                <a:gd name="T55" fmla="*/ 0 h 1394"/>
                <a:gd name="T56" fmla="*/ 832 w 1814"/>
                <a:gd name="T57" fmla="*/ 0 h 1394"/>
                <a:gd name="T58" fmla="*/ 854 w 1814"/>
                <a:gd name="T59" fmla="*/ 2 h 1394"/>
                <a:gd name="T60" fmla="*/ 872 w 1814"/>
                <a:gd name="T61" fmla="*/ 6 h 1394"/>
                <a:gd name="T62" fmla="*/ 890 w 1814"/>
                <a:gd name="T63" fmla="*/ 14 h 1394"/>
                <a:gd name="T64" fmla="*/ 906 w 1814"/>
                <a:gd name="T65" fmla="*/ 24 h 1394"/>
                <a:gd name="T66" fmla="*/ 906 w 1814"/>
                <a:gd name="T67" fmla="*/ 24 h 1394"/>
                <a:gd name="T68" fmla="*/ 922 w 1814"/>
                <a:gd name="T69" fmla="*/ 14 h 1394"/>
                <a:gd name="T70" fmla="*/ 940 w 1814"/>
                <a:gd name="T71" fmla="*/ 6 h 1394"/>
                <a:gd name="T72" fmla="*/ 960 w 1814"/>
                <a:gd name="T73" fmla="*/ 2 h 1394"/>
                <a:gd name="T74" fmla="*/ 980 w 1814"/>
                <a:gd name="T75" fmla="*/ 0 h 1394"/>
                <a:gd name="T76" fmla="*/ 1740 w 1814"/>
                <a:gd name="T77" fmla="*/ 0 h 1394"/>
                <a:gd name="T78" fmla="*/ 1740 w 1814"/>
                <a:gd name="T79" fmla="*/ 0 h 1394"/>
                <a:gd name="T80" fmla="*/ 1756 w 1814"/>
                <a:gd name="T81" fmla="*/ 2 h 1394"/>
                <a:gd name="T82" fmla="*/ 1768 w 1814"/>
                <a:gd name="T83" fmla="*/ 6 h 1394"/>
                <a:gd name="T84" fmla="*/ 1782 w 1814"/>
                <a:gd name="T85" fmla="*/ 12 h 1394"/>
                <a:gd name="T86" fmla="*/ 1792 w 1814"/>
                <a:gd name="T87" fmla="*/ 22 h 1394"/>
                <a:gd name="T88" fmla="*/ 1802 w 1814"/>
                <a:gd name="T89" fmla="*/ 32 h 1394"/>
                <a:gd name="T90" fmla="*/ 1808 w 1814"/>
                <a:gd name="T91" fmla="*/ 44 h 1394"/>
                <a:gd name="T92" fmla="*/ 1812 w 1814"/>
                <a:gd name="T93" fmla="*/ 58 h 1394"/>
                <a:gd name="T94" fmla="*/ 1814 w 1814"/>
                <a:gd name="T95" fmla="*/ 74 h 1394"/>
                <a:gd name="T96" fmla="*/ 1814 w 1814"/>
                <a:gd name="T97" fmla="*/ 1320 h 1394"/>
                <a:gd name="T98" fmla="*/ 1814 w 1814"/>
                <a:gd name="T99" fmla="*/ 1320 h 1394"/>
                <a:gd name="T100" fmla="*/ 1812 w 1814"/>
                <a:gd name="T101" fmla="*/ 1336 h 1394"/>
                <a:gd name="T102" fmla="*/ 1808 w 1814"/>
                <a:gd name="T103" fmla="*/ 1350 h 1394"/>
                <a:gd name="T104" fmla="*/ 1802 w 1814"/>
                <a:gd name="T105" fmla="*/ 1362 h 1394"/>
                <a:gd name="T106" fmla="*/ 1792 w 1814"/>
                <a:gd name="T107" fmla="*/ 1372 h 1394"/>
                <a:gd name="T108" fmla="*/ 1782 w 1814"/>
                <a:gd name="T109" fmla="*/ 1382 h 1394"/>
                <a:gd name="T110" fmla="*/ 1768 w 1814"/>
                <a:gd name="T111" fmla="*/ 1388 h 1394"/>
                <a:gd name="T112" fmla="*/ 1756 w 1814"/>
                <a:gd name="T113" fmla="*/ 1392 h 1394"/>
                <a:gd name="T114" fmla="*/ 1740 w 1814"/>
                <a:gd name="T115" fmla="*/ 1394 h 1394"/>
                <a:gd name="T116" fmla="*/ 930 w 1814"/>
                <a:gd name="T117" fmla="*/ 1394 h 1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14" h="1394">
                  <a:moveTo>
                    <a:pt x="930" y="1394"/>
                  </a:moveTo>
                  <a:lnTo>
                    <a:pt x="930" y="1394"/>
                  </a:lnTo>
                  <a:lnTo>
                    <a:pt x="918" y="1394"/>
                  </a:lnTo>
                  <a:lnTo>
                    <a:pt x="906" y="1392"/>
                  </a:lnTo>
                  <a:lnTo>
                    <a:pt x="906" y="1392"/>
                  </a:lnTo>
                  <a:lnTo>
                    <a:pt x="894" y="1394"/>
                  </a:lnTo>
                  <a:lnTo>
                    <a:pt x="882" y="1394"/>
                  </a:lnTo>
                  <a:lnTo>
                    <a:pt x="72" y="1394"/>
                  </a:lnTo>
                  <a:lnTo>
                    <a:pt x="72" y="1394"/>
                  </a:lnTo>
                  <a:lnTo>
                    <a:pt x="58" y="1392"/>
                  </a:lnTo>
                  <a:lnTo>
                    <a:pt x="44" y="1388"/>
                  </a:lnTo>
                  <a:lnTo>
                    <a:pt x="32" y="1382"/>
                  </a:lnTo>
                  <a:lnTo>
                    <a:pt x="20" y="1372"/>
                  </a:lnTo>
                  <a:lnTo>
                    <a:pt x="12" y="1362"/>
                  </a:lnTo>
                  <a:lnTo>
                    <a:pt x="4" y="1350"/>
                  </a:lnTo>
                  <a:lnTo>
                    <a:pt x="0" y="1336"/>
                  </a:lnTo>
                  <a:lnTo>
                    <a:pt x="0" y="132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58"/>
                  </a:lnTo>
                  <a:lnTo>
                    <a:pt x="4" y="44"/>
                  </a:lnTo>
                  <a:lnTo>
                    <a:pt x="12" y="32"/>
                  </a:lnTo>
                  <a:lnTo>
                    <a:pt x="20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832" y="0"/>
                  </a:lnTo>
                  <a:lnTo>
                    <a:pt x="832" y="0"/>
                  </a:lnTo>
                  <a:lnTo>
                    <a:pt x="854" y="2"/>
                  </a:lnTo>
                  <a:lnTo>
                    <a:pt x="872" y="6"/>
                  </a:lnTo>
                  <a:lnTo>
                    <a:pt x="890" y="14"/>
                  </a:lnTo>
                  <a:lnTo>
                    <a:pt x="906" y="24"/>
                  </a:lnTo>
                  <a:lnTo>
                    <a:pt x="906" y="24"/>
                  </a:lnTo>
                  <a:lnTo>
                    <a:pt x="922" y="14"/>
                  </a:lnTo>
                  <a:lnTo>
                    <a:pt x="940" y="6"/>
                  </a:lnTo>
                  <a:lnTo>
                    <a:pt x="960" y="2"/>
                  </a:lnTo>
                  <a:lnTo>
                    <a:pt x="980" y="0"/>
                  </a:lnTo>
                  <a:lnTo>
                    <a:pt x="1740" y="0"/>
                  </a:lnTo>
                  <a:lnTo>
                    <a:pt x="1740" y="0"/>
                  </a:lnTo>
                  <a:lnTo>
                    <a:pt x="1756" y="2"/>
                  </a:lnTo>
                  <a:lnTo>
                    <a:pt x="1768" y="6"/>
                  </a:lnTo>
                  <a:lnTo>
                    <a:pt x="1782" y="12"/>
                  </a:lnTo>
                  <a:lnTo>
                    <a:pt x="1792" y="22"/>
                  </a:lnTo>
                  <a:lnTo>
                    <a:pt x="1802" y="32"/>
                  </a:lnTo>
                  <a:lnTo>
                    <a:pt x="1808" y="44"/>
                  </a:lnTo>
                  <a:lnTo>
                    <a:pt x="1812" y="58"/>
                  </a:lnTo>
                  <a:lnTo>
                    <a:pt x="1814" y="74"/>
                  </a:lnTo>
                  <a:lnTo>
                    <a:pt x="1814" y="1320"/>
                  </a:lnTo>
                  <a:lnTo>
                    <a:pt x="1814" y="1320"/>
                  </a:lnTo>
                  <a:lnTo>
                    <a:pt x="1812" y="1336"/>
                  </a:lnTo>
                  <a:lnTo>
                    <a:pt x="1808" y="1350"/>
                  </a:lnTo>
                  <a:lnTo>
                    <a:pt x="1802" y="1362"/>
                  </a:lnTo>
                  <a:lnTo>
                    <a:pt x="1792" y="1372"/>
                  </a:lnTo>
                  <a:lnTo>
                    <a:pt x="1782" y="1382"/>
                  </a:lnTo>
                  <a:lnTo>
                    <a:pt x="1768" y="1388"/>
                  </a:lnTo>
                  <a:lnTo>
                    <a:pt x="1756" y="1392"/>
                  </a:lnTo>
                  <a:lnTo>
                    <a:pt x="1740" y="1394"/>
                  </a:lnTo>
                  <a:lnTo>
                    <a:pt x="930" y="1394"/>
                  </a:lnTo>
                  <a:close/>
                </a:path>
              </a:pathLst>
            </a:custGeom>
            <a:solidFill>
              <a:srgbClr val="768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4164" name="Picture 68">
              <a:extLst>
                <a:ext uri="{FF2B5EF4-FFF2-40B4-BE49-F238E27FC236}">
                  <a16:creationId xmlns:a16="http://schemas.microsoft.com/office/drawing/2014/main" id="{8684932B-E1FD-4560-B3CD-5519D46640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088" y="3082925"/>
              <a:ext cx="2752725" cy="2085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Freeform 69">
              <a:extLst>
                <a:ext uri="{FF2B5EF4-FFF2-40B4-BE49-F238E27FC236}">
                  <a16:creationId xmlns:a16="http://schemas.microsoft.com/office/drawing/2014/main" id="{12F27A2B-F523-4633-8981-FF2AE9610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6963" y="3098800"/>
              <a:ext cx="1362075" cy="2060575"/>
            </a:xfrm>
            <a:custGeom>
              <a:avLst/>
              <a:gdLst>
                <a:gd name="T0" fmla="*/ 858 w 858"/>
                <a:gd name="T1" fmla="*/ 608 h 1298"/>
                <a:gd name="T2" fmla="*/ 858 w 858"/>
                <a:gd name="T3" fmla="*/ 74 h 1298"/>
                <a:gd name="T4" fmla="*/ 858 w 858"/>
                <a:gd name="T5" fmla="*/ 74 h 1298"/>
                <a:gd name="T6" fmla="*/ 856 w 858"/>
                <a:gd name="T7" fmla="*/ 60 h 1298"/>
                <a:gd name="T8" fmla="*/ 852 w 858"/>
                <a:gd name="T9" fmla="*/ 46 h 1298"/>
                <a:gd name="T10" fmla="*/ 846 w 858"/>
                <a:gd name="T11" fmla="*/ 32 h 1298"/>
                <a:gd name="T12" fmla="*/ 836 w 858"/>
                <a:gd name="T13" fmla="*/ 22 h 1298"/>
                <a:gd name="T14" fmla="*/ 826 w 858"/>
                <a:gd name="T15" fmla="*/ 14 h 1298"/>
                <a:gd name="T16" fmla="*/ 814 w 858"/>
                <a:gd name="T17" fmla="*/ 6 h 1298"/>
                <a:gd name="T18" fmla="*/ 800 w 858"/>
                <a:gd name="T19" fmla="*/ 2 h 1298"/>
                <a:gd name="T20" fmla="*/ 784 w 858"/>
                <a:gd name="T21" fmla="*/ 0 h 1298"/>
                <a:gd name="T22" fmla="*/ 770 w 858"/>
                <a:gd name="T23" fmla="*/ 0 h 1298"/>
                <a:gd name="T24" fmla="*/ 684 w 858"/>
                <a:gd name="T25" fmla="*/ 0 h 1298"/>
                <a:gd name="T26" fmla="*/ 24 w 858"/>
                <a:gd name="T27" fmla="*/ 0 h 1298"/>
                <a:gd name="T28" fmla="*/ 24 w 858"/>
                <a:gd name="T29" fmla="*/ 0 h 1298"/>
                <a:gd name="T30" fmla="*/ 14 w 858"/>
                <a:gd name="T31" fmla="*/ 2 h 1298"/>
                <a:gd name="T32" fmla="*/ 8 w 858"/>
                <a:gd name="T33" fmla="*/ 8 h 1298"/>
                <a:gd name="T34" fmla="*/ 2 w 858"/>
                <a:gd name="T35" fmla="*/ 16 h 1298"/>
                <a:gd name="T36" fmla="*/ 0 w 858"/>
                <a:gd name="T37" fmla="*/ 26 h 1298"/>
                <a:gd name="T38" fmla="*/ 0 w 858"/>
                <a:gd name="T39" fmla="*/ 1272 h 1298"/>
                <a:gd name="T40" fmla="*/ 0 w 858"/>
                <a:gd name="T41" fmla="*/ 1272 h 1298"/>
                <a:gd name="T42" fmla="*/ 2 w 858"/>
                <a:gd name="T43" fmla="*/ 1282 h 1298"/>
                <a:gd name="T44" fmla="*/ 8 w 858"/>
                <a:gd name="T45" fmla="*/ 1290 h 1298"/>
                <a:gd name="T46" fmla="*/ 14 w 858"/>
                <a:gd name="T47" fmla="*/ 1296 h 1298"/>
                <a:gd name="T48" fmla="*/ 24 w 858"/>
                <a:gd name="T49" fmla="*/ 1298 h 1298"/>
                <a:gd name="T50" fmla="*/ 74 w 858"/>
                <a:gd name="T51" fmla="*/ 1298 h 1298"/>
                <a:gd name="T52" fmla="*/ 88 w 858"/>
                <a:gd name="T53" fmla="*/ 1298 h 1298"/>
                <a:gd name="T54" fmla="*/ 176 w 858"/>
                <a:gd name="T55" fmla="*/ 1298 h 1298"/>
                <a:gd name="T56" fmla="*/ 684 w 858"/>
                <a:gd name="T57" fmla="*/ 1298 h 1298"/>
                <a:gd name="T58" fmla="*/ 770 w 858"/>
                <a:gd name="T59" fmla="*/ 1298 h 1298"/>
                <a:gd name="T60" fmla="*/ 784 w 858"/>
                <a:gd name="T61" fmla="*/ 1298 h 1298"/>
                <a:gd name="T62" fmla="*/ 834 w 858"/>
                <a:gd name="T63" fmla="*/ 1298 h 1298"/>
                <a:gd name="T64" fmla="*/ 834 w 858"/>
                <a:gd name="T65" fmla="*/ 1298 h 1298"/>
                <a:gd name="T66" fmla="*/ 844 w 858"/>
                <a:gd name="T67" fmla="*/ 1296 h 1298"/>
                <a:gd name="T68" fmla="*/ 852 w 858"/>
                <a:gd name="T69" fmla="*/ 1294 h 1298"/>
                <a:gd name="T70" fmla="*/ 856 w 858"/>
                <a:gd name="T71" fmla="*/ 1290 h 1298"/>
                <a:gd name="T72" fmla="*/ 858 w 858"/>
                <a:gd name="T73" fmla="*/ 1284 h 1298"/>
                <a:gd name="T74" fmla="*/ 858 w 858"/>
                <a:gd name="T75" fmla="*/ 608 h 1298"/>
                <a:gd name="T76" fmla="*/ 858 w 858"/>
                <a:gd name="T77" fmla="*/ 608 h 1298"/>
                <a:gd name="T78" fmla="*/ 858 w 858"/>
                <a:gd name="T79" fmla="*/ 608 h 1298"/>
                <a:gd name="T80" fmla="*/ 858 w 858"/>
                <a:gd name="T81" fmla="*/ 608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8" h="1298">
                  <a:moveTo>
                    <a:pt x="858" y="608"/>
                  </a:moveTo>
                  <a:lnTo>
                    <a:pt x="858" y="74"/>
                  </a:lnTo>
                  <a:lnTo>
                    <a:pt x="858" y="74"/>
                  </a:lnTo>
                  <a:lnTo>
                    <a:pt x="856" y="60"/>
                  </a:lnTo>
                  <a:lnTo>
                    <a:pt x="852" y="46"/>
                  </a:lnTo>
                  <a:lnTo>
                    <a:pt x="846" y="32"/>
                  </a:lnTo>
                  <a:lnTo>
                    <a:pt x="836" y="22"/>
                  </a:lnTo>
                  <a:lnTo>
                    <a:pt x="826" y="14"/>
                  </a:lnTo>
                  <a:lnTo>
                    <a:pt x="814" y="6"/>
                  </a:lnTo>
                  <a:lnTo>
                    <a:pt x="800" y="2"/>
                  </a:lnTo>
                  <a:lnTo>
                    <a:pt x="784" y="0"/>
                  </a:lnTo>
                  <a:lnTo>
                    <a:pt x="770" y="0"/>
                  </a:lnTo>
                  <a:lnTo>
                    <a:pt x="68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0" y="1272"/>
                  </a:lnTo>
                  <a:lnTo>
                    <a:pt x="0" y="1272"/>
                  </a:lnTo>
                  <a:lnTo>
                    <a:pt x="2" y="1282"/>
                  </a:lnTo>
                  <a:lnTo>
                    <a:pt x="8" y="1290"/>
                  </a:lnTo>
                  <a:lnTo>
                    <a:pt x="14" y="1296"/>
                  </a:lnTo>
                  <a:lnTo>
                    <a:pt x="24" y="1298"/>
                  </a:lnTo>
                  <a:lnTo>
                    <a:pt x="74" y="1298"/>
                  </a:lnTo>
                  <a:lnTo>
                    <a:pt x="88" y="1298"/>
                  </a:lnTo>
                  <a:lnTo>
                    <a:pt x="176" y="1298"/>
                  </a:lnTo>
                  <a:lnTo>
                    <a:pt x="684" y="1298"/>
                  </a:lnTo>
                  <a:lnTo>
                    <a:pt x="770" y="1298"/>
                  </a:lnTo>
                  <a:lnTo>
                    <a:pt x="784" y="1298"/>
                  </a:lnTo>
                  <a:lnTo>
                    <a:pt x="834" y="1298"/>
                  </a:lnTo>
                  <a:lnTo>
                    <a:pt x="834" y="1298"/>
                  </a:lnTo>
                  <a:lnTo>
                    <a:pt x="844" y="1296"/>
                  </a:lnTo>
                  <a:lnTo>
                    <a:pt x="852" y="1294"/>
                  </a:lnTo>
                  <a:lnTo>
                    <a:pt x="856" y="1290"/>
                  </a:lnTo>
                  <a:lnTo>
                    <a:pt x="858" y="1284"/>
                  </a:lnTo>
                  <a:lnTo>
                    <a:pt x="858" y="608"/>
                  </a:lnTo>
                  <a:lnTo>
                    <a:pt x="858" y="608"/>
                  </a:lnTo>
                  <a:lnTo>
                    <a:pt x="858" y="608"/>
                  </a:lnTo>
                  <a:lnTo>
                    <a:pt x="858" y="6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4" name="Freeform 70">
              <a:extLst>
                <a:ext uri="{FF2B5EF4-FFF2-40B4-BE49-F238E27FC236}">
                  <a16:creationId xmlns:a16="http://schemas.microsoft.com/office/drawing/2014/main" id="{9511759A-C085-4666-A4ED-3F9F4E5C2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9038" y="3098800"/>
              <a:ext cx="1362075" cy="2060575"/>
            </a:xfrm>
            <a:custGeom>
              <a:avLst/>
              <a:gdLst>
                <a:gd name="T0" fmla="*/ 0 w 858"/>
                <a:gd name="T1" fmla="*/ 608 h 1298"/>
                <a:gd name="T2" fmla="*/ 0 w 858"/>
                <a:gd name="T3" fmla="*/ 74 h 1298"/>
                <a:gd name="T4" fmla="*/ 0 w 858"/>
                <a:gd name="T5" fmla="*/ 74 h 1298"/>
                <a:gd name="T6" fmla="*/ 2 w 858"/>
                <a:gd name="T7" fmla="*/ 60 h 1298"/>
                <a:gd name="T8" fmla="*/ 6 w 858"/>
                <a:gd name="T9" fmla="*/ 46 h 1298"/>
                <a:gd name="T10" fmla="*/ 12 w 858"/>
                <a:gd name="T11" fmla="*/ 32 h 1298"/>
                <a:gd name="T12" fmla="*/ 22 w 858"/>
                <a:gd name="T13" fmla="*/ 22 h 1298"/>
                <a:gd name="T14" fmla="*/ 32 w 858"/>
                <a:gd name="T15" fmla="*/ 14 h 1298"/>
                <a:gd name="T16" fmla="*/ 46 w 858"/>
                <a:gd name="T17" fmla="*/ 6 h 1298"/>
                <a:gd name="T18" fmla="*/ 60 w 858"/>
                <a:gd name="T19" fmla="*/ 2 h 1298"/>
                <a:gd name="T20" fmla="*/ 74 w 858"/>
                <a:gd name="T21" fmla="*/ 0 h 1298"/>
                <a:gd name="T22" fmla="*/ 88 w 858"/>
                <a:gd name="T23" fmla="*/ 0 h 1298"/>
                <a:gd name="T24" fmla="*/ 176 w 858"/>
                <a:gd name="T25" fmla="*/ 0 h 1298"/>
                <a:gd name="T26" fmla="*/ 834 w 858"/>
                <a:gd name="T27" fmla="*/ 0 h 1298"/>
                <a:gd name="T28" fmla="*/ 834 w 858"/>
                <a:gd name="T29" fmla="*/ 0 h 1298"/>
                <a:gd name="T30" fmla="*/ 844 w 858"/>
                <a:gd name="T31" fmla="*/ 2 h 1298"/>
                <a:gd name="T32" fmla="*/ 852 w 858"/>
                <a:gd name="T33" fmla="*/ 8 h 1298"/>
                <a:gd name="T34" fmla="*/ 856 w 858"/>
                <a:gd name="T35" fmla="*/ 16 h 1298"/>
                <a:gd name="T36" fmla="*/ 858 w 858"/>
                <a:gd name="T37" fmla="*/ 26 h 1298"/>
                <a:gd name="T38" fmla="*/ 858 w 858"/>
                <a:gd name="T39" fmla="*/ 1272 h 1298"/>
                <a:gd name="T40" fmla="*/ 858 w 858"/>
                <a:gd name="T41" fmla="*/ 1272 h 1298"/>
                <a:gd name="T42" fmla="*/ 856 w 858"/>
                <a:gd name="T43" fmla="*/ 1282 h 1298"/>
                <a:gd name="T44" fmla="*/ 852 w 858"/>
                <a:gd name="T45" fmla="*/ 1290 h 1298"/>
                <a:gd name="T46" fmla="*/ 844 w 858"/>
                <a:gd name="T47" fmla="*/ 1296 h 1298"/>
                <a:gd name="T48" fmla="*/ 834 w 858"/>
                <a:gd name="T49" fmla="*/ 1298 h 1298"/>
                <a:gd name="T50" fmla="*/ 786 w 858"/>
                <a:gd name="T51" fmla="*/ 1298 h 1298"/>
                <a:gd name="T52" fmla="*/ 772 w 858"/>
                <a:gd name="T53" fmla="*/ 1298 h 1298"/>
                <a:gd name="T54" fmla="*/ 684 w 858"/>
                <a:gd name="T55" fmla="*/ 1298 h 1298"/>
                <a:gd name="T56" fmla="*/ 176 w 858"/>
                <a:gd name="T57" fmla="*/ 1298 h 1298"/>
                <a:gd name="T58" fmla="*/ 88 w 858"/>
                <a:gd name="T59" fmla="*/ 1298 h 1298"/>
                <a:gd name="T60" fmla="*/ 74 w 858"/>
                <a:gd name="T61" fmla="*/ 1298 h 1298"/>
                <a:gd name="T62" fmla="*/ 24 w 858"/>
                <a:gd name="T63" fmla="*/ 1298 h 1298"/>
                <a:gd name="T64" fmla="*/ 24 w 858"/>
                <a:gd name="T65" fmla="*/ 1298 h 1298"/>
                <a:gd name="T66" fmla="*/ 16 w 858"/>
                <a:gd name="T67" fmla="*/ 1296 h 1298"/>
                <a:gd name="T68" fmla="*/ 8 w 858"/>
                <a:gd name="T69" fmla="*/ 1294 h 1298"/>
                <a:gd name="T70" fmla="*/ 2 w 858"/>
                <a:gd name="T71" fmla="*/ 1290 h 1298"/>
                <a:gd name="T72" fmla="*/ 0 w 858"/>
                <a:gd name="T73" fmla="*/ 1284 h 1298"/>
                <a:gd name="T74" fmla="*/ 0 w 858"/>
                <a:gd name="T75" fmla="*/ 608 h 1298"/>
                <a:gd name="T76" fmla="*/ 0 w 858"/>
                <a:gd name="T77" fmla="*/ 608 h 1298"/>
                <a:gd name="T78" fmla="*/ 0 w 858"/>
                <a:gd name="T79" fmla="*/ 608 h 1298"/>
                <a:gd name="T80" fmla="*/ 0 w 858"/>
                <a:gd name="T81" fmla="*/ 608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8" h="1298">
                  <a:moveTo>
                    <a:pt x="0" y="608"/>
                  </a:move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4"/>
                  </a:lnTo>
                  <a:lnTo>
                    <a:pt x="46" y="6"/>
                  </a:lnTo>
                  <a:lnTo>
                    <a:pt x="60" y="2"/>
                  </a:lnTo>
                  <a:lnTo>
                    <a:pt x="74" y="0"/>
                  </a:lnTo>
                  <a:lnTo>
                    <a:pt x="88" y="0"/>
                  </a:lnTo>
                  <a:lnTo>
                    <a:pt x="176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44" y="2"/>
                  </a:lnTo>
                  <a:lnTo>
                    <a:pt x="852" y="8"/>
                  </a:lnTo>
                  <a:lnTo>
                    <a:pt x="856" y="16"/>
                  </a:lnTo>
                  <a:lnTo>
                    <a:pt x="858" y="26"/>
                  </a:lnTo>
                  <a:lnTo>
                    <a:pt x="858" y="1272"/>
                  </a:lnTo>
                  <a:lnTo>
                    <a:pt x="858" y="1272"/>
                  </a:lnTo>
                  <a:lnTo>
                    <a:pt x="856" y="1282"/>
                  </a:lnTo>
                  <a:lnTo>
                    <a:pt x="852" y="1290"/>
                  </a:lnTo>
                  <a:lnTo>
                    <a:pt x="844" y="1296"/>
                  </a:lnTo>
                  <a:lnTo>
                    <a:pt x="834" y="1298"/>
                  </a:lnTo>
                  <a:lnTo>
                    <a:pt x="786" y="1298"/>
                  </a:lnTo>
                  <a:lnTo>
                    <a:pt x="772" y="1298"/>
                  </a:lnTo>
                  <a:lnTo>
                    <a:pt x="684" y="1298"/>
                  </a:lnTo>
                  <a:lnTo>
                    <a:pt x="176" y="1298"/>
                  </a:lnTo>
                  <a:lnTo>
                    <a:pt x="88" y="1298"/>
                  </a:lnTo>
                  <a:lnTo>
                    <a:pt x="74" y="1298"/>
                  </a:lnTo>
                  <a:lnTo>
                    <a:pt x="24" y="1298"/>
                  </a:lnTo>
                  <a:lnTo>
                    <a:pt x="24" y="1298"/>
                  </a:lnTo>
                  <a:lnTo>
                    <a:pt x="16" y="1296"/>
                  </a:lnTo>
                  <a:lnTo>
                    <a:pt x="8" y="1294"/>
                  </a:lnTo>
                  <a:lnTo>
                    <a:pt x="2" y="1290"/>
                  </a:lnTo>
                  <a:lnTo>
                    <a:pt x="0" y="1284"/>
                  </a:lnTo>
                  <a:lnTo>
                    <a:pt x="0" y="608"/>
                  </a:lnTo>
                  <a:lnTo>
                    <a:pt x="0" y="608"/>
                  </a:lnTo>
                  <a:lnTo>
                    <a:pt x="0" y="608"/>
                  </a:lnTo>
                  <a:lnTo>
                    <a:pt x="0" y="6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5" name="Rectangle 71">
              <a:extLst>
                <a:ext uri="{FF2B5EF4-FFF2-40B4-BE49-F238E27FC236}">
                  <a16:creationId xmlns:a16="http://schemas.microsoft.com/office/drawing/2014/main" id="{AD3E211B-1E8A-4C52-8F2F-C54878A9C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263" y="3232150"/>
              <a:ext cx="1098550" cy="203200"/>
            </a:xfrm>
            <a:prstGeom prst="rect">
              <a:avLst/>
            </a:prstGeom>
            <a:solidFill>
              <a:srgbClr val="FFA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6" name="Rectangle 72">
              <a:extLst>
                <a:ext uri="{FF2B5EF4-FFF2-40B4-BE49-F238E27FC236}">
                  <a16:creationId xmlns:a16="http://schemas.microsoft.com/office/drawing/2014/main" id="{0E9BA81F-945E-401F-8278-D1145A374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263" y="3505200"/>
              <a:ext cx="1098550" cy="69850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7" name="Rectangle 73">
              <a:extLst>
                <a:ext uri="{FF2B5EF4-FFF2-40B4-BE49-F238E27FC236}">
                  <a16:creationId xmlns:a16="http://schemas.microsoft.com/office/drawing/2014/main" id="{97551134-1EDF-473F-80C3-FAF4783FA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263" y="3775075"/>
              <a:ext cx="1098550" cy="73025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8" name="Rectangle 74">
              <a:extLst>
                <a:ext uri="{FF2B5EF4-FFF2-40B4-BE49-F238E27FC236}">
                  <a16:creationId xmlns:a16="http://schemas.microsoft.com/office/drawing/2014/main" id="{E65E017B-1D1C-4D26-AA3E-46A4BCBE8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263" y="3911600"/>
              <a:ext cx="1098550" cy="73025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9" name="Rectangle 75">
              <a:extLst>
                <a:ext uri="{FF2B5EF4-FFF2-40B4-BE49-F238E27FC236}">
                  <a16:creationId xmlns:a16="http://schemas.microsoft.com/office/drawing/2014/main" id="{2DCE0608-FD02-49B1-8381-0354C8F7D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263" y="4048125"/>
              <a:ext cx="1098550" cy="69850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0" name="Rectangle 76">
              <a:extLst>
                <a:ext uri="{FF2B5EF4-FFF2-40B4-BE49-F238E27FC236}">
                  <a16:creationId xmlns:a16="http://schemas.microsoft.com/office/drawing/2014/main" id="{FF097DBC-E4CA-4516-B28F-8A6EF808B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263" y="4279900"/>
              <a:ext cx="1098550" cy="73025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1" name="Rectangle 77">
              <a:extLst>
                <a:ext uri="{FF2B5EF4-FFF2-40B4-BE49-F238E27FC236}">
                  <a16:creationId xmlns:a16="http://schemas.microsoft.com/office/drawing/2014/main" id="{B1CA5B2C-C973-47FC-9BBF-73C58F9C7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263" y="4416425"/>
              <a:ext cx="1098550" cy="73025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2" name="Rectangle 78">
              <a:extLst>
                <a:ext uri="{FF2B5EF4-FFF2-40B4-BE49-F238E27FC236}">
                  <a16:creationId xmlns:a16="http://schemas.microsoft.com/office/drawing/2014/main" id="{9F75AE0B-36AB-4237-AE0F-70AE6AE37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263" y="4689475"/>
              <a:ext cx="1098550" cy="69850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3" name="Rectangle 79">
              <a:extLst>
                <a:ext uri="{FF2B5EF4-FFF2-40B4-BE49-F238E27FC236}">
                  <a16:creationId xmlns:a16="http://schemas.microsoft.com/office/drawing/2014/main" id="{11EA2CE0-4F78-4C3B-9E03-F62CCDFB1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263" y="4826000"/>
              <a:ext cx="1098550" cy="69850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4" name="Rectangle 80">
              <a:extLst>
                <a:ext uri="{FF2B5EF4-FFF2-40B4-BE49-F238E27FC236}">
                  <a16:creationId xmlns:a16="http://schemas.microsoft.com/office/drawing/2014/main" id="{F08978B7-755D-471F-80B5-1066A91F1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3232150"/>
              <a:ext cx="1101725" cy="73025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5" name="Rectangle 81">
              <a:extLst>
                <a:ext uri="{FF2B5EF4-FFF2-40B4-BE49-F238E27FC236}">
                  <a16:creationId xmlns:a16="http://schemas.microsoft.com/office/drawing/2014/main" id="{2C751592-1AB4-40DD-B6DA-E39D19FD3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3368675"/>
              <a:ext cx="1101725" cy="69850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7" name="Rectangle 82">
              <a:extLst>
                <a:ext uri="{FF2B5EF4-FFF2-40B4-BE49-F238E27FC236}">
                  <a16:creationId xmlns:a16="http://schemas.microsoft.com/office/drawing/2014/main" id="{BAD721CE-DDF4-4D60-A60D-99E36FF5C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3600450"/>
              <a:ext cx="1101725" cy="73025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8" name="Rectangle 83">
              <a:extLst>
                <a:ext uri="{FF2B5EF4-FFF2-40B4-BE49-F238E27FC236}">
                  <a16:creationId xmlns:a16="http://schemas.microsoft.com/office/drawing/2014/main" id="{2C83607F-309D-4EB8-886B-404B2E9E4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3736975"/>
              <a:ext cx="1101725" cy="73025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9" name="Rectangle 84">
              <a:extLst>
                <a:ext uri="{FF2B5EF4-FFF2-40B4-BE49-F238E27FC236}">
                  <a16:creationId xmlns:a16="http://schemas.microsoft.com/office/drawing/2014/main" id="{B8680A7A-A112-4F2E-8672-9472B8F1D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3873500"/>
              <a:ext cx="1101725" cy="69850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0" name="Rectangle 85">
              <a:extLst>
                <a:ext uri="{FF2B5EF4-FFF2-40B4-BE49-F238E27FC236}">
                  <a16:creationId xmlns:a16="http://schemas.microsoft.com/office/drawing/2014/main" id="{9DF07A5A-5731-4990-A464-4DC702C69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4279900"/>
              <a:ext cx="1101725" cy="73025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1" name="Rectangle 86">
              <a:extLst>
                <a:ext uri="{FF2B5EF4-FFF2-40B4-BE49-F238E27FC236}">
                  <a16:creationId xmlns:a16="http://schemas.microsoft.com/office/drawing/2014/main" id="{4D505E5D-0164-4BF0-AF4B-7C339E3ED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4416425"/>
              <a:ext cx="1101725" cy="73025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2" name="Rectangle 87">
              <a:extLst>
                <a:ext uri="{FF2B5EF4-FFF2-40B4-BE49-F238E27FC236}">
                  <a16:creationId xmlns:a16="http://schemas.microsoft.com/office/drawing/2014/main" id="{56C7DBAB-E9E4-4619-AF3F-31835D4B6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4552950"/>
              <a:ext cx="1101725" cy="73025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4" name="Rectangle 88">
              <a:extLst>
                <a:ext uri="{FF2B5EF4-FFF2-40B4-BE49-F238E27FC236}">
                  <a16:creationId xmlns:a16="http://schemas.microsoft.com/office/drawing/2014/main" id="{6DAD4241-41CD-482C-974E-450D2A3E5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4826000"/>
              <a:ext cx="1101725" cy="69850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5" name="Freeform 89">
              <a:extLst>
                <a:ext uri="{FF2B5EF4-FFF2-40B4-BE49-F238E27FC236}">
                  <a16:creationId xmlns:a16="http://schemas.microsoft.com/office/drawing/2014/main" id="{D234E306-6B71-4C07-8DEC-F7E9C416B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5588" y="3022600"/>
              <a:ext cx="282575" cy="1565275"/>
            </a:xfrm>
            <a:custGeom>
              <a:avLst/>
              <a:gdLst>
                <a:gd name="T0" fmla="*/ 88 w 178"/>
                <a:gd name="T1" fmla="*/ 0 h 986"/>
                <a:gd name="T2" fmla="*/ 0 w 178"/>
                <a:gd name="T3" fmla="*/ 0 h 986"/>
                <a:gd name="T4" fmla="*/ 0 w 178"/>
                <a:gd name="T5" fmla="*/ 986 h 986"/>
                <a:gd name="T6" fmla="*/ 88 w 178"/>
                <a:gd name="T7" fmla="*/ 936 h 986"/>
                <a:gd name="T8" fmla="*/ 178 w 178"/>
                <a:gd name="T9" fmla="*/ 986 h 986"/>
                <a:gd name="T10" fmla="*/ 178 w 178"/>
                <a:gd name="T11" fmla="*/ 0 h 986"/>
                <a:gd name="T12" fmla="*/ 88 w 178"/>
                <a:gd name="T13" fmla="*/ 0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986">
                  <a:moveTo>
                    <a:pt x="88" y="0"/>
                  </a:moveTo>
                  <a:lnTo>
                    <a:pt x="0" y="0"/>
                  </a:lnTo>
                  <a:lnTo>
                    <a:pt x="0" y="986"/>
                  </a:lnTo>
                  <a:lnTo>
                    <a:pt x="88" y="936"/>
                  </a:lnTo>
                  <a:lnTo>
                    <a:pt x="178" y="986"/>
                  </a:lnTo>
                  <a:lnTo>
                    <a:pt x="17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6" name="Freeform 90">
              <a:extLst>
                <a:ext uri="{FF2B5EF4-FFF2-40B4-BE49-F238E27FC236}">
                  <a16:creationId xmlns:a16="http://schemas.microsoft.com/office/drawing/2014/main" id="{CEDDDD2E-98FE-4FE9-957D-137F6DACF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388" y="5853113"/>
              <a:ext cx="606425" cy="974725"/>
            </a:xfrm>
            <a:custGeom>
              <a:avLst/>
              <a:gdLst>
                <a:gd name="T0" fmla="*/ 382 w 382"/>
                <a:gd name="T1" fmla="*/ 424 h 614"/>
                <a:gd name="T2" fmla="*/ 378 w 382"/>
                <a:gd name="T3" fmla="*/ 462 h 614"/>
                <a:gd name="T4" fmla="*/ 366 w 382"/>
                <a:gd name="T5" fmla="*/ 498 h 614"/>
                <a:gd name="T6" fmla="*/ 348 w 382"/>
                <a:gd name="T7" fmla="*/ 530 h 614"/>
                <a:gd name="T8" fmla="*/ 326 w 382"/>
                <a:gd name="T9" fmla="*/ 558 h 614"/>
                <a:gd name="T10" fmla="*/ 298 w 382"/>
                <a:gd name="T11" fmla="*/ 582 h 614"/>
                <a:gd name="T12" fmla="*/ 266 w 382"/>
                <a:gd name="T13" fmla="*/ 600 h 614"/>
                <a:gd name="T14" fmla="*/ 230 w 382"/>
                <a:gd name="T15" fmla="*/ 610 h 614"/>
                <a:gd name="T16" fmla="*/ 190 w 382"/>
                <a:gd name="T17" fmla="*/ 614 h 614"/>
                <a:gd name="T18" fmla="*/ 190 w 382"/>
                <a:gd name="T19" fmla="*/ 614 h 614"/>
                <a:gd name="T20" fmla="*/ 152 w 382"/>
                <a:gd name="T21" fmla="*/ 610 h 614"/>
                <a:gd name="T22" fmla="*/ 116 w 382"/>
                <a:gd name="T23" fmla="*/ 600 h 614"/>
                <a:gd name="T24" fmla="*/ 84 w 382"/>
                <a:gd name="T25" fmla="*/ 582 h 614"/>
                <a:gd name="T26" fmla="*/ 56 w 382"/>
                <a:gd name="T27" fmla="*/ 558 h 614"/>
                <a:gd name="T28" fmla="*/ 32 w 382"/>
                <a:gd name="T29" fmla="*/ 530 h 614"/>
                <a:gd name="T30" fmla="*/ 16 w 382"/>
                <a:gd name="T31" fmla="*/ 498 h 614"/>
                <a:gd name="T32" fmla="*/ 4 w 382"/>
                <a:gd name="T33" fmla="*/ 462 h 614"/>
                <a:gd name="T34" fmla="*/ 0 w 382"/>
                <a:gd name="T35" fmla="*/ 424 h 614"/>
                <a:gd name="T36" fmla="*/ 0 w 382"/>
                <a:gd name="T37" fmla="*/ 190 h 614"/>
                <a:gd name="T38" fmla="*/ 4 w 382"/>
                <a:gd name="T39" fmla="*/ 152 h 614"/>
                <a:gd name="T40" fmla="*/ 16 w 382"/>
                <a:gd name="T41" fmla="*/ 116 h 614"/>
                <a:gd name="T42" fmla="*/ 32 w 382"/>
                <a:gd name="T43" fmla="*/ 84 h 614"/>
                <a:gd name="T44" fmla="*/ 56 w 382"/>
                <a:gd name="T45" fmla="*/ 56 h 614"/>
                <a:gd name="T46" fmla="*/ 84 w 382"/>
                <a:gd name="T47" fmla="*/ 32 h 614"/>
                <a:gd name="T48" fmla="*/ 116 w 382"/>
                <a:gd name="T49" fmla="*/ 14 h 614"/>
                <a:gd name="T50" fmla="*/ 152 w 382"/>
                <a:gd name="T51" fmla="*/ 4 h 614"/>
                <a:gd name="T52" fmla="*/ 190 w 382"/>
                <a:gd name="T53" fmla="*/ 0 h 614"/>
                <a:gd name="T54" fmla="*/ 190 w 382"/>
                <a:gd name="T55" fmla="*/ 0 h 614"/>
                <a:gd name="T56" fmla="*/ 230 w 382"/>
                <a:gd name="T57" fmla="*/ 4 h 614"/>
                <a:gd name="T58" fmla="*/ 266 w 382"/>
                <a:gd name="T59" fmla="*/ 14 h 614"/>
                <a:gd name="T60" fmla="*/ 298 w 382"/>
                <a:gd name="T61" fmla="*/ 32 h 614"/>
                <a:gd name="T62" fmla="*/ 326 w 382"/>
                <a:gd name="T63" fmla="*/ 56 h 614"/>
                <a:gd name="T64" fmla="*/ 348 w 382"/>
                <a:gd name="T65" fmla="*/ 84 h 614"/>
                <a:gd name="T66" fmla="*/ 366 w 382"/>
                <a:gd name="T67" fmla="*/ 116 h 614"/>
                <a:gd name="T68" fmla="*/ 378 w 382"/>
                <a:gd name="T69" fmla="*/ 152 h 614"/>
                <a:gd name="T70" fmla="*/ 382 w 382"/>
                <a:gd name="T71" fmla="*/ 19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82" h="614">
                  <a:moveTo>
                    <a:pt x="382" y="424"/>
                  </a:moveTo>
                  <a:lnTo>
                    <a:pt x="382" y="424"/>
                  </a:lnTo>
                  <a:lnTo>
                    <a:pt x="380" y="442"/>
                  </a:lnTo>
                  <a:lnTo>
                    <a:pt x="378" y="462"/>
                  </a:lnTo>
                  <a:lnTo>
                    <a:pt x="374" y="480"/>
                  </a:lnTo>
                  <a:lnTo>
                    <a:pt x="366" y="498"/>
                  </a:lnTo>
                  <a:lnTo>
                    <a:pt x="358" y="514"/>
                  </a:lnTo>
                  <a:lnTo>
                    <a:pt x="348" y="530"/>
                  </a:lnTo>
                  <a:lnTo>
                    <a:pt x="338" y="544"/>
                  </a:lnTo>
                  <a:lnTo>
                    <a:pt x="326" y="558"/>
                  </a:lnTo>
                  <a:lnTo>
                    <a:pt x="312" y="570"/>
                  </a:lnTo>
                  <a:lnTo>
                    <a:pt x="298" y="582"/>
                  </a:lnTo>
                  <a:lnTo>
                    <a:pt x="282" y="592"/>
                  </a:lnTo>
                  <a:lnTo>
                    <a:pt x="266" y="600"/>
                  </a:lnTo>
                  <a:lnTo>
                    <a:pt x="248" y="606"/>
                  </a:lnTo>
                  <a:lnTo>
                    <a:pt x="230" y="610"/>
                  </a:lnTo>
                  <a:lnTo>
                    <a:pt x="210" y="614"/>
                  </a:lnTo>
                  <a:lnTo>
                    <a:pt x="190" y="614"/>
                  </a:lnTo>
                  <a:lnTo>
                    <a:pt x="190" y="614"/>
                  </a:lnTo>
                  <a:lnTo>
                    <a:pt x="190" y="614"/>
                  </a:lnTo>
                  <a:lnTo>
                    <a:pt x="172" y="614"/>
                  </a:lnTo>
                  <a:lnTo>
                    <a:pt x="152" y="610"/>
                  </a:lnTo>
                  <a:lnTo>
                    <a:pt x="134" y="606"/>
                  </a:lnTo>
                  <a:lnTo>
                    <a:pt x="116" y="600"/>
                  </a:lnTo>
                  <a:lnTo>
                    <a:pt x="100" y="592"/>
                  </a:lnTo>
                  <a:lnTo>
                    <a:pt x="84" y="582"/>
                  </a:lnTo>
                  <a:lnTo>
                    <a:pt x="70" y="570"/>
                  </a:lnTo>
                  <a:lnTo>
                    <a:pt x="56" y="558"/>
                  </a:lnTo>
                  <a:lnTo>
                    <a:pt x="44" y="544"/>
                  </a:lnTo>
                  <a:lnTo>
                    <a:pt x="32" y="530"/>
                  </a:lnTo>
                  <a:lnTo>
                    <a:pt x="24" y="514"/>
                  </a:lnTo>
                  <a:lnTo>
                    <a:pt x="16" y="498"/>
                  </a:lnTo>
                  <a:lnTo>
                    <a:pt x="8" y="480"/>
                  </a:lnTo>
                  <a:lnTo>
                    <a:pt x="4" y="462"/>
                  </a:lnTo>
                  <a:lnTo>
                    <a:pt x="0" y="442"/>
                  </a:lnTo>
                  <a:lnTo>
                    <a:pt x="0" y="424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0" y="172"/>
                  </a:lnTo>
                  <a:lnTo>
                    <a:pt x="4" y="152"/>
                  </a:lnTo>
                  <a:lnTo>
                    <a:pt x="8" y="134"/>
                  </a:lnTo>
                  <a:lnTo>
                    <a:pt x="16" y="116"/>
                  </a:lnTo>
                  <a:lnTo>
                    <a:pt x="24" y="100"/>
                  </a:lnTo>
                  <a:lnTo>
                    <a:pt x="32" y="84"/>
                  </a:lnTo>
                  <a:lnTo>
                    <a:pt x="44" y="70"/>
                  </a:lnTo>
                  <a:lnTo>
                    <a:pt x="56" y="56"/>
                  </a:lnTo>
                  <a:lnTo>
                    <a:pt x="70" y="44"/>
                  </a:lnTo>
                  <a:lnTo>
                    <a:pt x="84" y="32"/>
                  </a:lnTo>
                  <a:lnTo>
                    <a:pt x="100" y="24"/>
                  </a:lnTo>
                  <a:lnTo>
                    <a:pt x="116" y="14"/>
                  </a:lnTo>
                  <a:lnTo>
                    <a:pt x="134" y="8"/>
                  </a:lnTo>
                  <a:lnTo>
                    <a:pt x="152" y="4"/>
                  </a:lnTo>
                  <a:lnTo>
                    <a:pt x="172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210" y="0"/>
                  </a:lnTo>
                  <a:lnTo>
                    <a:pt x="230" y="4"/>
                  </a:lnTo>
                  <a:lnTo>
                    <a:pt x="248" y="8"/>
                  </a:lnTo>
                  <a:lnTo>
                    <a:pt x="266" y="14"/>
                  </a:lnTo>
                  <a:lnTo>
                    <a:pt x="282" y="24"/>
                  </a:lnTo>
                  <a:lnTo>
                    <a:pt x="298" y="32"/>
                  </a:lnTo>
                  <a:lnTo>
                    <a:pt x="312" y="44"/>
                  </a:lnTo>
                  <a:lnTo>
                    <a:pt x="326" y="56"/>
                  </a:lnTo>
                  <a:lnTo>
                    <a:pt x="338" y="70"/>
                  </a:lnTo>
                  <a:lnTo>
                    <a:pt x="348" y="84"/>
                  </a:lnTo>
                  <a:lnTo>
                    <a:pt x="358" y="100"/>
                  </a:lnTo>
                  <a:lnTo>
                    <a:pt x="366" y="116"/>
                  </a:lnTo>
                  <a:lnTo>
                    <a:pt x="374" y="134"/>
                  </a:lnTo>
                  <a:lnTo>
                    <a:pt x="378" y="152"/>
                  </a:lnTo>
                  <a:lnTo>
                    <a:pt x="380" y="172"/>
                  </a:lnTo>
                  <a:lnTo>
                    <a:pt x="382" y="190"/>
                  </a:lnTo>
                  <a:lnTo>
                    <a:pt x="382" y="424"/>
                  </a:lnTo>
                  <a:close/>
                </a:path>
              </a:pathLst>
            </a:custGeom>
            <a:solidFill>
              <a:srgbClr val="768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7" name="Freeform 91">
              <a:extLst>
                <a:ext uri="{FF2B5EF4-FFF2-40B4-BE49-F238E27FC236}">
                  <a16:creationId xmlns:a16="http://schemas.microsoft.com/office/drawing/2014/main" id="{0B4E8003-B347-47B5-A32E-C685E1C30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388" y="5853113"/>
              <a:ext cx="301625" cy="377825"/>
            </a:xfrm>
            <a:custGeom>
              <a:avLst/>
              <a:gdLst>
                <a:gd name="T0" fmla="*/ 0 w 190"/>
                <a:gd name="T1" fmla="*/ 190 h 238"/>
                <a:gd name="T2" fmla="*/ 0 w 190"/>
                <a:gd name="T3" fmla="*/ 238 h 238"/>
                <a:gd name="T4" fmla="*/ 190 w 190"/>
                <a:gd name="T5" fmla="*/ 238 h 238"/>
                <a:gd name="T6" fmla="*/ 190 w 190"/>
                <a:gd name="T7" fmla="*/ 0 h 238"/>
                <a:gd name="T8" fmla="*/ 190 w 190"/>
                <a:gd name="T9" fmla="*/ 0 h 238"/>
                <a:gd name="T10" fmla="*/ 172 w 190"/>
                <a:gd name="T11" fmla="*/ 0 h 238"/>
                <a:gd name="T12" fmla="*/ 152 w 190"/>
                <a:gd name="T13" fmla="*/ 4 h 238"/>
                <a:gd name="T14" fmla="*/ 134 w 190"/>
                <a:gd name="T15" fmla="*/ 8 h 238"/>
                <a:gd name="T16" fmla="*/ 116 w 190"/>
                <a:gd name="T17" fmla="*/ 14 h 238"/>
                <a:gd name="T18" fmla="*/ 100 w 190"/>
                <a:gd name="T19" fmla="*/ 24 h 238"/>
                <a:gd name="T20" fmla="*/ 84 w 190"/>
                <a:gd name="T21" fmla="*/ 32 h 238"/>
                <a:gd name="T22" fmla="*/ 70 w 190"/>
                <a:gd name="T23" fmla="*/ 44 h 238"/>
                <a:gd name="T24" fmla="*/ 56 w 190"/>
                <a:gd name="T25" fmla="*/ 56 h 238"/>
                <a:gd name="T26" fmla="*/ 44 w 190"/>
                <a:gd name="T27" fmla="*/ 70 h 238"/>
                <a:gd name="T28" fmla="*/ 32 w 190"/>
                <a:gd name="T29" fmla="*/ 84 h 238"/>
                <a:gd name="T30" fmla="*/ 24 w 190"/>
                <a:gd name="T31" fmla="*/ 100 h 238"/>
                <a:gd name="T32" fmla="*/ 16 w 190"/>
                <a:gd name="T33" fmla="*/ 116 h 238"/>
                <a:gd name="T34" fmla="*/ 8 w 190"/>
                <a:gd name="T35" fmla="*/ 134 h 238"/>
                <a:gd name="T36" fmla="*/ 4 w 190"/>
                <a:gd name="T37" fmla="*/ 152 h 238"/>
                <a:gd name="T38" fmla="*/ 0 w 190"/>
                <a:gd name="T39" fmla="*/ 172 h 238"/>
                <a:gd name="T40" fmla="*/ 0 w 190"/>
                <a:gd name="T41" fmla="*/ 190 h 238"/>
                <a:gd name="T42" fmla="*/ 0 w 190"/>
                <a:gd name="T43" fmla="*/ 19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0" h="238">
                  <a:moveTo>
                    <a:pt x="0" y="190"/>
                  </a:moveTo>
                  <a:lnTo>
                    <a:pt x="0" y="238"/>
                  </a:lnTo>
                  <a:lnTo>
                    <a:pt x="190" y="238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72" y="0"/>
                  </a:lnTo>
                  <a:lnTo>
                    <a:pt x="152" y="4"/>
                  </a:lnTo>
                  <a:lnTo>
                    <a:pt x="134" y="8"/>
                  </a:lnTo>
                  <a:lnTo>
                    <a:pt x="116" y="14"/>
                  </a:lnTo>
                  <a:lnTo>
                    <a:pt x="100" y="24"/>
                  </a:lnTo>
                  <a:lnTo>
                    <a:pt x="84" y="32"/>
                  </a:lnTo>
                  <a:lnTo>
                    <a:pt x="70" y="44"/>
                  </a:lnTo>
                  <a:lnTo>
                    <a:pt x="56" y="56"/>
                  </a:lnTo>
                  <a:lnTo>
                    <a:pt x="44" y="70"/>
                  </a:lnTo>
                  <a:lnTo>
                    <a:pt x="32" y="84"/>
                  </a:lnTo>
                  <a:lnTo>
                    <a:pt x="24" y="100"/>
                  </a:lnTo>
                  <a:lnTo>
                    <a:pt x="16" y="116"/>
                  </a:lnTo>
                  <a:lnTo>
                    <a:pt x="8" y="134"/>
                  </a:lnTo>
                  <a:lnTo>
                    <a:pt x="4" y="152"/>
                  </a:lnTo>
                  <a:lnTo>
                    <a:pt x="0" y="172"/>
                  </a:lnTo>
                  <a:lnTo>
                    <a:pt x="0" y="19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4188" name="Picture 92">
              <a:extLst>
                <a:ext uri="{FF2B5EF4-FFF2-40B4-BE49-F238E27FC236}">
                  <a16:creationId xmlns:a16="http://schemas.microsoft.com/office/drawing/2014/main" id="{2A70B549-798D-4885-B8E1-A64463769B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313" y="5840413"/>
              <a:ext cx="323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98" name="Freeform 93">
              <a:extLst>
                <a:ext uri="{FF2B5EF4-FFF2-40B4-BE49-F238E27FC236}">
                  <a16:creationId xmlns:a16="http://schemas.microsoft.com/office/drawing/2014/main" id="{2EEC3B5E-309B-4365-B96B-1C2169F67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5853113"/>
              <a:ext cx="304800" cy="377825"/>
            </a:xfrm>
            <a:custGeom>
              <a:avLst/>
              <a:gdLst>
                <a:gd name="T0" fmla="*/ 192 w 192"/>
                <a:gd name="T1" fmla="*/ 190 h 238"/>
                <a:gd name="T2" fmla="*/ 192 w 192"/>
                <a:gd name="T3" fmla="*/ 190 h 238"/>
                <a:gd name="T4" fmla="*/ 190 w 192"/>
                <a:gd name="T5" fmla="*/ 172 h 238"/>
                <a:gd name="T6" fmla="*/ 188 w 192"/>
                <a:gd name="T7" fmla="*/ 152 h 238"/>
                <a:gd name="T8" fmla="*/ 184 w 192"/>
                <a:gd name="T9" fmla="*/ 134 h 238"/>
                <a:gd name="T10" fmla="*/ 176 w 192"/>
                <a:gd name="T11" fmla="*/ 116 h 238"/>
                <a:gd name="T12" fmla="*/ 168 w 192"/>
                <a:gd name="T13" fmla="*/ 100 h 238"/>
                <a:gd name="T14" fmla="*/ 158 w 192"/>
                <a:gd name="T15" fmla="*/ 84 h 238"/>
                <a:gd name="T16" fmla="*/ 148 w 192"/>
                <a:gd name="T17" fmla="*/ 70 h 238"/>
                <a:gd name="T18" fmla="*/ 136 w 192"/>
                <a:gd name="T19" fmla="*/ 56 h 238"/>
                <a:gd name="T20" fmla="*/ 122 w 192"/>
                <a:gd name="T21" fmla="*/ 44 h 238"/>
                <a:gd name="T22" fmla="*/ 108 w 192"/>
                <a:gd name="T23" fmla="*/ 32 h 238"/>
                <a:gd name="T24" fmla="*/ 92 w 192"/>
                <a:gd name="T25" fmla="*/ 24 h 238"/>
                <a:gd name="T26" fmla="*/ 76 w 192"/>
                <a:gd name="T27" fmla="*/ 14 h 238"/>
                <a:gd name="T28" fmla="*/ 58 w 192"/>
                <a:gd name="T29" fmla="*/ 8 h 238"/>
                <a:gd name="T30" fmla="*/ 40 w 192"/>
                <a:gd name="T31" fmla="*/ 4 h 238"/>
                <a:gd name="T32" fmla="*/ 20 w 192"/>
                <a:gd name="T33" fmla="*/ 0 h 238"/>
                <a:gd name="T34" fmla="*/ 0 w 192"/>
                <a:gd name="T35" fmla="*/ 0 h 238"/>
                <a:gd name="T36" fmla="*/ 0 w 192"/>
                <a:gd name="T37" fmla="*/ 238 h 238"/>
                <a:gd name="T38" fmla="*/ 192 w 192"/>
                <a:gd name="T39" fmla="*/ 238 h 238"/>
                <a:gd name="T40" fmla="*/ 192 w 192"/>
                <a:gd name="T41" fmla="*/ 19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2" h="238">
                  <a:moveTo>
                    <a:pt x="192" y="190"/>
                  </a:moveTo>
                  <a:lnTo>
                    <a:pt x="192" y="190"/>
                  </a:lnTo>
                  <a:lnTo>
                    <a:pt x="190" y="172"/>
                  </a:lnTo>
                  <a:lnTo>
                    <a:pt x="188" y="152"/>
                  </a:lnTo>
                  <a:lnTo>
                    <a:pt x="184" y="134"/>
                  </a:lnTo>
                  <a:lnTo>
                    <a:pt x="176" y="116"/>
                  </a:lnTo>
                  <a:lnTo>
                    <a:pt x="168" y="100"/>
                  </a:lnTo>
                  <a:lnTo>
                    <a:pt x="158" y="84"/>
                  </a:lnTo>
                  <a:lnTo>
                    <a:pt x="148" y="70"/>
                  </a:lnTo>
                  <a:lnTo>
                    <a:pt x="136" y="56"/>
                  </a:lnTo>
                  <a:lnTo>
                    <a:pt x="122" y="44"/>
                  </a:lnTo>
                  <a:lnTo>
                    <a:pt x="108" y="32"/>
                  </a:lnTo>
                  <a:lnTo>
                    <a:pt x="92" y="24"/>
                  </a:lnTo>
                  <a:lnTo>
                    <a:pt x="76" y="14"/>
                  </a:lnTo>
                  <a:lnTo>
                    <a:pt x="58" y="8"/>
                  </a:lnTo>
                  <a:lnTo>
                    <a:pt x="40" y="4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238"/>
                  </a:lnTo>
                  <a:lnTo>
                    <a:pt x="192" y="238"/>
                  </a:lnTo>
                  <a:lnTo>
                    <a:pt x="192" y="190"/>
                  </a:lnTo>
                  <a:close/>
                </a:path>
              </a:pathLst>
            </a:cu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9" name="Freeform 94">
              <a:extLst>
                <a:ext uri="{FF2B5EF4-FFF2-40B4-BE49-F238E27FC236}">
                  <a16:creationId xmlns:a16="http://schemas.microsoft.com/office/drawing/2014/main" id="{572814E8-4AC2-4737-BA2D-CFC0ED89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6161088"/>
              <a:ext cx="85725" cy="139700"/>
            </a:xfrm>
            <a:custGeom>
              <a:avLst/>
              <a:gdLst>
                <a:gd name="T0" fmla="*/ 54 w 54"/>
                <a:gd name="T1" fmla="*/ 60 h 88"/>
                <a:gd name="T2" fmla="*/ 54 w 54"/>
                <a:gd name="T3" fmla="*/ 60 h 88"/>
                <a:gd name="T4" fmla="*/ 52 w 54"/>
                <a:gd name="T5" fmla="*/ 72 h 88"/>
                <a:gd name="T6" fmla="*/ 46 w 54"/>
                <a:gd name="T7" fmla="*/ 80 h 88"/>
                <a:gd name="T8" fmla="*/ 38 w 54"/>
                <a:gd name="T9" fmla="*/ 86 h 88"/>
                <a:gd name="T10" fmla="*/ 26 w 54"/>
                <a:gd name="T11" fmla="*/ 88 h 88"/>
                <a:gd name="T12" fmla="*/ 26 w 54"/>
                <a:gd name="T13" fmla="*/ 88 h 88"/>
                <a:gd name="T14" fmla="*/ 26 w 54"/>
                <a:gd name="T15" fmla="*/ 88 h 88"/>
                <a:gd name="T16" fmla="*/ 16 w 54"/>
                <a:gd name="T17" fmla="*/ 86 h 88"/>
                <a:gd name="T18" fmla="*/ 8 w 54"/>
                <a:gd name="T19" fmla="*/ 80 h 88"/>
                <a:gd name="T20" fmla="*/ 2 w 54"/>
                <a:gd name="T21" fmla="*/ 72 h 88"/>
                <a:gd name="T22" fmla="*/ 0 w 54"/>
                <a:gd name="T23" fmla="*/ 60 h 88"/>
                <a:gd name="T24" fmla="*/ 0 w 54"/>
                <a:gd name="T25" fmla="*/ 28 h 88"/>
                <a:gd name="T26" fmla="*/ 0 w 54"/>
                <a:gd name="T27" fmla="*/ 28 h 88"/>
                <a:gd name="T28" fmla="*/ 2 w 54"/>
                <a:gd name="T29" fmla="*/ 16 h 88"/>
                <a:gd name="T30" fmla="*/ 8 w 54"/>
                <a:gd name="T31" fmla="*/ 8 h 88"/>
                <a:gd name="T32" fmla="*/ 16 w 54"/>
                <a:gd name="T33" fmla="*/ 2 h 88"/>
                <a:gd name="T34" fmla="*/ 26 w 54"/>
                <a:gd name="T35" fmla="*/ 0 h 88"/>
                <a:gd name="T36" fmla="*/ 26 w 54"/>
                <a:gd name="T37" fmla="*/ 0 h 88"/>
                <a:gd name="T38" fmla="*/ 26 w 54"/>
                <a:gd name="T39" fmla="*/ 0 h 88"/>
                <a:gd name="T40" fmla="*/ 38 w 54"/>
                <a:gd name="T41" fmla="*/ 2 h 88"/>
                <a:gd name="T42" fmla="*/ 46 w 54"/>
                <a:gd name="T43" fmla="*/ 8 h 88"/>
                <a:gd name="T44" fmla="*/ 52 w 54"/>
                <a:gd name="T45" fmla="*/ 16 h 88"/>
                <a:gd name="T46" fmla="*/ 54 w 54"/>
                <a:gd name="T47" fmla="*/ 28 h 88"/>
                <a:gd name="T48" fmla="*/ 54 w 54"/>
                <a:gd name="T49" fmla="*/ 6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4" h="88">
                  <a:moveTo>
                    <a:pt x="54" y="60"/>
                  </a:moveTo>
                  <a:lnTo>
                    <a:pt x="54" y="60"/>
                  </a:lnTo>
                  <a:lnTo>
                    <a:pt x="52" y="72"/>
                  </a:lnTo>
                  <a:lnTo>
                    <a:pt x="46" y="80"/>
                  </a:lnTo>
                  <a:lnTo>
                    <a:pt x="38" y="86"/>
                  </a:lnTo>
                  <a:lnTo>
                    <a:pt x="26" y="88"/>
                  </a:lnTo>
                  <a:lnTo>
                    <a:pt x="26" y="88"/>
                  </a:lnTo>
                  <a:lnTo>
                    <a:pt x="26" y="88"/>
                  </a:lnTo>
                  <a:lnTo>
                    <a:pt x="16" y="86"/>
                  </a:lnTo>
                  <a:lnTo>
                    <a:pt x="8" y="80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8" y="2"/>
                  </a:lnTo>
                  <a:lnTo>
                    <a:pt x="46" y="8"/>
                  </a:lnTo>
                  <a:lnTo>
                    <a:pt x="52" y="16"/>
                  </a:lnTo>
                  <a:lnTo>
                    <a:pt x="54" y="28"/>
                  </a:lnTo>
                  <a:lnTo>
                    <a:pt x="54" y="6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0" name="Freeform 95">
              <a:extLst>
                <a:ext uri="{FF2B5EF4-FFF2-40B4-BE49-F238E27FC236}">
                  <a16:creationId xmlns:a16="http://schemas.microsoft.com/office/drawing/2014/main" id="{D373CB06-83D9-46FF-9539-7C0B85A5E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513" y="2933700"/>
              <a:ext cx="641350" cy="593725"/>
            </a:xfrm>
            <a:custGeom>
              <a:avLst/>
              <a:gdLst>
                <a:gd name="T0" fmla="*/ 404 w 404"/>
                <a:gd name="T1" fmla="*/ 22 h 374"/>
                <a:gd name="T2" fmla="*/ 404 w 404"/>
                <a:gd name="T3" fmla="*/ 22 h 374"/>
                <a:gd name="T4" fmla="*/ 398 w 404"/>
                <a:gd name="T5" fmla="*/ 16 h 374"/>
                <a:gd name="T6" fmla="*/ 390 w 404"/>
                <a:gd name="T7" fmla="*/ 12 h 374"/>
                <a:gd name="T8" fmla="*/ 378 w 404"/>
                <a:gd name="T9" fmla="*/ 6 h 374"/>
                <a:gd name="T10" fmla="*/ 364 w 404"/>
                <a:gd name="T11" fmla="*/ 2 h 374"/>
                <a:gd name="T12" fmla="*/ 346 w 404"/>
                <a:gd name="T13" fmla="*/ 0 h 374"/>
                <a:gd name="T14" fmla="*/ 324 w 404"/>
                <a:gd name="T15" fmla="*/ 4 h 374"/>
                <a:gd name="T16" fmla="*/ 298 w 404"/>
                <a:gd name="T17" fmla="*/ 10 h 374"/>
                <a:gd name="T18" fmla="*/ 298 w 404"/>
                <a:gd name="T19" fmla="*/ 10 h 374"/>
                <a:gd name="T20" fmla="*/ 284 w 404"/>
                <a:gd name="T21" fmla="*/ 16 h 374"/>
                <a:gd name="T22" fmla="*/ 268 w 404"/>
                <a:gd name="T23" fmla="*/ 28 h 374"/>
                <a:gd name="T24" fmla="*/ 246 w 404"/>
                <a:gd name="T25" fmla="*/ 42 h 374"/>
                <a:gd name="T26" fmla="*/ 224 w 404"/>
                <a:gd name="T27" fmla="*/ 62 h 374"/>
                <a:gd name="T28" fmla="*/ 172 w 404"/>
                <a:gd name="T29" fmla="*/ 108 h 374"/>
                <a:gd name="T30" fmla="*/ 144 w 404"/>
                <a:gd name="T31" fmla="*/ 134 h 374"/>
                <a:gd name="T32" fmla="*/ 118 w 404"/>
                <a:gd name="T33" fmla="*/ 162 h 374"/>
                <a:gd name="T34" fmla="*/ 92 w 404"/>
                <a:gd name="T35" fmla="*/ 190 h 374"/>
                <a:gd name="T36" fmla="*/ 68 w 404"/>
                <a:gd name="T37" fmla="*/ 220 h 374"/>
                <a:gd name="T38" fmla="*/ 46 w 404"/>
                <a:gd name="T39" fmla="*/ 248 h 374"/>
                <a:gd name="T40" fmla="*/ 28 w 404"/>
                <a:gd name="T41" fmla="*/ 276 h 374"/>
                <a:gd name="T42" fmla="*/ 14 w 404"/>
                <a:gd name="T43" fmla="*/ 304 h 374"/>
                <a:gd name="T44" fmla="*/ 4 w 404"/>
                <a:gd name="T45" fmla="*/ 330 h 374"/>
                <a:gd name="T46" fmla="*/ 2 w 404"/>
                <a:gd name="T47" fmla="*/ 342 h 374"/>
                <a:gd name="T48" fmla="*/ 0 w 404"/>
                <a:gd name="T49" fmla="*/ 354 h 374"/>
                <a:gd name="T50" fmla="*/ 0 w 404"/>
                <a:gd name="T51" fmla="*/ 364 h 374"/>
                <a:gd name="T52" fmla="*/ 2 w 404"/>
                <a:gd name="T53" fmla="*/ 374 h 374"/>
                <a:gd name="T54" fmla="*/ 2 w 404"/>
                <a:gd name="T55" fmla="*/ 374 h 374"/>
                <a:gd name="T56" fmla="*/ 6 w 404"/>
                <a:gd name="T57" fmla="*/ 374 h 374"/>
                <a:gd name="T58" fmla="*/ 10 w 404"/>
                <a:gd name="T59" fmla="*/ 372 h 374"/>
                <a:gd name="T60" fmla="*/ 16 w 404"/>
                <a:gd name="T61" fmla="*/ 368 h 374"/>
                <a:gd name="T62" fmla="*/ 24 w 404"/>
                <a:gd name="T63" fmla="*/ 362 h 374"/>
                <a:gd name="T64" fmla="*/ 32 w 404"/>
                <a:gd name="T65" fmla="*/ 350 h 374"/>
                <a:gd name="T66" fmla="*/ 42 w 404"/>
                <a:gd name="T67" fmla="*/ 336 h 374"/>
                <a:gd name="T68" fmla="*/ 54 w 404"/>
                <a:gd name="T69" fmla="*/ 314 h 374"/>
                <a:gd name="T70" fmla="*/ 54 w 404"/>
                <a:gd name="T71" fmla="*/ 314 h 374"/>
                <a:gd name="T72" fmla="*/ 74 w 404"/>
                <a:gd name="T73" fmla="*/ 270 h 374"/>
                <a:gd name="T74" fmla="*/ 98 w 404"/>
                <a:gd name="T75" fmla="*/ 232 h 374"/>
                <a:gd name="T76" fmla="*/ 110 w 404"/>
                <a:gd name="T77" fmla="*/ 214 h 374"/>
                <a:gd name="T78" fmla="*/ 126 w 404"/>
                <a:gd name="T79" fmla="*/ 194 h 374"/>
                <a:gd name="T80" fmla="*/ 144 w 404"/>
                <a:gd name="T81" fmla="*/ 174 h 374"/>
                <a:gd name="T82" fmla="*/ 166 w 404"/>
                <a:gd name="T83" fmla="*/ 152 h 374"/>
                <a:gd name="T84" fmla="*/ 166 w 404"/>
                <a:gd name="T85" fmla="*/ 152 h 374"/>
                <a:gd name="T86" fmla="*/ 190 w 404"/>
                <a:gd name="T87" fmla="*/ 128 h 374"/>
                <a:gd name="T88" fmla="*/ 216 w 404"/>
                <a:gd name="T89" fmla="*/ 106 h 374"/>
                <a:gd name="T90" fmla="*/ 242 w 404"/>
                <a:gd name="T91" fmla="*/ 86 h 374"/>
                <a:gd name="T92" fmla="*/ 266 w 404"/>
                <a:gd name="T93" fmla="*/ 70 h 374"/>
                <a:gd name="T94" fmla="*/ 290 w 404"/>
                <a:gd name="T95" fmla="*/ 58 h 374"/>
                <a:gd name="T96" fmla="*/ 312 w 404"/>
                <a:gd name="T97" fmla="*/ 50 h 374"/>
                <a:gd name="T98" fmla="*/ 320 w 404"/>
                <a:gd name="T99" fmla="*/ 48 h 374"/>
                <a:gd name="T100" fmla="*/ 328 w 404"/>
                <a:gd name="T101" fmla="*/ 50 h 374"/>
                <a:gd name="T102" fmla="*/ 336 w 404"/>
                <a:gd name="T103" fmla="*/ 52 h 374"/>
                <a:gd name="T104" fmla="*/ 342 w 404"/>
                <a:gd name="T105" fmla="*/ 56 h 374"/>
                <a:gd name="T106" fmla="*/ 404 w 404"/>
                <a:gd name="T107" fmla="*/ 22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4" h="374">
                  <a:moveTo>
                    <a:pt x="404" y="22"/>
                  </a:moveTo>
                  <a:lnTo>
                    <a:pt x="404" y="22"/>
                  </a:lnTo>
                  <a:lnTo>
                    <a:pt x="398" y="16"/>
                  </a:lnTo>
                  <a:lnTo>
                    <a:pt x="390" y="12"/>
                  </a:lnTo>
                  <a:lnTo>
                    <a:pt x="378" y="6"/>
                  </a:lnTo>
                  <a:lnTo>
                    <a:pt x="364" y="2"/>
                  </a:lnTo>
                  <a:lnTo>
                    <a:pt x="346" y="0"/>
                  </a:lnTo>
                  <a:lnTo>
                    <a:pt x="324" y="4"/>
                  </a:lnTo>
                  <a:lnTo>
                    <a:pt x="298" y="10"/>
                  </a:lnTo>
                  <a:lnTo>
                    <a:pt x="298" y="10"/>
                  </a:lnTo>
                  <a:lnTo>
                    <a:pt x="284" y="16"/>
                  </a:lnTo>
                  <a:lnTo>
                    <a:pt x="268" y="28"/>
                  </a:lnTo>
                  <a:lnTo>
                    <a:pt x="246" y="42"/>
                  </a:lnTo>
                  <a:lnTo>
                    <a:pt x="224" y="62"/>
                  </a:lnTo>
                  <a:lnTo>
                    <a:pt x="172" y="108"/>
                  </a:lnTo>
                  <a:lnTo>
                    <a:pt x="144" y="134"/>
                  </a:lnTo>
                  <a:lnTo>
                    <a:pt x="118" y="162"/>
                  </a:lnTo>
                  <a:lnTo>
                    <a:pt x="92" y="190"/>
                  </a:lnTo>
                  <a:lnTo>
                    <a:pt x="68" y="220"/>
                  </a:lnTo>
                  <a:lnTo>
                    <a:pt x="46" y="248"/>
                  </a:lnTo>
                  <a:lnTo>
                    <a:pt x="28" y="276"/>
                  </a:lnTo>
                  <a:lnTo>
                    <a:pt x="14" y="304"/>
                  </a:lnTo>
                  <a:lnTo>
                    <a:pt x="4" y="330"/>
                  </a:lnTo>
                  <a:lnTo>
                    <a:pt x="2" y="342"/>
                  </a:lnTo>
                  <a:lnTo>
                    <a:pt x="0" y="354"/>
                  </a:lnTo>
                  <a:lnTo>
                    <a:pt x="0" y="364"/>
                  </a:lnTo>
                  <a:lnTo>
                    <a:pt x="2" y="374"/>
                  </a:lnTo>
                  <a:lnTo>
                    <a:pt x="2" y="374"/>
                  </a:lnTo>
                  <a:lnTo>
                    <a:pt x="6" y="374"/>
                  </a:lnTo>
                  <a:lnTo>
                    <a:pt x="10" y="372"/>
                  </a:lnTo>
                  <a:lnTo>
                    <a:pt x="16" y="368"/>
                  </a:lnTo>
                  <a:lnTo>
                    <a:pt x="24" y="362"/>
                  </a:lnTo>
                  <a:lnTo>
                    <a:pt x="32" y="350"/>
                  </a:lnTo>
                  <a:lnTo>
                    <a:pt x="42" y="336"/>
                  </a:lnTo>
                  <a:lnTo>
                    <a:pt x="54" y="314"/>
                  </a:lnTo>
                  <a:lnTo>
                    <a:pt x="54" y="314"/>
                  </a:lnTo>
                  <a:lnTo>
                    <a:pt x="74" y="270"/>
                  </a:lnTo>
                  <a:lnTo>
                    <a:pt x="98" y="232"/>
                  </a:lnTo>
                  <a:lnTo>
                    <a:pt x="110" y="214"/>
                  </a:lnTo>
                  <a:lnTo>
                    <a:pt x="126" y="194"/>
                  </a:lnTo>
                  <a:lnTo>
                    <a:pt x="144" y="174"/>
                  </a:lnTo>
                  <a:lnTo>
                    <a:pt x="166" y="152"/>
                  </a:lnTo>
                  <a:lnTo>
                    <a:pt x="166" y="152"/>
                  </a:lnTo>
                  <a:lnTo>
                    <a:pt x="190" y="128"/>
                  </a:lnTo>
                  <a:lnTo>
                    <a:pt x="216" y="106"/>
                  </a:lnTo>
                  <a:lnTo>
                    <a:pt x="242" y="86"/>
                  </a:lnTo>
                  <a:lnTo>
                    <a:pt x="266" y="70"/>
                  </a:lnTo>
                  <a:lnTo>
                    <a:pt x="290" y="58"/>
                  </a:lnTo>
                  <a:lnTo>
                    <a:pt x="312" y="50"/>
                  </a:lnTo>
                  <a:lnTo>
                    <a:pt x="320" y="48"/>
                  </a:lnTo>
                  <a:lnTo>
                    <a:pt x="328" y="50"/>
                  </a:lnTo>
                  <a:lnTo>
                    <a:pt x="336" y="52"/>
                  </a:lnTo>
                  <a:lnTo>
                    <a:pt x="342" y="56"/>
                  </a:lnTo>
                  <a:lnTo>
                    <a:pt x="404" y="22"/>
                  </a:lnTo>
                  <a:close/>
                </a:path>
              </a:pathLst>
            </a:custGeom>
            <a:solidFill>
              <a:srgbClr val="FFA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1" name="Freeform 96">
              <a:extLst>
                <a:ext uri="{FF2B5EF4-FFF2-40B4-BE49-F238E27FC236}">
                  <a16:creationId xmlns:a16="http://schemas.microsoft.com/office/drawing/2014/main" id="{1523C63B-6C4A-4A47-AF52-51DCD988F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738" y="2927350"/>
              <a:ext cx="1079500" cy="1428750"/>
            </a:xfrm>
            <a:custGeom>
              <a:avLst/>
              <a:gdLst>
                <a:gd name="T0" fmla="*/ 424 w 680"/>
                <a:gd name="T1" fmla="*/ 532 h 900"/>
                <a:gd name="T2" fmla="*/ 300 w 680"/>
                <a:gd name="T3" fmla="*/ 686 h 900"/>
                <a:gd name="T4" fmla="*/ 208 w 680"/>
                <a:gd name="T5" fmla="*/ 782 h 900"/>
                <a:gd name="T6" fmla="*/ 150 w 680"/>
                <a:gd name="T7" fmla="*/ 834 h 900"/>
                <a:gd name="T8" fmla="*/ 98 w 680"/>
                <a:gd name="T9" fmla="*/ 872 h 900"/>
                <a:gd name="T10" fmla="*/ 56 w 680"/>
                <a:gd name="T11" fmla="*/ 894 h 900"/>
                <a:gd name="T12" fmla="*/ 24 w 680"/>
                <a:gd name="T13" fmla="*/ 900 h 900"/>
                <a:gd name="T14" fmla="*/ 12 w 680"/>
                <a:gd name="T15" fmla="*/ 896 h 900"/>
                <a:gd name="T16" fmla="*/ 8 w 680"/>
                <a:gd name="T17" fmla="*/ 890 h 900"/>
                <a:gd name="T18" fmla="*/ 0 w 680"/>
                <a:gd name="T19" fmla="*/ 872 h 900"/>
                <a:gd name="T20" fmla="*/ 4 w 680"/>
                <a:gd name="T21" fmla="*/ 832 h 900"/>
                <a:gd name="T22" fmla="*/ 18 w 680"/>
                <a:gd name="T23" fmla="*/ 776 h 900"/>
                <a:gd name="T24" fmla="*/ 46 w 680"/>
                <a:gd name="T25" fmla="*/ 712 h 900"/>
                <a:gd name="T26" fmla="*/ 82 w 680"/>
                <a:gd name="T27" fmla="*/ 638 h 900"/>
                <a:gd name="T28" fmla="*/ 180 w 680"/>
                <a:gd name="T29" fmla="*/ 476 h 900"/>
                <a:gd name="T30" fmla="*/ 238 w 680"/>
                <a:gd name="T31" fmla="*/ 394 h 900"/>
                <a:gd name="T32" fmla="*/ 366 w 680"/>
                <a:gd name="T33" fmla="*/ 236 h 900"/>
                <a:gd name="T34" fmla="*/ 464 w 680"/>
                <a:gd name="T35" fmla="*/ 134 h 900"/>
                <a:gd name="T36" fmla="*/ 524 w 680"/>
                <a:gd name="T37" fmla="*/ 78 h 900"/>
                <a:gd name="T38" fmla="*/ 580 w 680"/>
                <a:gd name="T39" fmla="*/ 34 h 900"/>
                <a:gd name="T40" fmla="*/ 624 w 680"/>
                <a:gd name="T41" fmla="*/ 8 h 900"/>
                <a:gd name="T42" fmla="*/ 652 w 680"/>
                <a:gd name="T43" fmla="*/ 0 h 900"/>
                <a:gd name="T44" fmla="*/ 664 w 680"/>
                <a:gd name="T45" fmla="*/ 2 h 900"/>
                <a:gd name="T46" fmla="*/ 670 w 680"/>
                <a:gd name="T47" fmla="*/ 4 h 900"/>
                <a:gd name="T48" fmla="*/ 678 w 680"/>
                <a:gd name="T49" fmla="*/ 14 h 900"/>
                <a:gd name="T50" fmla="*/ 680 w 680"/>
                <a:gd name="T51" fmla="*/ 30 h 900"/>
                <a:gd name="T52" fmla="*/ 676 w 680"/>
                <a:gd name="T53" fmla="*/ 72 h 900"/>
                <a:gd name="T54" fmla="*/ 658 w 680"/>
                <a:gd name="T55" fmla="*/ 132 h 900"/>
                <a:gd name="T56" fmla="*/ 626 w 680"/>
                <a:gd name="T57" fmla="*/ 202 h 900"/>
                <a:gd name="T58" fmla="*/ 586 w 680"/>
                <a:gd name="T59" fmla="*/ 280 h 900"/>
                <a:gd name="T60" fmla="*/ 484 w 680"/>
                <a:gd name="T61" fmla="*/ 450 h 900"/>
                <a:gd name="T62" fmla="*/ 424 w 680"/>
                <a:gd name="T63" fmla="*/ 532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80" h="900">
                  <a:moveTo>
                    <a:pt x="424" y="532"/>
                  </a:moveTo>
                  <a:lnTo>
                    <a:pt x="424" y="532"/>
                  </a:lnTo>
                  <a:lnTo>
                    <a:pt x="364" y="612"/>
                  </a:lnTo>
                  <a:lnTo>
                    <a:pt x="300" y="686"/>
                  </a:lnTo>
                  <a:lnTo>
                    <a:pt x="238" y="752"/>
                  </a:lnTo>
                  <a:lnTo>
                    <a:pt x="208" y="782"/>
                  </a:lnTo>
                  <a:lnTo>
                    <a:pt x="178" y="810"/>
                  </a:lnTo>
                  <a:lnTo>
                    <a:pt x="150" y="834"/>
                  </a:lnTo>
                  <a:lnTo>
                    <a:pt x="124" y="854"/>
                  </a:lnTo>
                  <a:lnTo>
                    <a:pt x="98" y="872"/>
                  </a:lnTo>
                  <a:lnTo>
                    <a:pt x="76" y="884"/>
                  </a:lnTo>
                  <a:lnTo>
                    <a:pt x="56" y="894"/>
                  </a:lnTo>
                  <a:lnTo>
                    <a:pt x="38" y="900"/>
                  </a:lnTo>
                  <a:lnTo>
                    <a:pt x="24" y="900"/>
                  </a:lnTo>
                  <a:lnTo>
                    <a:pt x="18" y="898"/>
                  </a:lnTo>
                  <a:lnTo>
                    <a:pt x="12" y="896"/>
                  </a:lnTo>
                  <a:lnTo>
                    <a:pt x="12" y="896"/>
                  </a:lnTo>
                  <a:lnTo>
                    <a:pt x="8" y="890"/>
                  </a:lnTo>
                  <a:lnTo>
                    <a:pt x="4" y="886"/>
                  </a:lnTo>
                  <a:lnTo>
                    <a:pt x="0" y="872"/>
                  </a:lnTo>
                  <a:lnTo>
                    <a:pt x="0" y="854"/>
                  </a:lnTo>
                  <a:lnTo>
                    <a:pt x="4" y="832"/>
                  </a:lnTo>
                  <a:lnTo>
                    <a:pt x="10" y="806"/>
                  </a:lnTo>
                  <a:lnTo>
                    <a:pt x="18" y="776"/>
                  </a:lnTo>
                  <a:lnTo>
                    <a:pt x="32" y="746"/>
                  </a:lnTo>
                  <a:lnTo>
                    <a:pt x="46" y="712"/>
                  </a:lnTo>
                  <a:lnTo>
                    <a:pt x="64" y="676"/>
                  </a:lnTo>
                  <a:lnTo>
                    <a:pt x="82" y="638"/>
                  </a:lnTo>
                  <a:lnTo>
                    <a:pt x="128" y="558"/>
                  </a:lnTo>
                  <a:lnTo>
                    <a:pt x="180" y="476"/>
                  </a:lnTo>
                  <a:lnTo>
                    <a:pt x="238" y="394"/>
                  </a:lnTo>
                  <a:lnTo>
                    <a:pt x="238" y="394"/>
                  </a:lnTo>
                  <a:lnTo>
                    <a:pt x="300" y="314"/>
                  </a:lnTo>
                  <a:lnTo>
                    <a:pt x="366" y="236"/>
                  </a:lnTo>
                  <a:lnTo>
                    <a:pt x="432" y="166"/>
                  </a:lnTo>
                  <a:lnTo>
                    <a:pt x="464" y="134"/>
                  </a:lnTo>
                  <a:lnTo>
                    <a:pt x="494" y="104"/>
                  </a:lnTo>
                  <a:lnTo>
                    <a:pt x="524" y="78"/>
                  </a:lnTo>
                  <a:lnTo>
                    <a:pt x="552" y="54"/>
                  </a:lnTo>
                  <a:lnTo>
                    <a:pt x="580" y="34"/>
                  </a:lnTo>
                  <a:lnTo>
                    <a:pt x="604" y="18"/>
                  </a:lnTo>
                  <a:lnTo>
                    <a:pt x="624" y="8"/>
                  </a:lnTo>
                  <a:lnTo>
                    <a:pt x="644" y="2"/>
                  </a:lnTo>
                  <a:lnTo>
                    <a:pt x="652" y="0"/>
                  </a:lnTo>
                  <a:lnTo>
                    <a:pt x="658" y="0"/>
                  </a:lnTo>
                  <a:lnTo>
                    <a:pt x="664" y="2"/>
                  </a:lnTo>
                  <a:lnTo>
                    <a:pt x="670" y="4"/>
                  </a:lnTo>
                  <a:lnTo>
                    <a:pt x="670" y="4"/>
                  </a:lnTo>
                  <a:lnTo>
                    <a:pt x="674" y="8"/>
                  </a:lnTo>
                  <a:lnTo>
                    <a:pt x="678" y="14"/>
                  </a:lnTo>
                  <a:lnTo>
                    <a:pt x="680" y="22"/>
                  </a:lnTo>
                  <a:lnTo>
                    <a:pt x="680" y="30"/>
                  </a:lnTo>
                  <a:lnTo>
                    <a:pt x="680" y="48"/>
                  </a:lnTo>
                  <a:lnTo>
                    <a:pt x="676" y="72"/>
                  </a:lnTo>
                  <a:lnTo>
                    <a:pt x="668" y="100"/>
                  </a:lnTo>
                  <a:lnTo>
                    <a:pt x="658" y="132"/>
                  </a:lnTo>
                  <a:lnTo>
                    <a:pt x="644" y="166"/>
                  </a:lnTo>
                  <a:lnTo>
                    <a:pt x="626" y="202"/>
                  </a:lnTo>
                  <a:lnTo>
                    <a:pt x="608" y="240"/>
                  </a:lnTo>
                  <a:lnTo>
                    <a:pt x="586" y="280"/>
                  </a:lnTo>
                  <a:lnTo>
                    <a:pt x="538" y="364"/>
                  </a:lnTo>
                  <a:lnTo>
                    <a:pt x="484" y="450"/>
                  </a:lnTo>
                  <a:lnTo>
                    <a:pt x="424" y="532"/>
                  </a:lnTo>
                  <a:lnTo>
                    <a:pt x="424" y="53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2" name="Freeform 97">
              <a:extLst>
                <a:ext uri="{FF2B5EF4-FFF2-40B4-BE49-F238E27FC236}">
                  <a16:creationId xmlns:a16="http://schemas.microsoft.com/office/drawing/2014/main" id="{0AA67DE5-5F55-4DE5-899B-3936D6495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738" y="4019550"/>
              <a:ext cx="314325" cy="336550"/>
            </a:xfrm>
            <a:custGeom>
              <a:avLst/>
              <a:gdLst>
                <a:gd name="T0" fmla="*/ 138 w 198"/>
                <a:gd name="T1" fmla="*/ 36 h 212"/>
                <a:gd name="T2" fmla="*/ 138 w 198"/>
                <a:gd name="T3" fmla="*/ 36 h 212"/>
                <a:gd name="T4" fmla="*/ 118 w 198"/>
                <a:gd name="T5" fmla="*/ 24 h 212"/>
                <a:gd name="T6" fmla="*/ 98 w 198"/>
                <a:gd name="T7" fmla="*/ 14 h 212"/>
                <a:gd name="T8" fmla="*/ 78 w 198"/>
                <a:gd name="T9" fmla="*/ 4 h 212"/>
                <a:gd name="T10" fmla="*/ 58 w 198"/>
                <a:gd name="T11" fmla="*/ 0 h 212"/>
                <a:gd name="T12" fmla="*/ 58 w 198"/>
                <a:gd name="T13" fmla="*/ 0 h 212"/>
                <a:gd name="T14" fmla="*/ 40 w 198"/>
                <a:gd name="T15" fmla="*/ 38 h 212"/>
                <a:gd name="T16" fmla="*/ 24 w 198"/>
                <a:gd name="T17" fmla="*/ 74 h 212"/>
                <a:gd name="T18" fmla="*/ 14 w 198"/>
                <a:gd name="T19" fmla="*/ 106 h 212"/>
                <a:gd name="T20" fmla="*/ 6 w 198"/>
                <a:gd name="T21" fmla="*/ 134 h 212"/>
                <a:gd name="T22" fmla="*/ 0 w 198"/>
                <a:gd name="T23" fmla="*/ 160 h 212"/>
                <a:gd name="T24" fmla="*/ 0 w 198"/>
                <a:gd name="T25" fmla="*/ 180 h 212"/>
                <a:gd name="T26" fmla="*/ 2 w 198"/>
                <a:gd name="T27" fmla="*/ 190 h 212"/>
                <a:gd name="T28" fmla="*/ 4 w 198"/>
                <a:gd name="T29" fmla="*/ 196 h 212"/>
                <a:gd name="T30" fmla="*/ 8 w 198"/>
                <a:gd name="T31" fmla="*/ 202 h 212"/>
                <a:gd name="T32" fmla="*/ 12 w 198"/>
                <a:gd name="T33" fmla="*/ 208 h 212"/>
                <a:gd name="T34" fmla="*/ 12 w 198"/>
                <a:gd name="T35" fmla="*/ 208 h 212"/>
                <a:gd name="T36" fmla="*/ 18 w 198"/>
                <a:gd name="T37" fmla="*/ 210 h 212"/>
                <a:gd name="T38" fmla="*/ 24 w 198"/>
                <a:gd name="T39" fmla="*/ 212 h 212"/>
                <a:gd name="T40" fmla="*/ 32 w 198"/>
                <a:gd name="T41" fmla="*/ 212 h 212"/>
                <a:gd name="T42" fmla="*/ 42 w 198"/>
                <a:gd name="T43" fmla="*/ 210 h 212"/>
                <a:gd name="T44" fmla="*/ 60 w 198"/>
                <a:gd name="T45" fmla="*/ 204 h 212"/>
                <a:gd name="T46" fmla="*/ 84 w 198"/>
                <a:gd name="T47" fmla="*/ 192 h 212"/>
                <a:gd name="T48" fmla="*/ 110 w 198"/>
                <a:gd name="T49" fmla="*/ 176 h 212"/>
                <a:gd name="T50" fmla="*/ 136 w 198"/>
                <a:gd name="T51" fmla="*/ 156 h 212"/>
                <a:gd name="T52" fmla="*/ 166 w 198"/>
                <a:gd name="T53" fmla="*/ 132 h 212"/>
                <a:gd name="T54" fmla="*/ 198 w 198"/>
                <a:gd name="T55" fmla="*/ 102 h 212"/>
                <a:gd name="T56" fmla="*/ 198 w 198"/>
                <a:gd name="T57" fmla="*/ 102 h 212"/>
                <a:gd name="T58" fmla="*/ 186 w 198"/>
                <a:gd name="T59" fmla="*/ 84 h 212"/>
                <a:gd name="T60" fmla="*/ 172 w 198"/>
                <a:gd name="T61" fmla="*/ 68 h 212"/>
                <a:gd name="T62" fmla="*/ 156 w 198"/>
                <a:gd name="T63" fmla="*/ 52 h 212"/>
                <a:gd name="T64" fmla="*/ 138 w 198"/>
                <a:gd name="T65" fmla="*/ 36 h 212"/>
                <a:gd name="T66" fmla="*/ 138 w 198"/>
                <a:gd name="T67" fmla="*/ 3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8" h="212">
                  <a:moveTo>
                    <a:pt x="138" y="36"/>
                  </a:moveTo>
                  <a:lnTo>
                    <a:pt x="138" y="36"/>
                  </a:lnTo>
                  <a:lnTo>
                    <a:pt x="118" y="24"/>
                  </a:lnTo>
                  <a:lnTo>
                    <a:pt x="98" y="14"/>
                  </a:lnTo>
                  <a:lnTo>
                    <a:pt x="78" y="4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40" y="38"/>
                  </a:lnTo>
                  <a:lnTo>
                    <a:pt x="24" y="74"/>
                  </a:lnTo>
                  <a:lnTo>
                    <a:pt x="14" y="106"/>
                  </a:lnTo>
                  <a:lnTo>
                    <a:pt x="6" y="134"/>
                  </a:lnTo>
                  <a:lnTo>
                    <a:pt x="0" y="160"/>
                  </a:lnTo>
                  <a:lnTo>
                    <a:pt x="0" y="180"/>
                  </a:lnTo>
                  <a:lnTo>
                    <a:pt x="2" y="190"/>
                  </a:lnTo>
                  <a:lnTo>
                    <a:pt x="4" y="196"/>
                  </a:lnTo>
                  <a:lnTo>
                    <a:pt x="8" y="202"/>
                  </a:lnTo>
                  <a:lnTo>
                    <a:pt x="12" y="208"/>
                  </a:lnTo>
                  <a:lnTo>
                    <a:pt x="12" y="208"/>
                  </a:lnTo>
                  <a:lnTo>
                    <a:pt x="18" y="210"/>
                  </a:lnTo>
                  <a:lnTo>
                    <a:pt x="24" y="212"/>
                  </a:lnTo>
                  <a:lnTo>
                    <a:pt x="32" y="212"/>
                  </a:lnTo>
                  <a:lnTo>
                    <a:pt x="42" y="210"/>
                  </a:lnTo>
                  <a:lnTo>
                    <a:pt x="60" y="204"/>
                  </a:lnTo>
                  <a:lnTo>
                    <a:pt x="84" y="192"/>
                  </a:lnTo>
                  <a:lnTo>
                    <a:pt x="110" y="176"/>
                  </a:lnTo>
                  <a:lnTo>
                    <a:pt x="136" y="156"/>
                  </a:lnTo>
                  <a:lnTo>
                    <a:pt x="166" y="132"/>
                  </a:lnTo>
                  <a:lnTo>
                    <a:pt x="198" y="102"/>
                  </a:lnTo>
                  <a:lnTo>
                    <a:pt x="198" y="102"/>
                  </a:lnTo>
                  <a:lnTo>
                    <a:pt x="186" y="84"/>
                  </a:lnTo>
                  <a:lnTo>
                    <a:pt x="172" y="68"/>
                  </a:lnTo>
                  <a:lnTo>
                    <a:pt x="156" y="52"/>
                  </a:lnTo>
                  <a:lnTo>
                    <a:pt x="138" y="36"/>
                  </a:lnTo>
                  <a:lnTo>
                    <a:pt x="138" y="36"/>
                  </a:lnTo>
                  <a:close/>
                </a:path>
              </a:pathLst>
            </a:custGeom>
            <a:solidFill>
              <a:srgbClr val="FFA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4194" name="Picture 98">
              <a:extLst>
                <a:ext uri="{FF2B5EF4-FFF2-40B4-BE49-F238E27FC236}">
                  <a16:creationId xmlns:a16="http://schemas.microsoft.com/office/drawing/2014/main" id="{874785CA-494A-4190-B62E-D731FEF45D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7138" y="3517900"/>
              <a:ext cx="428625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5" name="Picture 99">
              <a:extLst>
                <a:ext uri="{FF2B5EF4-FFF2-40B4-BE49-F238E27FC236}">
                  <a16:creationId xmlns:a16="http://schemas.microsoft.com/office/drawing/2014/main" id="{07A2FDDF-9EBD-41E5-862A-BC6B03ED64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3763" y="4279900"/>
              <a:ext cx="1428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60" name="Freeform 100">
              <a:extLst>
                <a:ext uri="{FF2B5EF4-FFF2-40B4-BE49-F238E27FC236}">
                  <a16:creationId xmlns:a16="http://schemas.microsoft.com/office/drawing/2014/main" id="{78C1FD62-6874-4C07-8385-25904523F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5713" y="3546475"/>
              <a:ext cx="371475" cy="317500"/>
            </a:xfrm>
            <a:custGeom>
              <a:avLst/>
              <a:gdLst>
                <a:gd name="T0" fmla="*/ 220 w 234"/>
                <a:gd name="T1" fmla="*/ 176 h 200"/>
                <a:gd name="T2" fmla="*/ 220 w 234"/>
                <a:gd name="T3" fmla="*/ 176 h 200"/>
                <a:gd name="T4" fmla="*/ 208 w 234"/>
                <a:gd name="T5" fmla="*/ 190 h 200"/>
                <a:gd name="T6" fmla="*/ 204 w 234"/>
                <a:gd name="T7" fmla="*/ 194 h 200"/>
                <a:gd name="T8" fmla="*/ 198 w 234"/>
                <a:gd name="T9" fmla="*/ 198 h 200"/>
                <a:gd name="T10" fmla="*/ 190 w 234"/>
                <a:gd name="T11" fmla="*/ 200 h 200"/>
                <a:gd name="T12" fmla="*/ 184 w 234"/>
                <a:gd name="T13" fmla="*/ 200 h 200"/>
                <a:gd name="T14" fmla="*/ 176 w 234"/>
                <a:gd name="T15" fmla="*/ 198 h 200"/>
                <a:gd name="T16" fmla="*/ 168 w 234"/>
                <a:gd name="T17" fmla="*/ 192 h 200"/>
                <a:gd name="T18" fmla="*/ 14 w 234"/>
                <a:gd name="T19" fmla="*/ 78 h 200"/>
                <a:gd name="T20" fmla="*/ 14 w 234"/>
                <a:gd name="T21" fmla="*/ 78 h 200"/>
                <a:gd name="T22" fmla="*/ 8 w 234"/>
                <a:gd name="T23" fmla="*/ 72 h 200"/>
                <a:gd name="T24" fmla="*/ 2 w 234"/>
                <a:gd name="T25" fmla="*/ 66 h 200"/>
                <a:gd name="T26" fmla="*/ 0 w 234"/>
                <a:gd name="T27" fmla="*/ 60 h 200"/>
                <a:gd name="T28" fmla="*/ 0 w 234"/>
                <a:gd name="T29" fmla="*/ 52 h 200"/>
                <a:gd name="T30" fmla="*/ 2 w 234"/>
                <a:gd name="T31" fmla="*/ 46 h 200"/>
                <a:gd name="T32" fmla="*/ 6 w 234"/>
                <a:gd name="T33" fmla="*/ 38 h 200"/>
                <a:gd name="T34" fmla="*/ 14 w 234"/>
                <a:gd name="T35" fmla="*/ 24 h 200"/>
                <a:gd name="T36" fmla="*/ 14 w 234"/>
                <a:gd name="T37" fmla="*/ 24 h 200"/>
                <a:gd name="T38" fmla="*/ 14 w 234"/>
                <a:gd name="T39" fmla="*/ 24 h 200"/>
                <a:gd name="T40" fmla="*/ 26 w 234"/>
                <a:gd name="T41" fmla="*/ 12 h 200"/>
                <a:gd name="T42" fmla="*/ 32 w 234"/>
                <a:gd name="T43" fmla="*/ 6 h 200"/>
                <a:gd name="T44" fmla="*/ 38 w 234"/>
                <a:gd name="T45" fmla="*/ 2 h 200"/>
                <a:gd name="T46" fmla="*/ 44 w 234"/>
                <a:gd name="T47" fmla="*/ 0 h 200"/>
                <a:gd name="T48" fmla="*/ 52 w 234"/>
                <a:gd name="T49" fmla="*/ 0 h 200"/>
                <a:gd name="T50" fmla="*/ 58 w 234"/>
                <a:gd name="T51" fmla="*/ 2 h 200"/>
                <a:gd name="T52" fmla="*/ 66 w 234"/>
                <a:gd name="T53" fmla="*/ 8 h 200"/>
                <a:gd name="T54" fmla="*/ 220 w 234"/>
                <a:gd name="T55" fmla="*/ 122 h 200"/>
                <a:gd name="T56" fmla="*/ 220 w 234"/>
                <a:gd name="T57" fmla="*/ 122 h 200"/>
                <a:gd name="T58" fmla="*/ 228 w 234"/>
                <a:gd name="T59" fmla="*/ 128 h 200"/>
                <a:gd name="T60" fmla="*/ 232 w 234"/>
                <a:gd name="T61" fmla="*/ 134 h 200"/>
                <a:gd name="T62" fmla="*/ 234 w 234"/>
                <a:gd name="T63" fmla="*/ 140 h 200"/>
                <a:gd name="T64" fmla="*/ 234 w 234"/>
                <a:gd name="T65" fmla="*/ 148 h 200"/>
                <a:gd name="T66" fmla="*/ 232 w 234"/>
                <a:gd name="T67" fmla="*/ 154 h 200"/>
                <a:gd name="T68" fmla="*/ 230 w 234"/>
                <a:gd name="T69" fmla="*/ 162 h 200"/>
                <a:gd name="T70" fmla="*/ 220 w 234"/>
                <a:gd name="T71" fmla="*/ 176 h 200"/>
                <a:gd name="T72" fmla="*/ 220 w 234"/>
                <a:gd name="T73" fmla="*/ 17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4" h="200">
                  <a:moveTo>
                    <a:pt x="220" y="176"/>
                  </a:moveTo>
                  <a:lnTo>
                    <a:pt x="220" y="176"/>
                  </a:lnTo>
                  <a:lnTo>
                    <a:pt x="208" y="190"/>
                  </a:lnTo>
                  <a:lnTo>
                    <a:pt x="204" y="194"/>
                  </a:lnTo>
                  <a:lnTo>
                    <a:pt x="198" y="198"/>
                  </a:lnTo>
                  <a:lnTo>
                    <a:pt x="190" y="200"/>
                  </a:lnTo>
                  <a:lnTo>
                    <a:pt x="184" y="200"/>
                  </a:lnTo>
                  <a:lnTo>
                    <a:pt x="176" y="198"/>
                  </a:lnTo>
                  <a:lnTo>
                    <a:pt x="168" y="192"/>
                  </a:lnTo>
                  <a:lnTo>
                    <a:pt x="14" y="78"/>
                  </a:lnTo>
                  <a:lnTo>
                    <a:pt x="14" y="78"/>
                  </a:lnTo>
                  <a:lnTo>
                    <a:pt x="8" y="72"/>
                  </a:lnTo>
                  <a:lnTo>
                    <a:pt x="2" y="66"/>
                  </a:lnTo>
                  <a:lnTo>
                    <a:pt x="0" y="60"/>
                  </a:lnTo>
                  <a:lnTo>
                    <a:pt x="0" y="52"/>
                  </a:lnTo>
                  <a:lnTo>
                    <a:pt x="2" y="46"/>
                  </a:lnTo>
                  <a:lnTo>
                    <a:pt x="6" y="38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26" y="12"/>
                  </a:lnTo>
                  <a:lnTo>
                    <a:pt x="32" y="6"/>
                  </a:lnTo>
                  <a:lnTo>
                    <a:pt x="38" y="2"/>
                  </a:lnTo>
                  <a:lnTo>
                    <a:pt x="44" y="0"/>
                  </a:lnTo>
                  <a:lnTo>
                    <a:pt x="52" y="0"/>
                  </a:lnTo>
                  <a:lnTo>
                    <a:pt x="58" y="2"/>
                  </a:lnTo>
                  <a:lnTo>
                    <a:pt x="66" y="8"/>
                  </a:lnTo>
                  <a:lnTo>
                    <a:pt x="220" y="122"/>
                  </a:lnTo>
                  <a:lnTo>
                    <a:pt x="220" y="122"/>
                  </a:lnTo>
                  <a:lnTo>
                    <a:pt x="228" y="128"/>
                  </a:lnTo>
                  <a:lnTo>
                    <a:pt x="232" y="134"/>
                  </a:lnTo>
                  <a:lnTo>
                    <a:pt x="234" y="140"/>
                  </a:lnTo>
                  <a:lnTo>
                    <a:pt x="234" y="148"/>
                  </a:lnTo>
                  <a:lnTo>
                    <a:pt x="232" y="154"/>
                  </a:lnTo>
                  <a:lnTo>
                    <a:pt x="230" y="162"/>
                  </a:lnTo>
                  <a:lnTo>
                    <a:pt x="220" y="176"/>
                  </a:lnTo>
                  <a:lnTo>
                    <a:pt x="220" y="176"/>
                  </a:lnTo>
                  <a:close/>
                </a:path>
              </a:pathLst>
            </a:custGeom>
            <a:solidFill>
              <a:srgbClr val="FFA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61" name="Freeform 101">
              <a:extLst>
                <a:ext uri="{FF2B5EF4-FFF2-40B4-BE49-F238E27FC236}">
                  <a16:creationId xmlns:a16="http://schemas.microsoft.com/office/drawing/2014/main" id="{7C1AAE38-7EAF-4C66-840D-50FDCE250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288" y="3784600"/>
              <a:ext cx="511175" cy="473075"/>
            </a:xfrm>
            <a:custGeom>
              <a:avLst/>
              <a:gdLst>
                <a:gd name="T0" fmla="*/ 0 w 322"/>
                <a:gd name="T1" fmla="*/ 16 h 298"/>
                <a:gd name="T2" fmla="*/ 0 w 322"/>
                <a:gd name="T3" fmla="*/ 16 h 298"/>
                <a:gd name="T4" fmla="*/ 6 w 322"/>
                <a:gd name="T5" fmla="*/ 12 h 298"/>
                <a:gd name="T6" fmla="*/ 12 w 322"/>
                <a:gd name="T7" fmla="*/ 8 h 298"/>
                <a:gd name="T8" fmla="*/ 20 w 322"/>
                <a:gd name="T9" fmla="*/ 4 h 298"/>
                <a:gd name="T10" fmla="*/ 32 w 322"/>
                <a:gd name="T11" fmla="*/ 0 h 298"/>
                <a:gd name="T12" fmla="*/ 46 w 322"/>
                <a:gd name="T13" fmla="*/ 0 h 298"/>
                <a:gd name="T14" fmla="*/ 64 w 322"/>
                <a:gd name="T15" fmla="*/ 2 h 298"/>
                <a:gd name="T16" fmla="*/ 84 w 322"/>
                <a:gd name="T17" fmla="*/ 8 h 298"/>
                <a:gd name="T18" fmla="*/ 84 w 322"/>
                <a:gd name="T19" fmla="*/ 8 h 298"/>
                <a:gd name="T20" fmla="*/ 94 w 322"/>
                <a:gd name="T21" fmla="*/ 12 h 298"/>
                <a:gd name="T22" fmla="*/ 108 w 322"/>
                <a:gd name="T23" fmla="*/ 22 h 298"/>
                <a:gd name="T24" fmla="*/ 144 w 322"/>
                <a:gd name="T25" fmla="*/ 48 h 298"/>
                <a:gd name="T26" fmla="*/ 186 w 322"/>
                <a:gd name="T27" fmla="*/ 84 h 298"/>
                <a:gd name="T28" fmla="*/ 228 w 322"/>
                <a:gd name="T29" fmla="*/ 128 h 298"/>
                <a:gd name="T30" fmla="*/ 248 w 322"/>
                <a:gd name="T31" fmla="*/ 150 h 298"/>
                <a:gd name="T32" fmla="*/ 268 w 322"/>
                <a:gd name="T33" fmla="*/ 174 h 298"/>
                <a:gd name="T34" fmla="*/ 284 w 322"/>
                <a:gd name="T35" fmla="*/ 196 h 298"/>
                <a:gd name="T36" fmla="*/ 298 w 322"/>
                <a:gd name="T37" fmla="*/ 220 h 298"/>
                <a:gd name="T38" fmla="*/ 310 w 322"/>
                <a:gd name="T39" fmla="*/ 242 h 298"/>
                <a:gd name="T40" fmla="*/ 318 w 322"/>
                <a:gd name="T41" fmla="*/ 262 h 298"/>
                <a:gd name="T42" fmla="*/ 322 w 322"/>
                <a:gd name="T43" fmla="*/ 280 h 298"/>
                <a:gd name="T44" fmla="*/ 322 w 322"/>
                <a:gd name="T45" fmla="*/ 290 h 298"/>
                <a:gd name="T46" fmla="*/ 320 w 322"/>
                <a:gd name="T47" fmla="*/ 298 h 298"/>
                <a:gd name="T48" fmla="*/ 320 w 322"/>
                <a:gd name="T49" fmla="*/ 298 h 298"/>
                <a:gd name="T50" fmla="*/ 316 w 322"/>
                <a:gd name="T51" fmla="*/ 296 h 298"/>
                <a:gd name="T52" fmla="*/ 308 w 322"/>
                <a:gd name="T53" fmla="*/ 292 h 298"/>
                <a:gd name="T54" fmla="*/ 302 w 322"/>
                <a:gd name="T55" fmla="*/ 286 h 298"/>
                <a:gd name="T56" fmla="*/ 296 w 322"/>
                <a:gd name="T57" fmla="*/ 278 h 298"/>
                <a:gd name="T58" fmla="*/ 288 w 322"/>
                <a:gd name="T59" fmla="*/ 266 h 298"/>
                <a:gd name="T60" fmla="*/ 278 w 322"/>
                <a:gd name="T61" fmla="*/ 250 h 298"/>
                <a:gd name="T62" fmla="*/ 278 w 322"/>
                <a:gd name="T63" fmla="*/ 250 h 298"/>
                <a:gd name="T64" fmla="*/ 262 w 322"/>
                <a:gd name="T65" fmla="*/ 214 h 298"/>
                <a:gd name="T66" fmla="*/ 244 w 322"/>
                <a:gd name="T67" fmla="*/ 184 h 298"/>
                <a:gd name="T68" fmla="*/ 222 w 322"/>
                <a:gd name="T69" fmla="*/ 154 h 298"/>
                <a:gd name="T70" fmla="*/ 190 w 322"/>
                <a:gd name="T71" fmla="*/ 120 h 298"/>
                <a:gd name="T72" fmla="*/ 190 w 322"/>
                <a:gd name="T73" fmla="*/ 120 h 298"/>
                <a:gd name="T74" fmla="*/ 170 w 322"/>
                <a:gd name="T75" fmla="*/ 102 h 298"/>
                <a:gd name="T76" fmla="*/ 150 w 322"/>
                <a:gd name="T77" fmla="*/ 84 h 298"/>
                <a:gd name="T78" fmla="*/ 130 w 322"/>
                <a:gd name="T79" fmla="*/ 68 h 298"/>
                <a:gd name="T80" fmla="*/ 110 w 322"/>
                <a:gd name="T81" fmla="*/ 54 h 298"/>
                <a:gd name="T82" fmla="*/ 90 w 322"/>
                <a:gd name="T83" fmla="*/ 44 h 298"/>
                <a:gd name="T84" fmla="*/ 74 w 322"/>
                <a:gd name="T85" fmla="*/ 38 h 298"/>
                <a:gd name="T86" fmla="*/ 66 w 322"/>
                <a:gd name="T87" fmla="*/ 38 h 298"/>
                <a:gd name="T88" fmla="*/ 60 w 322"/>
                <a:gd name="T89" fmla="*/ 38 h 298"/>
                <a:gd name="T90" fmla="*/ 54 w 322"/>
                <a:gd name="T91" fmla="*/ 40 h 298"/>
                <a:gd name="T92" fmla="*/ 50 w 322"/>
                <a:gd name="T93" fmla="*/ 44 h 298"/>
                <a:gd name="T94" fmla="*/ 0 w 322"/>
                <a:gd name="T95" fmla="*/ 16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2" h="298">
                  <a:moveTo>
                    <a:pt x="0" y="16"/>
                  </a:moveTo>
                  <a:lnTo>
                    <a:pt x="0" y="16"/>
                  </a:lnTo>
                  <a:lnTo>
                    <a:pt x="6" y="12"/>
                  </a:lnTo>
                  <a:lnTo>
                    <a:pt x="12" y="8"/>
                  </a:lnTo>
                  <a:lnTo>
                    <a:pt x="20" y="4"/>
                  </a:lnTo>
                  <a:lnTo>
                    <a:pt x="32" y="0"/>
                  </a:lnTo>
                  <a:lnTo>
                    <a:pt x="46" y="0"/>
                  </a:lnTo>
                  <a:lnTo>
                    <a:pt x="64" y="2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94" y="12"/>
                  </a:lnTo>
                  <a:lnTo>
                    <a:pt x="108" y="22"/>
                  </a:lnTo>
                  <a:lnTo>
                    <a:pt x="144" y="48"/>
                  </a:lnTo>
                  <a:lnTo>
                    <a:pt x="186" y="84"/>
                  </a:lnTo>
                  <a:lnTo>
                    <a:pt x="228" y="128"/>
                  </a:lnTo>
                  <a:lnTo>
                    <a:pt x="248" y="150"/>
                  </a:lnTo>
                  <a:lnTo>
                    <a:pt x="268" y="174"/>
                  </a:lnTo>
                  <a:lnTo>
                    <a:pt x="284" y="196"/>
                  </a:lnTo>
                  <a:lnTo>
                    <a:pt x="298" y="220"/>
                  </a:lnTo>
                  <a:lnTo>
                    <a:pt x="310" y="242"/>
                  </a:lnTo>
                  <a:lnTo>
                    <a:pt x="318" y="262"/>
                  </a:lnTo>
                  <a:lnTo>
                    <a:pt x="322" y="280"/>
                  </a:lnTo>
                  <a:lnTo>
                    <a:pt x="322" y="290"/>
                  </a:lnTo>
                  <a:lnTo>
                    <a:pt x="320" y="298"/>
                  </a:lnTo>
                  <a:lnTo>
                    <a:pt x="320" y="298"/>
                  </a:lnTo>
                  <a:lnTo>
                    <a:pt x="316" y="296"/>
                  </a:lnTo>
                  <a:lnTo>
                    <a:pt x="308" y="292"/>
                  </a:lnTo>
                  <a:lnTo>
                    <a:pt x="302" y="286"/>
                  </a:lnTo>
                  <a:lnTo>
                    <a:pt x="296" y="278"/>
                  </a:lnTo>
                  <a:lnTo>
                    <a:pt x="288" y="266"/>
                  </a:lnTo>
                  <a:lnTo>
                    <a:pt x="278" y="250"/>
                  </a:lnTo>
                  <a:lnTo>
                    <a:pt x="278" y="250"/>
                  </a:lnTo>
                  <a:lnTo>
                    <a:pt x="262" y="214"/>
                  </a:lnTo>
                  <a:lnTo>
                    <a:pt x="244" y="184"/>
                  </a:lnTo>
                  <a:lnTo>
                    <a:pt x="222" y="154"/>
                  </a:lnTo>
                  <a:lnTo>
                    <a:pt x="190" y="120"/>
                  </a:lnTo>
                  <a:lnTo>
                    <a:pt x="190" y="120"/>
                  </a:lnTo>
                  <a:lnTo>
                    <a:pt x="170" y="102"/>
                  </a:lnTo>
                  <a:lnTo>
                    <a:pt x="150" y="84"/>
                  </a:lnTo>
                  <a:lnTo>
                    <a:pt x="130" y="68"/>
                  </a:lnTo>
                  <a:lnTo>
                    <a:pt x="110" y="54"/>
                  </a:lnTo>
                  <a:lnTo>
                    <a:pt x="90" y="44"/>
                  </a:lnTo>
                  <a:lnTo>
                    <a:pt x="74" y="38"/>
                  </a:lnTo>
                  <a:lnTo>
                    <a:pt x="66" y="38"/>
                  </a:lnTo>
                  <a:lnTo>
                    <a:pt x="60" y="38"/>
                  </a:lnTo>
                  <a:lnTo>
                    <a:pt x="54" y="40"/>
                  </a:lnTo>
                  <a:lnTo>
                    <a:pt x="50" y="4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A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62" name="Freeform 102">
              <a:extLst>
                <a:ext uri="{FF2B5EF4-FFF2-40B4-BE49-F238E27FC236}">
                  <a16:creationId xmlns:a16="http://schemas.microsoft.com/office/drawing/2014/main" id="{F664AD2B-5840-489E-85E7-D2BBA5815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788" y="3778250"/>
              <a:ext cx="860425" cy="1136650"/>
            </a:xfrm>
            <a:custGeom>
              <a:avLst/>
              <a:gdLst>
                <a:gd name="T0" fmla="*/ 204 w 542"/>
                <a:gd name="T1" fmla="*/ 424 h 716"/>
                <a:gd name="T2" fmla="*/ 204 w 542"/>
                <a:gd name="T3" fmla="*/ 424 h 716"/>
                <a:gd name="T4" fmla="*/ 252 w 542"/>
                <a:gd name="T5" fmla="*/ 488 h 716"/>
                <a:gd name="T6" fmla="*/ 302 w 542"/>
                <a:gd name="T7" fmla="*/ 546 h 716"/>
                <a:gd name="T8" fmla="*/ 352 w 542"/>
                <a:gd name="T9" fmla="*/ 600 h 716"/>
                <a:gd name="T10" fmla="*/ 400 w 542"/>
                <a:gd name="T11" fmla="*/ 644 h 716"/>
                <a:gd name="T12" fmla="*/ 422 w 542"/>
                <a:gd name="T13" fmla="*/ 664 h 716"/>
                <a:gd name="T14" fmla="*/ 444 w 542"/>
                <a:gd name="T15" fmla="*/ 680 h 716"/>
                <a:gd name="T16" fmla="*/ 464 w 542"/>
                <a:gd name="T17" fmla="*/ 694 h 716"/>
                <a:gd name="T18" fmla="*/ 482 w 542"/>
                <a:gd name="T19" fmla="*/ 706 h 716"/>
                <a:gd name="T20" fmla="*/ 498 w 542"/>
                <a:gd name="T21" fmla="*/ 712 h 716"/>
                <a:gd name="T22" fmla="*/ 512 w 542"/>
                <a:gd name="T23" fmla="*/ 716 h 716"/>
                <a:gd name="T24" fmla="*/ 522 w 542"/>
                <a:gd name="T25" fmla="*/ 716 h 716"/>
                <a:gd name="T26" fmla="*/ 528 w 542"/>
                <a:gd name="T27" fmla="*/ 716 h 716"/>
                <a:gd name="T28" fmla="*/ 532 w 542"/>
                <a:gd name="T29" fmla="*/ 714 h 716"/>
                <a:gd name="T30" fmla="*/ 532 w 542"/>
                <a:gd name="T31" fmla="*/ 714 h 716"/>
                <a:gd name="T32" fmla="*/ 536 w 542"/>
                <a:gd name="T33" fmla="*/ 710 h 716"/>
                <a:gd name="T34" fmla="*/ 538 w 542"/>
                <a:gd name="T35" fmla="*/ 706 h 716"/>
                <a:gd name="T36" fmla="*/ 542 w 542"/>
                <a:gd name="T37" fmla="*/ 694 h 716"/>
                <a:gd name="T38" fmla="*/ 542 w 542"/>
                <a:gd name="T39" fmla="*/ 680 h 716"/>
                <a:gd name="T40" fmla="*/ 540 w 542"/>
                <a:gd name="T41" fmla="*/ 662 h 716"/>
                <a:gd name="T42" fmla="*/ 534 w 542"/>
                <a:gd name="T43" fmla="*/ 642 h 716"/>
                <a:gd name="T44" fmla="*/ 526 w 542"/>
                <a:gd name="T45" fmla="*/ 618 h 716"/>
                <a:gd name="T46" fmla="*/ 518 w 542"/>
                <a:gd name="T47" fmla="*/ 594 h 716"/>
                <a:gd name="T48" fmla="*/ 506 w 542"/>
                <a:gd name="T49" fmla="*/ 566 h 716"/>
                <a:gd name="T50" fmla="*/ 476 w 542"/>
                <a:gd name="T51" fmla="*/ 508 h 716"/>
                <a:gd name="T52" fmla="*/ 440 w 542"/>
                <a:gd name="T53" fmla="*/ 444 h 716"/>
                <a:gd name="T54" fmla="*/ 398 w 542"/>
                <a:gd name="T55" fmla="*/ 380 h 716"/>
                <a:gd name="T56" fmla="*/ 352 w 542"/>
                <a:gd name="T57" fmla="*/ 314 h 716"/>
                <a:gd name="T58" fmla="*/ 352 w 542"/>
                <a:gd name="T59" fmla="*/ 314 h 716"/>
                <a:gd name="T60" fmla="*/ 302 w 542"/>
                <a:gd name="T61" fmla="*/ 250 h 716"/>
                <a:gd name="T62" fmla="*/ 250 w 542"/>
                <a:gd name="T63" fmla="*/ 188 h 716"/>
                <a:gd name="T64" fmla="*/ 198 w 542"/>
                <a:gd name="T65" fmla="*/ 132 h 716"/>
                <a:gd name="T66" fmla="*/ 148 w 542"/>
                <a:gd name="T67" fmla="*/ 82 h 716"/>
                <a:gd name="T68" fmla="*/ 124 w 542"/>
                <a:gd name="T69" fmla="*/ 62 h 716"/>
                <a:gd name="T70" fmla="*/ 102 w 542"/>
                <a:gd name="T71" fmla="*/ 42 h 716"/>
                <a:gd name="T72" fmla="*/ 80 w 542"/>
                <a:gd name="T73" fmla="*/ 28 h 716"/>
                <a:gd name="T74" fmla="*/ 62 w 542"/>
                <a:gd name="T75" fmla="*/ 14 h 716"/>
                <a:gd name="T76" fmla="*/ 44 w 542"/>
                <a:gd name="T77" fmla="*/ 6 h 716"/>
                <a:gd name="T78" fmla="*/ 30 w 542"/>
                <a:gd name="T79" fmla="*/ 0 h 716"/>
                <a:gd name="T80" fmla="*/ 18 w 542"/>
                <a:gd name="T81" fmla="*/ 0 h 716"/>
                <a:gd name="T82" fmla="*/ 12 w 542"/>
                <a:gd name="T83" fmla="*/ 2 h 716"/>
                <a:gd name="T84" fmla="*/ 8 w 542"/>
                <a:gd name="T85" fmla="*/ 4 h 716"/>
                <a:gd name="T86" fmla="*/ 8 w 542"/>
                <a:gd name="T87" fmla="*/ 4 h 716"/>
                <a:gd name="T88" fmla="*/ 4 w 542"/>
                <a:gd name="T89" fmla="*/ 6 h 716"/>
                <a:gd name="T90" fmla="*/ 2 w 542"/>
                <a:gd name="T91" fmla="*/ 12 h 716"/>
                <a:gd name="T92" fmla="*/ 0 w 542"/>
                <a:gd name="T93" fmla="*/ 24 h 716"/>
                <a:gd name="T94" fmla="*/ 0 w 542"/>
                <a:gd name="T95" fmla="*/ 38 h 716"/>
                <a:gd name="T96" fmla="*/ 2 w 542"/>
                <a:gd name="T97" fmla="*/ 58 h 716"/>
                <a:gd name="T98" fmla="*/ 10 w 542"/>
                <a:gd name="T99" fmla="*/ 80 h 716"/>
                <a:gd name="T100" fmla="*/ 18 w 542"/>
                <a:gd name="T101" fmla="*/ 104 h 716"/>
                <a:gd name="T102" fmla="*/ 28 w 542"/>
                <a:gd name="T103" fmla="*/ 132 h 716"/>
                <a:gd name="T104" fmla="*/ 42 w 542"/>
                <a:gd name="T105" fmla="*/ 160 h 716"/>
                <a:gd name="T106" fmla="*/ 74 w 542"/>
                <a:gd name="T107" fmla="*/ 224 h 716"/>
                <a:gd name="T108" fmla="*/ 114 w 542"/>
                <a:gd name="T109" fmla="*/ 290 h 716"/>
                <a:gd name="T110" fmla="*/ 156 w 542"/>
                <a:gd name="T111" fmla="*/ 358 h 716"/>
                <a:gd name="T112" fmla="*/ 204 w 542"/>
                <a:gd name="T113" fmla="*/ 424 h 716"/>
                <a:gd name="T114" fmla="*/ 204 w 542"/>
                <a:gd name="T115" fmla="*/ 424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2" h="716">
                  <a:moveTo>
                    <a:pt x="204" y="424"/>
                  </a:moveTo>
                  <a:lnTo>
                    <a:pt x="204" y="424"/>
                  </a:lnTo>
                  <a:lnTo>
                    <a:pt x="252" y="488"/>
                  </a:lnTo>
                  <a:lnTo>
                    <a:pt x="302" y="546"/>
                  </a:lnTo>
                  <a:lnTo>
                    <a:pt x="352" y="600"/>
                  </a:lnTo>
                  <a:lnTo>
                    <a:pt x="400" y="644"/>
                  </a:lnTo>
                  <a:lnTo>
                    <a:pt x="422" y="664"/>
                  </a:lnTo>
                  <a:lnTo>
                    <a:pt x="444" y="680"/>
                  </a:lnTo>
                  <a:lnTo>
                    <a:pt x="464" y="694"/>
                  </a:lnTo>
                  <a:lnTo>
                    <a:pt x="482" y="706"/>
                  </a:lnTo>
                  <a:lnTo>
                    <a:pt x="498" y="712"/>
                  </a:lnTo>
                  <a:lnTo>
                    <a:pt x="512" y="716"/>
                  </a:lnTo>
                  <a:lnTo>
                    <a:pt x="522" y="716"/>
                  </a:lnTo>
                  <a:lnTo>
                    <a:pt x="528" y="716"/>
                  </a:lnTo>
                  <a:lnTo>
                    <a:pt x="532" y="714"/>
                  </a:lnTo>
                  <a:lnTo>
                    <a:pt x="532" y="714"/>
                  </a:lnTo>
                  <a:lnTo>
                    <a:pt x="536" y="710"/>
                  </a:lnTo>
                  <a:lnTo>
                    <a:pt x="538" y="706"/>
                  </a:lnTo>
                  <a:lnTo>
                    <a:pt x="542" y="694"/>
                  </a:lnTo>
                  <a:lnTo>
                    <a:pt x="542" y="680"/>
                  </a:lnTo>
                  <a:lnTo>
                    <a:pt x="540" y="662"/>
                  </a:lnTo>
                  <a:lnTo>
                    <a:pt x="534" y="642"/>
                  </a:lnTo>
                  <a:lnTo>
                    <a:pt x="526" y="618"/>
                  </a:lnTo>
                  <a:lnTo>
                    <a:pt x="518" y="594"/>
                  </a:lnTo>
                  <a:lnTo>
                    <a:pt x="506" y="566"/>
                  </a:lnTo>
                  <a:lnTo>
                    <a:pt x="476" y="508"/>
                  </a:lnTo>
                  <a:lnTo>
                    <a:pt x="440" y="444"/>
                  </a:lnTo>
                  <a:lnTo>
                    <a:pt x="398" y="380"/>
                  </a:lnTo>
                  <a:lnTo>
                    <a:pt x="352" y="314"/>
                  </a:lnTo>
                  <a:lnTo>
                    <a:pt x="352" y="314"/>
                  </a:lnTo>
                  <a:lnTo>
                    <a:pt x="302" y="250"/>
                  </a:lnTo>
                  <a:lnTo>
                    <a:pt x="250" y="188"/>
                  </a:lnTo>
                  <a:lnTo>
                    <a:pt x="198" y="132"/>
                  </a:lnTo>
                  <a:lnTo>
                    <a:pt x="148" y="82"/>
                  </a:lnTo>
                  <a:lnTo>
                    <a:pt x="124" y="62"/>
                  </a:lnTo>
                  <a:lnTo>
                    <a:pt x="102" y="42"/>
                  </a:lnTo>
                  <a:lnTo>
                    <a:pt x="80" y="28"/>
                  </a:lnTo>
                  <a:lnTo>
                    <a:pt x="62" y="14"/>
                  </a:lnTo>
                  <a:lnTo>
                    <a:pt x="44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6"/>
                  </a:lnTo>
                  <a:lnTo>
                    <a:pt x="2" y="12"/>
                  </a:lnTo>
                  <a:lnTo>
                    <a:pt x="0" y="24"/>
                  </a:lnTo>
                  <a:lnTo>
                    <a:pt x="0" y="38"/>
                  </a:lnTo>
                  <a:lnTo>
                    <a:pt x="2" y="58"/>
                  </a:lnTo>
                  <a:lnTo>
                    <a:pt x="10" y="80"/>
                  </a:lnTo>
                  <a:lnTo>
                    <a:pt x="18" y="104"/>
                  </a:lnTo>
                  <a:lnTo>
                    <a:pt x="28" y="132"/>
                  </a:lnTo>
                  <a:lnTo>
                    <a:pt x="42" y="160"/>
                  </a:lnTo>
                  <a:lnTo>
                    <a:pt x="74" y="224"/>
                  </a:lnTo>
                  <a:lnTo>
                    <a:pt x="114" y="290"/>
                  </a:lnTo>
                  <a:lnTo>
                    <a:pt x="156" y="358"/>
                  </a:lnTo>
                  <a:lnTo>
                    <a:pt x="204" y="424"/>
                  </a:lnTo>
                  <a:lnTo>
                    <a:pt x="204" y="424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63" name="Freeform 103">
              <a:extLst>
                <a:ext uri="{FF2B5EF4-FFF2-40B4-BE49-F238E27FC236}">
                  <a16:creationId xmlns:a16="http://schemas.microsoft.com/office/drawing/2014/main" id="{D886B649-A762-4BAE-86EF-EB7822A21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388" y="4648200"/>
              <a:ext cx="250825" cy="266700"/>
            </a:xfrm>
            <a:custGeom>
              <a:avLst/>
              <a:gdLst>
                <a:gd name="T0" fmla="*/ 48 w 158"/>
                <a:gd name="T1" fmla="*/ 30 h 168"/>
                <a:gd name="T2" fmla="*/ 48 w 158"/>
                <a:gd name="T3" fmla="*/ 30 h 168"/>
                <a:gd name="T4" fmla="*/ 64 w 158"/>
                <a:gd name="T5" fmla="*/ 20 h 168"/>
                <a:gd name="T6" fmla="*/ 80 w 158"/>
                <a:gd name="T7" fmla="*/ 10 h 168"/>
                <a:gd name="T8" fmla="*/ 96 w 158"/>
                <a:gd name="T9" fmla="*/ 4 h 168"/>
                <a:gd name="T10" fmla="*/ 112 w 158"/>
                <a:gd name="T11" fmla="*/ 0 h 168"/>
                <a:gd name="T12" fmla="*/ 112 w 158"/>
                <a:gd name="T13" fmla="*/ 0 h 168"/>
                <a:gd name="T14" fmla="*/ 126 w 158"/>
                <a:gd name="T15" fmla="*/ 30 h 168"/>
                <a:gd name="T16" fmla="*/ 138 w 158"/>
                <a:gd name="T17" fmla="*/ 58 h 168"/>
                <a:gd name="T18" fmla="*/ 148 w 158"/>
                <a:gd name="T19" fmla="*/ 84 h 168"/>
                <a:gd name="T20" fmla="*/ 154 w 158"/>
                <a:gd name="T21" fmla="*/ 108 h 168"/>
                <a:gd name="T22" fmla="*/ 158 w 158"/>
                <a:gd name="T23" fmla="*/ 128 h 168"/>
                <a:gd name="T24" fmla="*/ 158 w 158"/>
                <a:gd name="T25" fmla="*/ 144 h 168"/>
                <a:gd name="T26" fmla="*/ 154 w 158"/>
                <a:gd name="T27" fmla="*/ 156 h 168"/>
                <a:gd name="T28" fmla="*/ 152 w 158"/>
                <a:gd name="T29" fmla="*/ 162 h 168"/>
                <a:gd name="T30" fmla="*/ 148 w 158"/>
                <a:gd name="T31" fmla="*/ 166 h 168"/>
                <a:gd name="T32" fmla="*/ 148 w 158"/>
                <a:gd name="T33" fmla="*/ 166 h 168"/>
                <a:gd name="T34" fmla="*/ 144 w 158"/>
                <a:gd name="T35" fmla="*/ 168 h 168"/>
                <a:gd name="T36" fmla="*/ 138 w 158"/>
                <a:gd name="T37" fmla="*/ 168 h 168"/>
                <a:gd name="T38" fmla="*/ 124 w 158"/>
                <a:gd name="T39" fmla="*/ 168 h 168"/>
                <a:gd name="T40" fmla="*/ 110 w 158"/>
                <a:gd name="T41" fmla="*/ 162 h 168"/>
                <a:gd name="T42" fmla="*/ 92 w 158"/>
                <a:gd name="T43" fmla="*/ 154 h 168"/>
                <a:gd name="T44" fmla="*/ 70 w 158"/>
                <a:gd name="T45" fmla="*/ 140 h 168"/>
                <a:gd name="T46" fmla="*/ 48 w 158"/>
                <a:gd name="T47" fmla="*/ 124 h 168"/>
                <a:gd name="T48" fmla="*/ 24 w 158"/>
                <a:gd name="T49" fmla="*/ 104 h 168"/>
                <a:gd name="T50" fmla="*/ 0 w 158"/>
                <a:gd name="T51" fmla="*/ 82 h 168"/>
                <a:gd name="T52" fmla="*/ 0 w 158"/>
                <a:gd name="T53" fmla="*/ 82 h 168"/>
                <a:gd name="T54" fmla="*/ 10 w 158"/>
                <a:gd name="T55" fmla="*/ 68 h 168"/>
                <a:gd name="T56" fmla="*/ 20 w 158"/>
                <a:gd name="T57" fmla="*/ 54 h 168"/>
                <a:gd name="T58" fmla="*/ 34 w 158"/>
                <a:gd name="T59" fmla="*/ 42 h 168"/>
                <a:gd name="T60" fmla="*/ 48 w 158"/>
                <a:gd name="T61" fmla="*/ 30 h 168"/>
                <a:gd name="T62" fmla="*/ 48 w 158"/>
                <a:gd name="T63" fmla="*/ 3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8" h="168">
                  <a:moveTo>
                    <a:pt x="48" y="30"/>
                  </a:moveTo>
                  <a:lnTo>
                    <a:pt x="48" y="30"/>
                  </a:lnTo>
                  <a:lnTo>
                    <a:pt x="64" y="20"/>
                  </a:lnTo>
                  <a:lnTo>
                    <a:pt x="80" y="10"/>
                  </a:lnTo>
                  <a:lnTo>
                    <a:pt x="96" y="4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26" y="30"/>
                  </a:lnTo>
                  <a:lnTo>
                    <a:pt x="138" y="58"/>
                  </a:lnTo>
                  <a:lnTo>
                    <a:pt x="148" y="84"/>
                  </a:lnTo>
                  <a:lnTo>
                    <a:pt x="154" y="108"/>
                  </a:lnTo>
                  <a:lnTo>
                    <a:pt x="158" y="128"/>
                  </a:lnTo>
                  <a:lnTo>
                    <a:pt x="158" y="144"/>
                  </a:lnTo>
                  <a:lnTo>
                    <a:pt x="154" y="156"/>
                  </a:lnTo>
                  <a:lnTo>
                    <a:pt x="152" y="162"/>
                  </a:lnTo>
                  <a:lnTo>
                    <a:pt x="148" y="166"/>
                  </a:lnTo>
                  <a:lnTo>
                    <a:pt x="148" y="166"/>
                  </a:lnTo>
                  <a:lnTo>
                    <a:pt x="144" y="168"/>
                  </a:lnTo>
                  <a:lnTo>
                    <a:pt x="138" y="168"/>
                  </a:lnTo>
                  <a:lnTo>
                    <a:pt x="124" y="168"/>
                  </a:lnTo>
                  <a:lnTo>
                    <a:pt x="110" y="162"/>
                  </a:lnTo>
                  <a:lnTo>
                    <a:pt x="92" y="154"/>
                  </a:lnTo>
                  <a:lnTo>
                    <a:pt x="70" y="140"/>
                  </a:lnTo>
                  <a:lnTo>
                    <a:pt x="48" y="124"/>
                  </a:lnTo>
                  <a:lnTo>
                    <a:pt x="24" y="104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10" y="68"/>
                  </a:lnTo>
                  <a:lnTo>
                    <a:pt x="20" y="54"/>
                  </a:lnTo>
                  <a:lnTo>
                    <a:pt x="34" y="42"/>
                  </a:lnTo>
                  <a:lnTo>
                    <a:pt x="48" y="30"/>
                  </a:lnTo>
                  <a:lnTo>
                    <a:pt x="48" y="30"/>
                  </a:lnTo>
                  <a:close/>
                </a:path>
              </a:pathLst>
            </a:custGeom>
            <a:solidFill>
              <a:srgbClr val="FFA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4200" name="Picture 104">
              <a:extLst>
                <a:ext uri="{FF2B5EF4-FFF2-40B4-BE49-F238E27FC236}">
                  <a16:creationId xmlns:a16="http://schemas.microsoft.com/office/drawing/2014/main" id="{67B18085-D15C-42BD-A035-A466153926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888" y="4241800"/>
              <a:ext cx="3429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65" name="Freeform 105">
              <a:extLst>
                <a:ext uri="{FF2B5EF4-FFF2-40B4-BE49-F238E27FC236}">
                  <a16:creationId xmlns:a16="http://schemas.microsoft.com/office/drawing/2014/main" id="{D3E769BE-DBC0-4BE4-A8AF-FFC74BE3D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2713" y="4867275"/>
              <a:ext cx="88900" cy="95250"/>
            </a:xfrm>
            <a:custGeom>
              <a:avLst/>
              <a:gdLst>
                <a:gd name="T0" fmla="*/ 18 w 56"/>
                <a:gd name="T1" fmla="*/ 10 h 60"/>
                <a:gd name="T2" fmla="*/ 18 w 56"/>
                <a:gd name="T3" fmla="*/ 10 h 60"/>
                <a:gd name="T4" fmla="*/ 28 w 56"/>
                <a:gd name="T5" fmla="*/ 4 h 60"/>
                <a:gd name="T6" fmla="*/ 40 w 56"/>
                <a:gd name="T7" fmla="*/ 0 h 60"/>
                <a:gd name="T8" fmla="*/ 40 w 56"/>
                <a:gd name="T9" fmla="*/ 0 h 60"/>
                <a:gd name="T10" fmla="*/ 50 w 56"/>
                <a:gd name="T11" fmla="*/ 20 h 60"/>
                <a:gd name="T12" fmla="*/ 54 w 56"/>
                <a:gd name="T13" fmla="*/ 38 h 60"/>
                <a:gd name="T14" fmla="*/ 56 w 56"/>
                <a:gd name="T15" fmla="*/ 50 h 60"/>
                <a:gd name="T16" fmla="*/ 54 w 56"/>
                <a:gd name="T17" fmla="*/ 54 h 60"/>
                <a:gd name="T18" fmla="*/ 52 w 56"/>
                <a:gd name="T19" fmla="*/ 58 h 60"/>
                <a:gd name="T20" fmla="*/ 52 w 56"/>
                <a:gd name="T21" fmla="*/ 58 h 60"/>
                <a:gd name="T22" fmla="*/ 50 w 56"/>
                <a:gd name="T23" fmla="*/ 60 h 60"/>
                <a:gd name="T24" fmla="*/ 44 w 56"/>
                <a:gd name="T25" fmla="*/ 58 h 60"/>
                <a:gd name="T26" fmla="*/ 32 w 56"/>
                <a:gd name="T27" fmla="*/ 54 h 60"/>
                <a:gd name="T28" fmla="*/ 18 w 56"/>
                <a:gd name="T29" fmla="*/ 44 h 60"/>
                <a:gd name="T30" fmla="*/ 0 w 56"/>
                <a:gd name="T31" fmla="*/ 28 h 60"/>
                <a:gd name="T32" fmla="*/ 0 w 56"/>
                <a:gd name="T33" fmla="*/ 28 h 60"/>
                <a:gd name="T34" fmla="*/ 8 w 56"/>
                <a:gd name="T35" fmla="*/ 18 h 60"/>
                <a:gd name="T36" fmla="*/ 18 w 56"/>
                <a:gd name="T37" fmla="*/ 10 h 60"/>
                <a:gd name="T38" fmla="*/ 18 w 56"/>
                <a:gd name="T39" fmla="*/ 1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" h="60">
                  <a:moveTo>
                    <a:pt x="18" y="10"/>
                  </a:moveTo>
                  <a:lnTo>
                    <a:pt x="18" y="10"/>
                  </a:lnTo>
                  <a:lnTo>
                    <a:pt x="28" y="4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50" y="20"/>
                  </a:lnTo>
                  <a:lnTo>
                    <a:pt x="54" y="38"/>
                  </a:lnTo>
                  <a:lnTo>
                    <a:pt x="56" y="50"/>
                  </a:lnTo>
                  <a:lnTo>
                    <a:pt x="54" y="54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50" y="60"/>
                  </a:lnTo>
                  <a:lnTo>
                    <a:pt x="44" y="58"/>
                  </a:lnTo>
                  <a:lnTo>
                    <a:pt x="32" y="54"/>
                  </a:lnTo>
                  <a:lnTo>
                    <a:pt x="18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8" y="18"/>
                  </a:lnTo>
                  <a:lnTo>
                    <a:pt x="18" y="1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66" name="Freeform 106">
              <a:extLst>
                <a:ext uri="{FF2B5EF4-FFF2-40B4-BE49-F238E27FC236}">
                  <a16:creationId xmlns:a16="http://schemas.microsoft.com/office/drawing/2014/main" id="{0386C2FA-3F2B-4255-8F83-D6FD59E86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288" y="4273550"/>
              <a:ext cx="295275" cy="250825"/>
            </a:xfrm>
            <a:custGeom>
              <a:avLst/>
              <a:gdLst>
                <a:gd name="T0" fmla="*/ 12 w 186"/>
                <a:gd name="T1" fmla="*/ 138 h 158"/>
                <a:gd name="T2" fmla="*/ 12 w 186"/>
                <a:gd name="T3" fmla="*/ 138 h 158"/>
                <a:gd name="T4" fmla="*/ 20 w 186"/>
                <a:gd name="T5" fmla="*/ 150 h 158"/>
                <a:gd name="T6" fmla="*/ 30 w 186"/>
                <a:gd name="T7" fmla="*/ 156 h 158"/>
                <a:gd name="T8" fmla="*/ 36 w 186"/>
                <a:gd name="T9" fmla="*/ 158 h 158"/>
                <a:gd name="T10" fmla="*/ 40 w 186"/>
                <a:gd name="T11" fmla="*/ 158 h 158"/>
                <a:gd name="T12" fmla="*/ 46 w 186"/>
                <a:gd name="T13" fmla="*/ 156 h 158"/>
                <a:gd name="T14" fmla="*/ 52 w 186"/>
                <a:gd name="T15" fmla="*/ 152 h 158"/>
                <a:gd name="T16" fmla="*/ 176 w 186"/>
                <a:gd name="T17" fmla="*/ 62 h 158"/>
                <a:gd name="T18" fmla="*/ 176 w 186"/>
                <a:gd name="T19" fmla="*/ 62 h 158"/>
                <a:gd name="T20" fmla="*/ 182 w 186"/>
                <a:gd name="T21" fmla="*/ 56 h 158"/>
                <a:gd name="T22" fmla="*/ 184 w 186"/>
                <a:gd name="T23" fmla="*/ 52 h 158"/>
                <a:gd name="T24" fmla="*/ 186 w 186"/>
                <a:gd name="T25" fmla="*/ 46 h 158"/>
                <a:gd name="T26" fmla="*/ 186 w 186"/>
                <a:gd name="T27" fmla="*/ 40 h 158"/>
                <a:gd name="T28" fmla="*/ 182 w 186"/>
                <a:gd name="T29" fmla="*/ 30 h 158"/>
                <a:gd name="T30" fmla="*/ 176 w 186"/>
                <a:gd name="T31" fmla="*/ 18 h 158"/>
                <a:gd name="T32" fmla="*/ 176 w 186"/>
                <a:gd name="T33" fmla="*/ 18 h 158"/>
                <a:gd name="T34" fmla="*/ 176 w 186"/>
                <a:gd name="T35" fmla="*/ 18 h 158"/>
                <a:gd name="T36" fmla="*/ 166 w 186"/>
                <a:gd name="T37" fmla="*/ 8 h 158"/>
                <a:gd name="T38" fmla="*/ 156 w 186"/>
                <a:gd name="T39" fmla="*/ 0 h 158"/>
                <a:gd name="T40" fmla="*/ 152 w 186"/>
                <a:gd name="T41" fmla="*/ 0 h 158"/>
                <a:gd name="T42" fmla="*/ 146 w 186"/>
                <a:gd name="T43" fmla="*/ 0 h 158"/>
                <a:gd name="T44" fmla="*/ 140 w 186"/>
                <a:gd name="T45" fmla="*/ 0 h 158"/>
                <a:gd name="T46" fmla="*/ 134 w 186"/>
                <a:gd name="T47" fmla="*/ 4 h 158"/>
                <a:gd name="T48" fmla="*/ 12 w 186"/>
                <a:gd name="T49" fmla="*/ 96 h 158"/>
                <a:gd name="T50" fmla="*/ 12 w 186"/>
                <a:gd name="T51" fmla="*/ 96 h 158"/>
                <a:gd name="T52" fmla="*/ 6 w 186"/>
                <a:gd name="T53" fmla="*/ 100 h 158"/>
                <a:gd name="T54" fmla="*/ 2 w 186"/>
                <a:gd name="T55" fmla="*/ 106 h 158"/>
                <a:gd name="T56" fmla="*/ 0 w 186"/>
                <a:gd name="T57" fmla="*/ 110 h 158"/>
                <a:gd name="T58" fmla="*/ 0 w 186"/>
                <a:gd name="T59" fmla="*/ 116 h 158"/>
                <a:gd name="T60" fmla="*/ 4 w 186"/>
                <a:gd name="T61" fmla="*/ 128 h 158"/>
                <a:gd name="T62" fmla="*/ 12 w 186"/>
                <a:gd name="T63" fmla="*/ 138 h 158"/>
                <a:gd name="T64" fmla="*/ 12 w 186"/>
                <a:gd name="T65" fmla="*/ 13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6" h="158">
                  <a:moveTo>
                    <a:pt x="12" y="138"/>
                  </a:moveTo>
                  <a:lnTo>
                    <a:pt x="12" y="138"/>
                  </a:lnTo>
                  <a:lnTo>
                    <a:pt x="20" y="150"/>
                  </a:lnTo>
                  <a:lnTo>
                    <a:pt x="30" y="156"/>
                  </a:lnTo>
                  <a:lnTo>
                    <a:pt x="36" y="158"/>
                  </a:lnTo>
                  <a:lnTo>
                    <a:pt x="40" y="158"/>
                  </a:lnTo>
                  <a:lnTo>
                    <a:pt x="46" y="156"/>
                  </a:lnTo>
                  <a:lnTo>
                    <a:pt x="52" y="152"/>
                  </a:lnTo>
                  <a:lnTo>
                    <a:pt x="176" y="62"/>
                  </a:lnTo>
                  <a:lnTo>
                    <a:pt x="176" y="62"/>
                  </a:lnTo>
                  <a:lnTo>
                    <a:pt x="182" y="56"/>
                  </a:lnTo>
                  <a:lnTo>
                    <a:pt x="184" y="52"/>
                  </a:lnTo>
                  <a:lnTo>
                    <a:pt x="186" y="46"/>
                  </a:lnTo>
                  <a:lnTo>
                    <a:pt x="186" y="40"/>
                  </a:lnTo>
                  <a:lnTo>
                    <a:pt x="182" y="30"/>
                  </a:lnTo>
                  <a:lnTo>
                    <a:pt x="176" y="18"/>
                  </a:lnTo>
                  <a:lnTo>
                    <a:pt x="176" y="18"/>
                  </a:lnTo>
                  <a:lnTo>
                    <a:pt x="176" y="18"/>
                  </a:lnTo>
                  <a:lnTo>
                    <a:pt x="166" y="8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6" y="0"/>
                  </a:lnTo>
                  <a:lnTo>
                    <a:pt x="140" y="0"/>
                  </a:lnTo>
                  <a:lnTo>
                    <a:pt x="134" y="4"/>
                  </a:lnTo>
                  <a:lnTo>
                    <a:pt x="12" y="96"/>
                  </a:lnTo>
                  <a:lnTo>
                    <a:pt x="12" y="96"/>
                  </a:lnTo>
                  <a:lnTo>
                    <a:pt x="6" y="100"/>
                  </a:lnTo>
                  <a:lnTo>
                    <a:pt x="2" y="106"/>
                  </a:lnTo>
                  <a:lnTo>
                    <a:pt x="0" y="110"/>
                  </a:lnTo>
                  <a:lnTo>
                    <a:pt x="0" y="116"/>
                  </a:lnTo>
                  <a:lnTo>
                    <a:pt x="4" y="128"/>
                  </a:lnTo>
                  <a:lnTo>
                    <a:pt x="12" y="138"/>
                  </a:lnTo>
                  <a:lnTo>
                    <a:pt x="12" y="138"/>
                  </a:lnTo>
                  <a:close/>
                </a:path>
              </a:pathLst>
            </a:custGeom>
            <a:solidFill>
              <a:srgbClr val="FFA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167" name="Rectangle 107">
            <a:extLst>
              <a:ext uri="{FF2B5EF4-FFF2-40B4-BE49-F238E27FC236}">
                <a16:creationId xmlns:a16="http://schemas.microsoft.com/office/drawing/2014/main" id="{6441FF78-20E7-4431-A29D-FDB7E8344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499" y="2296319"/>
            <a:ext cx="6305550" cy="3768725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168" name="Rectangle 108">
            <a:extLst>
              <a:ext uri="{FF2B5EF4-FFF2-40B4-BE49-F238E27FC236}">
                <a16:creationId xmlns:a16="http://schemas.microsoft.com/office/drawing/2014/main" id="{D005F960-EE1F-466A-90F0-AE3FF19E4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2824" y="2296319"/>
            <a:ext cx="6303963" cy="3768725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169" name="Rectangle 109">
            <a:extLst>
              <a:ext uri="{FF2B5EF4-FFF2-40B4-BE49-F238E27FC236}">
                <a16:creationId xmlns:a16="http://schemas.microsoft.com/office/drawing/2014/main" id="{69D043EF-CF17-4F08-9A03-48EF81D49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499" y="6447633"/>
            <a:ext cx="6305550" cy="3071812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170" name="Rectangle 110">
            <a:extLst>
              <a:ext uri="{FF2B5EF4-FFF2-40B4-BE49-F238E27FC236}">
                <a16:creationId xmlns:a16="http://schemas.microsoft.com/office/drawing/2014/main" id="{FE1726E2-699D-4190-AE8A-B7208D243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2824" y="6447632"/>
            <a:ext cx="6303963" cy="3103563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171" name="Rectangle 111">
            <a:extLst>
              <a:ext uri="{FF2B5EF4-FFF2-40B4-BE49-F238E27FC236}">
                <a16:creationId xmlns:a16="http://schemas.microsoft.com/office/drawing/2014/main" id="{4B0F3953-A26D-4A7D-950E-6BF47E408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9174" y="5995194"/>
            <a:ext cx="2047875" cy="69850"/>
          </a:xfrm>
          <a:prstGeom prst="rect">
            <a:avLst/>
          </a:prstGeom>
          <a:solidFill>
            <a:srgbClr val="0054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172" name="Rectangle 112">
            <a:extLst>
              <a:ext uri="{FF2B5EF4-FFF2-40B4-BE49-F238E27FC236}">
                <a16:creationId xmlns:a16="http://schemas.microsoft.com/office/drawing/2014/main" id="{5E95D6C7-FA3D-4D80-A0A5-A2E226FEE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8911" y="5995194"/>
            <a:ext cx="2047875" cy="69850"/>
          </a:xfrm>
          <a:prstGeom prst="rect">
            <a:avLst/>
          </a:prstGeom>
          <a:solidFill>
            <a:srgbClr val="0054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173" name="Rectangle 113">
            <a:extLst>
              <a:ext uri="{FF2B5EF4-FFF2-40B4-BE49-F238E27FC236}">
                <a16:creationId xmlns:a16="http://schemas.microsoft.com/office/drawing/2014/main" id="{E047F6BE-A78A-4939-9561-954D81EA5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9174" y="9437240"/>
            <a:ext cx="2047875" cy="66675"/>
          </a:xfrm>
          <a:prstGeom prst="rect">
            <a:avLst/>
          </a:prstGeom>
          <a:solidFill>
            <a:srgbClr val="0054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174" name="Rectangle 114">
            <a:extLst>
              <a:ext uri="{FF2B5EF4-FFF2-40B4-BE49-F238E27FC236}">
                <a16:creationId xmlns:a16="http://schemas.microsoft.com/office/drawing/2014/main" id="{E0195ED4-26E7-4587-9475-A4930F04E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8911" y="9519444"/>
            <a:ext cx="2047875" cy="66675"/>
          </a:xfrm>
          <a:prstGeom prst="rect">
            <a:avLst/>
          </a:prstGeom>
          <a:solidFill>
            <a:srgbClr val="0054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178" name="Rectangle 119">
            <a:extLst>
              <a:ext uri="{FF2B5EF4-FFF2-40B4-BE49-F238E27FC236}">
                <a16:creationId xmlns:a16="http://schemas.microsoft.com/office/drawing/2014/main" id="{2571351D-FABB-4218-972D-2EA98D498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699" y="2763044"/>
            <a:ext cx="1131720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01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179" name="Rectangle 120">
            <a:extLst>
              <a:ext uri="{FF2B5EF4-FFF2-40B4-BE49-F238E27FC236}">
                <a16:creationId xmlns:a16="http://schemas.microsoft.com/office/drawing/2014/main" id="{59801BD7-F56E-4F1E-8ABD-17FA18350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599" y="3058319"/>
            <a:ext cx="2122376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주제선택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180" name="Rectangle 121">
            <a:extLst>
              <a:ext uri="{FF2B5EF4-FFF2-40B4-BE49-F238E27FC236}">
                <a16:creationId xmlns:a16="http://schemas.microsoft.com/office/drawing/2014/main" id="{02B39514-1BDB-4EFB-954F-6ABF6BB26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4" y="3988594"/>
            <a:ext cx="425757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2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ㆍ</a:t>
            </a:r>
            <a:r>
              <a:rPr kumimoji="0" lang="ko-KR" altLang="en-US" sz="22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서점에서</a:t>
            </a:r>
            <a:r>
              <a:rPr kumimoji="0" lang="ko-KR" altLang="en-US" sz="22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실제로 사용할 수 있는</a:t>
            </a:r>
            <a:endParaRPr kumimoji="0" lang="en-US" altLang="ko-KR" sz="2200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2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데이터베이스를 설계</a:t>
            </a:r>
            <a:endParaRPr lang="en-US" altLang="ko-KR" sz="22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/>
            <a:r>
              <a:rPr lang="ko-KR" altLang="ko-KR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ㆍ</a:t>
            </a: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책</a:t>
            </a: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고객</a:t>
            </a: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주문자료를</a:t>
            </a:r>
            <a:r>
              <a:rPr lang="ko-KR" altLang="en-US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관리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05" name="Rectangle 142">
            <a:extLst>
              <a:ext uri="{FF2B5EF4-FFF2-40B4-BE49-F238E27FC236}">
                <a16:creationId xmlns:a16="http://schemas.microsoft.com/office/drawing/2014/main" id="{31F1BEA4-6651-439C-83BE-2CB1D5C10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3549" y="3058319"/>
            <a:ext cx="1061188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06" name="Rectangle 143">
            <a:extLst>
              <a:ext uri="{FF2B5EF4-FFF2-40B4-BE49-F238E27FC236}">
                <a16:creationId xmlns:a16="http://schemas.microsoft.com/office/drawing/2014/main" id="{D26C866E-2C82-4354-93DC-63FB7B770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0824" y="2763044"/>
            <a:ext cx="1131720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500" b="1" i="0" u="none" strike="noStrike" cap="none" normalizeH="0" baseline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02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65" name="Rectangle 165">
            <a:extLst>
              <a:ext uri="{FF2B5EF4-FFF2-40B4-BE49-F238E27FC236}">
                <a16:creationId xmlns:a16="http://schemas.microsoft.com/office/drawing/2014/main" id="{6B34F983-F4E1-42E5-A16E-0F89432E6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699" y="6831807"/>
            <a:ext cx="1131720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500" b="1" i="0" u="none" strike="noStrike" cap="none" normalizeH="0" baseline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03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66" name="Rectangle 166">
            <a:extLst>
              <a:ext uri="{FF2B5EF4-FFF2-40B4-BE49-F238E27FC236}">
                <a16:creationId xmlns:a16="http://schemas.microsoft.com/office/drawing/2014/main" id="{9646A881-5AAC-4A28-AE48-7AE400C9C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599" y="7127082"/>
            <a:ext cx="3183564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활용장비재료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90" name="Rectangle 190">
            <a:extLst>
              <a:ext uri="{FF2B5EF4-FFF2-40B4-BE49-F238E27FC236}">
                <a16:creationId xmlns:a16="http://schemas.microsoft.com/office/drawing/2014/main" id="{1206935D-C678-4929-9F6E-2385EB26D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0824" y="6831807"/>
            <a:ext cx="1131720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500" b="1" i="0" u="none" strike="noStrike" cap="none" normalizeH="0" baseline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04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91" name="Rectangle 191">
            <a:extLst>
              <a:ext uri="{FF2B5EF4-FFF2-40B4-BE49-F238E27FC236}">
                <a16:creationId xmlns:a16="http://schemas.microsoft.com/office/drawing/2014/main" id="{108B852E-7354-4C6E-B427-715412E82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3549" y="7127082"/>
            <a:ext cx="2122376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기대효과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23" name="Rectangle 121">
            <a:extLst>
              <a:ext uri="{FF2B5EF4-FFF2-40B4-BE49-F238E27FC236}">
                <a16:creationId xmlns:a16="http://schemas.microsoft.com/office/drawing/2014/main" id="{659C8F1C-789D-40D8-8391-507B5A0A3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2574" y="3988594"/>
            <a:ext cx="4254242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ko-KR" altLang="ko-KR" sz="22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ㆍ</a:t>
            </a:r>
            <a:r>
              <a:rPr lang="ko-KR" altLang="en-US" sz="22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데이터베이스</a:t>
            </a:r>
            <a:r>
              <a:rPr lang="ko-KR" altLang="en-US" sz="22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설계</a:t>
            </a:r>
            <a:endParaRPr kumimoji="0" lang="en-US" altLang="ko-KR" sz="2200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2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ㆍ</a:t>
            </a:r>
            <a:r>
              <a:rPr kumimoji="0" lang="ko-KR" altLang="en-US" sz="22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기본</a:t>
            </a:r>
            <a:r>
              <a:rPr kumimoji="0" lang="ko-KR" altLang="en-US" sz="22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2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SQL </a:t>
            </a:r>
            <a:r>
              <a:rPr lang="ko-KR" altLang="en-US" sz="22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문법</a:t>
            </a:r>
            <a:r>
              <a:rPr lang="en-US" altLang="ko-KR" sz="22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(CRUD, DDL) </a:t>
            </a:r>
            <a:r>
              <a:rPr lang="ko-KR" altLang="en-US" sz="22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활용</a:t>
            </a:r>
            <a:endParaRPr lang="en-US" altLang="ko-KR" sz="22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/>
            <a:r>
              <a:rPr lang="ko-KR" altLang="ko-KR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ㆍ</a:t>
            </a: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JOIN, VIEW </a:t>
            </a:r>
            <a:r>
              <a:rPr lang="ko-KR" altLang="en-US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그리고 함수</a:t>
            </a: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프로시저 </a:t>
            </a:r>
            <a:endParaRPr lang="en-US" altLang="ko-KR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/>
            <a:r>
              <a:rPr lang="ko-KR" altLang="en-US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생성 및 활용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26" name="Rectangle 121">
            <a:extLst>
              <a:ext uri="{FF2B5EF4-FFF2-40B4-BE49-F238E27FC236}">
                <a16:creationId xmlns:a16="http://schemas.microsoft.com/office/drawing/2014/main" id="{B1800075-6625-4DBF-BA55-3B868ED80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4" y="8065294"/>
            <a:ext cx="2641236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2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ㆍ</a:t>
            </a:r>
            <a:r>
              <a:rPr kumimoji="0" lang="ko-KR" altLang="en-US" sz="22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오라클</a:t>
            </a:r>
            <a:r>
              <a:rPr kumimoji="0" lang="ko-KR" altLang="en-US" sz="22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21c</a:t>
            </a:r>
            <a:r>
              <a:rPr kumimoji="0" lang="en-US" altLang="ko-KR" sz="2200" b="0" i="0" u="none" strike="noStrike" cap="none" normalizeH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express</a:t>
            </a:r>
            <a:r>
              <a:rPr kumimoji="0" lang="en-US" altLang="ko-KR" sz="2200" b="0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kumimoji="0" lang="en-US" altLang="ko-KR" sz="2200" b="0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ㆍ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SQL Developer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29" name="Rectangle 121">
            <a:extLst>
              <a:ext uri="{FF2B5EF4-FFF2-40B4-BE49-F238E27FC236}">
                <a16:creationId xmlns:a16="http://schemas.microsoft.com/office/drawing/2014/main" id="{7A013094-C105-423B-8EE5-E1879C544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2574" y="8065294"/>
            <a:ext cx="3898503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2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ㆍ</a:t>
            </a:r>
            <a:r>
              <a:rPr lang="ko-KR" altLang="en-US" sz="22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서점에서</a:t>
            </a:r>
            <a:r>
              <a:rPr lang="ko-KR" altLang="en-US" sz="22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관리하는 도서</a:t>
            </a:r>
            <a:r>
              <a:rPr lang="en-US" altLang="ko-KR" sz="22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2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데이터를 효율적으로 관리</a:t>
            </a:r>
            <a:endParaRPr lang="en-US" altLang="ko-KR" sz="2200" dirty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1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1.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개요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00545E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1/25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08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3">
            <a:extLst>
              <a:ext uri="{FF2B5EF4-FFF2-40B4-BE49-F238E27FC236}">
                <a16:creationId xmlns:a16="http://schemas.microsoft.com/office/drawing/2014/main" id="{C66A2B95-F200-4754-AF68-A582E2D87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713" y="3285330"/>
            <a:ext cx="739775" cy="739775"/>
          </a:xfrm>
          <a:prstGeom prst="rect">
            <a:avLst/>
          </a:prstGeom>
          <a:solidFill>
            <a:srgbClr val="6EBC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" name="Rectangle 24">
            <a:extLst>
              <a:ext uri="{FF2B5EF4-FFF2-40B4-BE49-F238E27FC236}">
                <a16:creationId xmlns:a16="http://schemas.microsoft.com/office/drawing/2014/main" id="{7EE199A4-1281-4244-9EB2-870B1DA62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464" y="4119653"/>
            <a:ext cx="244938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ㆍ</a:t>
            </a:r>
            <a:r>
              <a:rPr kumimoji="0" lang="ko-KR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데이터베이스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설계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231F20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ㆍ</a:t>
            </a:r>
            <a:r>
              <a:rPr lang="en-US" altLang="ko-KR" sz="20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ppt</a:t>
            </a:r>
            <a:r>
              <a:rPr lang="en-US" altLang="ko-KR" sz="20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0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제작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194" name="Rectangle 45">
            <a:extLst>
              <a:ext uri="{FF2B5EF4-FFF2-40B4-BE49-F238E27FC236}">
                <a16:creationId xmlns:a16="http://schemas.microsoft.com/office/drawing/2014/main" id="{E7BC3F43-9DFC-43B7-B0A6-549BABF36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768" y="3347441"/>
            <a:ext cx="168833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1" i="0" u="none" strike="noStrike" cap="none" normalizeH="0" baseline="0" dirty="0" smtClean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김진규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260" name="Rectangle 112">
            <a:extLst>
              <a:ext uri="{FF2B5EF4-FFF2-40B4-BE49-F238E27FC236}">
                <a16:creationId xmlns:a16="http://schemas.microsoft.com/office/drawing/2014/main" id="{4A1B438D-2CCA-4737-926E-710F3ADC4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Rectangle 45">
            <a:extLst>
              <a:ext uri="{FF2B5EF4-FFF2-40B4-BE49-F238E27FC236}">
                <a16:creationId xmlns:a16="http://schemas.microsoft.com/office/drawing/2014/main" id="{F57A2229-49C9-4692-A69D-E22520843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2.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팀</a:t>
            </a:r>
            <a:r>
              <a:rPr kumimoji="0" lang="en-US" altLang="ko-KR" sz="74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구성원 역할소개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00545E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26EC6B-B74B-4860-A6B6-CA205D40072B}"/>
              </a:ext>
            </a:extLst>
          </p:cNvPr>
          <p:cNvGrpSpPr/>
          <p:nvPr/>
        </p:nvGrpSpPr>
        <p:grpSpPr>
          <a:xfrm>
            <a:off x="7063096" y="3279526"/>
            <a:ext cx="5388887" cy="5392937"/>
            <a:chOff x="7096801" y="3272444"/>
            <a:chExt cx="5388887" cy="5392937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8C49EB3-560C-4219-9A43-F4AD6AEED02B}"/>
                </a:ext>
              </a:extLst>
            </p:cNvPr>
            <p:cNvGrpSpPr/>
            <p:nvPr/>
          </p:nvGrpSpPr>
          <p:grpSpPr>
            <a:xfrm>
              <a:off x="7096801" y="3272444"/>
              <a:ext cx="5388887" cy="5392937"/>
              <a:chOff x="13228637" y="2510969"/>
              <a:chExt cx="5388887" cy="5392937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4B27391-C9CA-4899-8F48-369BA457AE5A}"/>
                  </a:ext>
                </a:extLst>
              </p:cNvPr>
              <p:cNvSpPr/>
              <p:nvPr/>
            </p:nvSpPr>
            <p:spPr>
              <a:xfrm>
                <a:off x="13228637" y="2510969"/>
                <a:ext cx="2700000" cy="2700000"/>
              </a:xfrm>
              <a:prstGeom prst="rect">
                <a:avLst/>
              </a:prstGeom>
              <a:solidFill>
                <a:srgbClr val="017E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69995754-2C67-4D1B-9EF7-E558BD9810F2}"/>
                  </a:ext>
                </a:extLst>
              </p:cNvPr>
              <p:cNvSpPr/>
              <p:nvPr/>
            </p:nvSpPr>
            <p:spPr>
              <a:xfrm>
                <a:off x="15917524" y="2510969"/>
                <a:ext cx="2700000" cy="2700000"/>
              </a:xfrm>
              <a:prstGeom prst="rect">
                <a:avLst/>
              </a:prstGeom>
              <a:solidFill>
                <a:srgbClr val="6EBC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FDE568C6-7914-4BE0-8CC6-2F99E80AB111}"/>
                  </a:ext>
                </a:extLst>
              </p:cNvPr>
              <p:cNvSpPr/>
              <p:nvPr/>
            </p:nvSpPr>
            <p:spPr>
              <a:xfrm>
                <a:off x="13228637" y="5203906"/>
                <a:ext cx="2700000" cy="2700000"/>
              </a:xfrm>
              <a:prstGeom prst="rect">
                <a:avLst/>
              </a:prstGeom>
              <a:solidFill>
                <a:srgbClr val="6EBC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040" name="Picture 16" descr="Lion free icon">
              <a:extLst>
                <a:ext uri="{FF2B5EF4-FFF2-40B4-BE49-F238E27FC236}">
                  <a16:creationId xmlns:a16="http://schemas.microsoft.com/office/drawing/2014/main" id="{D21FF21F-84ED-4148-8B66-03C6DF210D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1245" y="3792125"/>
              <a:ext cx="1800000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Fox free icon">
              <a:extLst>
                <a:ext uri="{FF2B5EF4-FFF2-40B4-BE49-F238E27FC236}">
                  <a16:creationId xmlns:a16="http://schemas.microsoft.com/office/drawing/2014/main" id="{2F9EAB87-827E-4E59-BEE9-DAE98EC721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1245" y="6384101"/>
              <a:ext cx="1800000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Koala">
              <a:extLst>
                <a:ext uri="{FF2B5EF4-FFF2-40B4-BE49-F238E27FC236}">
                  <a16:creationId xmlns:a16="http://schemas.microsoft.com/office/drawing/2014/main" id="{C21F1BC8-75B1-4678-87DA-599DA0986B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1244" y="3776212"/>
              <a:ext cx="1800000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Tiger">
              <a:extLst>
                <a:ext uri="{FF2B5EF4-FFF2-40B4-BE49-F238E27FC236}">
                  <a16:creationId xmlns:a16="http://schemas.microsoft.com/office/drawing/2014/main" id="{91F1C4AA-BB98-40A4-AC2F-81C09D1AF0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5531" y="6429608"/>
              <a:ext cx="1800000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Rectangle 13">
            <a:extLst>
              <a:ext uri="{FF2B5EF4-FFF2-40B4-BE49-F238E27FC236}">
                <a16:creationId xmlns:a16="http://schemas.microsoft.com/office/drawing/2014/main" id="{6A4991B6-E27A-4D94-9249-67887DD54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713" y="5979526"/>
            <a:ext cx="739775" cy="739775"/>
          </a:xfrm>
          <a:prstGeom prst="rect">
            <a:avLst/>
          </a:pr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5" name="Rectangle 24">
            <a:extLst>
              <a:ext uri="{FF2B5EF4-FFF2-40B4-BE49-F238E27FC236}">
                <a16:creationId xmlns:a16="http://schemas.microsoft.com/office/drawing/2014/main" id="{BE3063F4-E780-4784-AAB6-1CB5A4980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464" y="6813849"/>
            <a:ext cx="241893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ㆍ</a:t>
            </a:r>
            <a:r>
              <a:rPr lang="en-US" altLang="ko-KR" sz="20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DDL </a:t>
            </a:r>
            <a:r>
              <a:rPr lang="ko-KR" altLang="en-US" sz="20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구상 및 실행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231F20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/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ㆍ</a:t>
            </a:r>
            <a:r>
              <a:rPr lang="en-US" altLang="ko-KR" sz="20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CRUD </a:t>
            </a:r>
            <a:r>
              <a:rPr lang="ko-KR" altLang="en-US" sz="20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구상 및 실행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6" name="Rectangle 45">
            <a:extLst>
              <a:ext uri="{FF2B5EF4-FFF2-40B4-BE49-F238E27FC236}">
                <a16:creationId xmlns:a16="http://schemas.microsoft.com/office/drawing/2014/main" id="{1AA163A7-D5A3-42EF-AFCF-233B4068B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768" y="6041637"/>
            <a:ext cx="168833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b="1" dirty="0" smtClean="0">
                <a:solidFill>
                  <a:srgbClr val="00545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이현민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7" name="Rectangle 13">
            <a:extLst>
              <a:ext uri="{FF2B5EF4-FFF2-40B4-BE49-F238E27FC236}">
                <a16:creationId xmlns:a16="http://schemas.microsoft.com/office/drawing/2014/main" id="{B1FABB75-FE3C-4D6D-AC3A-DF80BC9B3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2887" y="3285330"/>
            <a:ext cx="739775" cy="739775"/>
          </a:xfrm>
          <a:prstGeom prst="rect">
            <a:avLst/>
          </a:prstGeom>
          <a:solidFill>
            <a:srgbClr val="6EBC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8" name="Rectangle 24">
            <a:extLst>
              <a:ext uri="{FF2B5EF4-FFF2-40B4-BE49-F238E27FC236}">
                <a16:creationId xmlns:a16="http://schemas.microsoft.com/office/drawing/2014/main" id="{3F44F0AE-BE2F-4F1A-96B6-D0CCD3D36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8270" y="4119653"/>
            <a:ext cx="269785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ㆍ</a:t>
            </a:r>
            <a:r>
              <a:rPr kumimoji="0" lang="ko-KR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내용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검수 및 디버깅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231F20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ㆍ</a:t>
            </a:r>
            <a:r>
              <a:rPr lang="en-US" altLang="ko-KR" sz="20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DDL, CRUD </a:t>
            </a:r>
            <a:r>
              <a:rPr lang="ko-KR" altLang="en-US" sz="20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내용 정리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9" name="Rectangle 45">
            <a:extLst>
              <a:ext uri="{FF2B5EF4-FFF2-40B4-BE49-F238E27FC236}">
                <a16:creationId xmlns:a16="http://schemas.microsoft.com/office/drawing/2014/main" id="{9AF7FBC7-43F1-4BDA-A001-13E87C01A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8270" y="3347441"/>
            <a:ext cx="168833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b="1" dirty="0" err="1" smtClean="0">
                <a:solidFill>
                  <a:srgbClr val="00545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최호준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0544" y="6015608"/>
            <a:ext cx="3071405" cy="2563034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altLang="ko-KR" dirty="0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4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reeform 39">
            <a:extLst>
              <a:ext uri="{FF2B5EF4-FFF2-40B4-BE49-F238E27FC236}">
                <a16:creationId xmlns:a16="http://schemas.microsoft.com/office/drawing/2014/main" id="{C063C7E5-8647-455E-804D-54A40FF421FE}"/>
              </a:ext>
            </a:extLst>
          </p:cNvPr>
          <p:cNvSpPr>
            <a:spLocks/>
          </p:cNvSpPr>
          <p:nvPr/>
        </p:nvSpPr>
        <p:spPr bwMode="auto">
          <a:xfrm>
            <a:off x="762000" y="4693504"/>
            <a:ext cx="18164175" cy="54769"/>
          </a:xfrm>
          <a:custGeom>
            <a:avLst/>
            <a:gdLst>
              <a:gd name="T0" fmla="*/ 8890 w 8908"/>
              <a:gd name="T1" fmla="*/ 36 h 36"/>
              <a:gd name="T2" fmla="*/ 18 w 8908"/>
              <a:gd name="T3" fmla="*/ 36 h 36"/>
              <a:gd name="T4" fmla="*/ 18 w 8908"/>
              <a:gd name="T5" fmla="*/ 36 h 36"/>
              <a:gd name="T6" fmla="*/ 10 w 8908"/>
              <a:gd name="T7" fmla="*/ 34 h 36"/>
              <a:gd name="T8" fmla="*/ 4 w 8908"/>
              <a:gd name="T9" fmla="*/ 30 h 36"/>
              <a:gd name="T10" fmla="*/ 0 w 8908"/>
              <a:gd name="T11" fmla="*/ 24 h 36"/>
              <a:gd name="T12" fmla="*/ 0 w 8908"/>
              <a:gd name="T13" fmla="*/ 18 h 36"/>
              <a:gd name="T14" fmla="*/ 0 w 8908"/>
              <a:gd name="T15" fmla="*/ 18 h 36"/>
              <a:gd name="T16" fmla="*/ 0 w 8908"/>
              <a:gd name="T17" fmla="*/ 10 h 36"/>
              <a:gd name="T18" fmla="*/ 4 w 8908"/>
              <a:gd name="T19" fmla="*/ 6 h 36"/>
              <a:gd name="T20" fmla="*/ 10 w 8908"/>
              <a:gd name="T21" fmla="*/ 2 h 36"/>
              <a:gd name="T22" fmla="*/ 18 w 8908"/>
              <a:gd name="T23" fmla="*/ 0 h 36"/>
              <a:gd name="T24" fmla="*/ 8890 w 8908"/>
              <a:gd name="T25" fmla="*/ 0 h 36"/>
              <a:gd name="T26" fmla="*/ 8890 w 8908"/>
              <a:gd name="T27" fmla="*/ 0 h 36"/>
              <a:gd name="T28" fmla="*/ 8898 w 8908"/>
              <a:gd name="T29" fmla="*/ 2 h 36"/>
              <a:gd name="T30" fmla="*/ 8904 w 8908"/>
              <a:gd name="T31" fmla="*/ 6 h 36"/>
              <a:gd name="T32" fmla="*/ 8908 w 8908"/>
              <a:gd name="T33" fmla="*/ 10 h 36"/>
              <a:gd name="T34" fmla="*/ 8908 w 8908"/>
              <a:gd name="T35" fmla="*/ 18 h 36"/>
              <a:gd name="T36" fmla="*/ 8908 w 8908"/>
              <a:gd name="T37" fmla="*/ 18 h 36"/>
              <a:gd name="T38" fmla="*/ 8908 w 8908"/>
              <a:gd name="T39" fmla="*/ 24 h 36"/>
              <a:gd name="T40" fmla="*/ 8904 w 8908"/>
              <a:gd name="T41" fmla="*/ 30 h 36"/>
              <a:gd name="T42" fmla="*/ 8898 w 8908"/>
              <a:gd name="T43" fmla="*/ 34 h 36"/>
              <a:gd name="T44" fmla="*/ 8890 w 8908"/>
              <a:gd name="T45" fmla="*/ 36 h 36"/>
              <a:gd name="T46" fmla="*/ 8890 w 8908"/>
              <a:gd name="T47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908" h="36">
                <a:moveTo>
                  <a:pt x="8890" y="36"/>
                </a:moveTo>
                <a:lnTo>
                  <a:pt x="18" y="36"/>
                </a:lnTo>
                <a:lnTo>
                  <a:pt x="18" y="36"/>
                </a:lnTo>
                <a:lnTo>
                  <a:pt x="10" y="34"/>
                </a:lnTo>
                <a:lnTo>
                  <a:pt x="4" y="30"/>
                </a:lnTo>
                <a:lnTo>
                  <a:pt x="0" y="24"/>
                </a:lnTo>
                <a:lnTo>
                  <a:pt x="0" y="18"/>
                </a:lnTo>
                <a:lnTo>
                  <a:pt x="0" y="18"/>
                </a:lnTo>
                <a:lnTo>
                  <a:pt x="0" y="10"/>
                </a:lnTo>
                <a:lnTo>
                  <a:pt x="4" y="6"/>
                </a:lnTo>
                <a:lnTo>
                  <a:pt x="10" y="2"/>
                </a:lnTo>
                <a:lnTo>
                  <a:pt x="18" y="0"/>
                </a:lnTo>
                <a:lnTo>
                  <a:pt x="8890" y="0"/>
                </a:lnTo>
                <a:lnTo>
                  <a:pt x="8890" y="0"/>
                </a:lnTo>
                <a:lnTo>
                  <a:pt x="8898" y="2"/>
                </a:lnTo>
                <a:lnTo>
                  <a:pt x="8904" y="6"/>
                </a:lnTo>
                <a:lnTo>
                  <a:pt x="8908" y="10"/>
                </a:lnTo>
                <a:lnTo>
                  <a:pt x="8908" y="18"/>
                </a:lnTo>
                <a:lnTo>
                  <a:pt x="8908" y="18"/>
                </a:lnTo>
                <a:lnTo>
                  <a:pt x="8908" y="24"/>
                </a:lnTo>
                <a:lnTo>
                  <a:pt x="8904" y="30"/>
                </a:lnTo>
                <a:lnTo>
                  <a:pt x="8898" y="34"/>
                </a:lnTo>
                <a:lnTo>
                  <a:pt x="8890" y="36"/>
                </a:lnTo>
                <a:lnTo>
                  <a:pt x="8890" y="3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0" name="Rectangle 13">
            <a:extLst>
              <a:ext uri="{FF2B5EF4-FFF2-40B4-BE49-F238E27FC236}">
                <a16:creationId xmlns:a16="http://schemas.microsoft.com/office/drawing/2014/main" id="{E989EAAE-C0BC-4293-BA1B-4EBB60513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7143"/>
            <a:ext cx="12955586" cy="2470586"/>
          </a:xfrm>
          <a:prstGeom prst="rect">
            <a:avLst/>
          </a:prstGeom>
          <a:solidFill>
            <a:srgbClr val="0054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2" name="Rectangle 45">
            <a:extLst>
              <a:ext uri="{FF2B5EF4-FFF2-40B4-BE49-F238E27FC236}">
                <a16:creationId xmlns:a16="http://schemas.microsoft.com/office/drawing/2014/main" id="{60FB5C89-2E5C-458C-A4AA-80CE61601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3.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kumimoji="0" lang="ko-KR" altLang="en-US" sz="74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수행절차</a:t>
            </a:r>
            <a:r>
              <a:rPr kumimoji="0" lang="en-US" altLang="ko-KR" sz="7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(1/16)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9AED56D-185E-4A3D-9394-D11645CAACAE}"/>
              </a:ext>
            </a:extLst>
          </p:cNvPr>
          <p:cNvGrpSpPr/>
          <p:nvPr/>
        </p:nvGrpSpPr>
        <p:grpSpPr>
          <a:xfrm>
            <a:off x="3404845" y="3798948"/>
            <a:ext cx="1085233" cy="1038225"/>
            <a:chOff x="5919788" y="3798948"/>
            <a:chExt cx="1085233" cy="1038225"/>
          </a:xfrm>
        </p:grpSpPr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9815F9CC-4BDC-4CA1-BC41-CE83DE524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042" y="4627623"/>
              <a:ext cx="209550" cy="209550"/>
            </a:xfrm>
            <a:custGeom>
              <a:avLst/>
              <a:gdLst>
                <a:gd name="T0" fmla="*/ 132 w 132"/>
                <a:gd name="T1" fmla="*/ 66 h 132"/>
                <a:gd name="T2" fmla="*/ 132 w 132"/>
                <a:gd name="T3" fmla="*/ 66 h 132"/>
                <a:gd name="T4" fmla="*/ 130 w 132"/>
                <a:gd name="T5" fmla="*/ 80 h 132"/>
                <a:gd name="T6" fmla="*/ 126 w 132"/>
                <a:gd name="T7" fmla="*/ 92 h 132"/>
                <a:gd name="T8" fmla="*/ 120 w 132"/>
                <a:gd name="T9" fmla="*/ 102 h 132"/>
                <a:gd name="T10" fmla="*/ 112 w 132"/>
                <a:gd name="T11" fmla="*/ 112 h 132"/>
                <a:gd name="T12" fmla="*/ 102 w 132"/>
                <a:gd name="T13" fmla="*/ 120 h 132"/>
                <a:gd name="T14" fmla="*/ 92 w 132"/>
                <a:gd name="T15" fmla="*/ 126 h 132"/>
                <a:gd name="T16" fmla="*/ 80 w 132"/>
                <a:gd name="T17" fmla="*/ 130 h 132"/>
                <a:gd name="T18" fmla="*/ 66 w 132"/>
                <a:gd name="T19" fmla="*/ 132 h 132"/>
                <a:gd name="T20" fmla="*/ 66 w 132"/>
                <a:gd name="T21" fmla="*/ 132 h 132"/>
                <a:gd name="T22" fmla="*/ 52 w 132"/>
                <a:gd name="T23" fmla="*/ 130 h 132"/>
                <a:gd name="T24" fmla="*/ 40 w 132"/>
                <a:gd name="T25" fmla="*/ 126 h 132"/>
                <a:gd name="T26" fmla="*/ 30 w 132"/>
                <a:gd name="T27" fmla="*/ 120 h 132"/>
                <a:gd name="T28" fmla="*/ 20 w 132"/>
                <a:gd name="T29" fmla="*/ 112 h 132"/>
                <a:gd name="T30" fmla="*/ 12 w 132"/>
                <a:gd name="T31" fmla="*/ 102 h 132"/>
                <a:gd name="T32" fmla="*/ 6 w 132"/>
                <a:gd name="T33" fmla="*/ 92 h 132"/>
                <a:gd name="T34" fmla="*/ 2 w 132"/>
                <a:gd name="T35" fmla="*/ 80 h 132"/>
                <a:gd name="T36" fmla="*/ 0 w 132"/>
                <a:gd name="T37" fmla="*/ 66 h 132"/>
                <a:gd name="T38" fmla="*/ 0 w 132"/>
                <a:gd name="T39" fmla="*/ 66 h 132"/>
                <a:gd name="T40" fmla="*/ 2 w 132"/>
                <a:gd name="T41" fmla="*/ 52 h 132"/>
                <a:gd name="T42" fmla="*/ 6 w 132"/>
                <a:gd name="T43" fmla="*/ 40 h 132"/>
                <a:gd name="T44" fmla="*/ 12 w 132"/>
                <a:gd name="T45" fmla="*/ 30 h 132"/>
                <a:gd name="T46" fmla="*/ 20 w 132"/>
                <a:gd name="T47" fmla="*/ 20 h 132"/>
                <a:gd name="T48" fmla="*/ 30 w 132"/>
                <a:gd name="T49" fmla="*/ 12 h 132"/>
                <a:gd name="T50" fmla="*/ 40 w 132"/>
                <a:gd name="T51" fmla="*/ 6 h 132"/>
                <a:gd name="T52" fmla="*/ 52 w 132"/>
                <a:gd name="T53" fmla="*/ 2 h 132"/>
                <a:gd name="T54" fmla="*/ 66 w 132"/>
                <a:gd name="T55" fmla="*/ 0 h 132"/>
                <a:gd name="T56" fmla="*/ 66 w 132"/>
                <a:gd name="T57" fmla="*/ 0 h 132"/>
                <a:gd name="T58" fmla="*/ 80 w 132"/>
                <a:gd name="T59" fmla="*/ 2 h 132"/>
                <a:gd name="T60" fmla="*/ 92 w 132"/>
                <a:gd name="T61" fmla="*/ 6 h 132"/>
                <a:gd name="T62" fmla="*/ 102 w 132"/>
                <a:gd name="T63" fmla="*/ 12 h 132"/>
                <a:gd name="T64" fmla="*/ 112 w 132"/>
                <a:gd name="T65" fmla="*/ 20 h 132"/>
                <a:gd name="T66" fmla="*/ 120 w 132"/>
                <a:gd name="T67" fmla="*/ 30 h 132"/>
                <a:gd name="T68" fmla="*/ 126 w 132"/>
                <a:gd name="T69" fmla="*/ 40 h 132"/>
                <a:gd name="T70" fmla="*/ 130 w 132"/>
                <a:gd name="T71" fmla="*/ 52 h 132"/>
                <a:gd name="T72" fmla="*/ 132 w 132"/>
                <a:gd name="T73" fmla="*/ 66 h 132"/>
                <a:gd name="T74" fmla="*/ 132 w 132"/>
                <a:gd name="T75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32">
                  <a:moveTo>
                    <a:pt x="132" y="66"/>
                  </a:moveTo>
                  <a:lnTo>
                    <a:pt x="132" y="66"/>
                  </a:lnTo>
                  <a:lnTo>
                    <a:pt x="130" y="80"/>
                  </a:lnTo>
                  <a:lnTo>
                    <a:pt x="126" y="92"/>
                  </a:lnTo>
                  <a:lnTo>
                    <a:pt x="120" y="102"/>
                  </a:lnTo>
                  <a:lnTo>
                    <a:pt x="112" y="112"/>
                  </a:lnTo>
                  <a:lnTo>
                    <a:pt x="102" y="120"/>
                  </a:lnTo>
                  <a:lnTo>
                    <a:pt x="92" y="126"/>
                  </a:lnTo>
                  <a:lnTo>
                    <a:pt x="80" y="130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52" y="130"/>
                  </a:lnTo>
                  <a:lnTo>
                    <a:pt x="40" y="126"/>
                  </a:lnTo>
                  <a:lnTo>
                    <a:pt x="30" y="120"/>
                  </a:lnTo>
                  <a:lnTo>
                    <a:pt x="20" y="112"/>
                  </a:lnTo>
                  <a:lnTo>
                    <a:pt x="12" y="102"/>
                  </a:lnTo>
                  <a:lnTo>
                    <a:pt x="6" y="92"/>
                  </a:lnTo>
                  <a:lnTo>
                    <a:pt x="2" y="80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52"/>
                  </a:lnTo>
                  <a:lnTo>
                    <a:pt x="6" y="40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30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2"/>
                  </a:lnTo>
                  <a:lnTo>
                    <a:pt x="92" y="6"/>
                  </a:lnTo>
                  <a:lnTo>
                    <a:pt x="102" y="12"/>
                  </a:lnTo>
                  <a:lnTo>
                    <a:pt x="112" y="20"/>
                  </a:lnTo>
                  <a:lnTo>
                    <a:pt x="120" y="30"/>
                  </a:lnTo>
                  <a:lnTo>
                    <a:pt x="126" y="40"/>
                  </a:lnTo>
                  <a:lnTo>
                    <a:pt x="130" y="52"/>
                  </a:lnTo>
                  <a:lnTo>
                    <a:pt x="132" y="66"/>
                  </a:lnTo>
                  <a:lnTo>
                    <a:pt x="132" y="66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5" name="Rectangle 127">
              <a:extLst>
                <a:ext uri="{FF2B5EF4-FFF2-40B4-BE49-F238E27FC236}">
                  <a16:creationId xmlns:a16="http://schemas.microsoft.com/office/drawing/2014/main" id="{F732D017-E2B8-446E-8CF4-912AA4DA3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9788" y="3798948"/>
              <a:ext cx="1085233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3100" b="1" i="0" u="none" strike="noStrike" cap="none" normalizeH="0" baseline="0" dirty="0" smtClean="0">
                  <a:ln>
                    <a:noFill/>
                  </a:ln>
                  <a:solidFill>
                    <a:srgbClr val="00545E"/>
                  </a:solidFill>
                  <a:effectLst/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09/01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4F364FD-21FF-482A-8ACE-A5C806B9A047}"/>
              </a:ext>
            </a:extLst>
          </p:cNvPr>
          <p:cNvGrpSpPr/>
          <p:nvPr/>
        </p:nvGrpSpPr>
        <p:grpSpPr>
          <a:xfrm>
            <a:off x="5721878" y="3798948"/>
            <a:ext cx="1085233" cy="1038225"/>
            <a:chOff x="9488488" y="3798948"/>
            <a:chExt cx="1085233" cy="1038225"/>
          </a:xfrm>
        </p:grpSpPr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43A4DBC4-B947-4559-96C2-397DA874B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4330" y="4627623"/>
              <a:ext cx="206375" cy="209550"/>
            </a:xfrm>
            <a:custGeom>
              <a:avLst/>
              <a:gdLst>
                <a:gd name="T0" fmla="*/ 130 w 130"/>
                <a:gd name="T1" fmla="*/ 66 h 132"/>
                <a:gd name="T2" fmla="*/ 130 w 130"/>
                <a:gd name="T3" fmla="*/ 66 h 132"/>
                <a:gd name="T4" fmla="*/ 128 w 130"/>
                <a:gd name="T5" fmla="*/ 80 h 132"/>
                <a:gd name="T6" fmla="*/ 126 w 130"/>
                <a:gd name="T7" fmla="*/ 92 h 132"/>
                <a:gd name="T8" fmla="*/ 118 w 130"/>
                <a:gd name="T9" fmla="*/ 102 h 132"/>
                <a:gd name="T10" fmla="*/ 110 w 130"/>
                <a:gd name="T11" fmla="*/ 112 h 132"/>
                <a:gd name="T12" fmla="*/ 102 w 130"/>
                <a:gd name="T13" fmla="*/ 120 h 132"/>
                <a:gd name="T14" fmla="*/ 90 w 130"/>
                <a:gd name="T15" fmla="*/ 126 h 132"/>
                <a:gd name="T16" fmla="*/ 78 w 130"/>
                <a:gd name="T17" fmla="*/ 130 h 132"/>
                <a:gd name="T18" fmla="*/ 64 w 130"/>
                <a:gd name="T19" fmla="*/ 132 h 132"/>
                <a:gd name="T20" fmla="*/ 64 w 130"/>
                <a:gd name="T21" fmla="*/ 132 h 132"/>
                <a:gd name="T22" fmla="*/ 52 w 130"/>
                <a:gd name="T23" fmla="*/ 130 h 132"/>
                <a:gd name="T24" fmla="*/ 40 w 130"/>
                <a:gd name="T25" fmla="*/ 126 h 132"/>
                <a:gd name="T26" fmla="*/ 28 w 130"/>
                <a:gd name="T27" fmla="*/ 120 h 132"/>
                <a:gd name="T28" fmla="*/ 18 w 130"/>
                <a:gd name="T29" fmla="*/ 112 h 132"/>
                <a:gd name="T30" fmla="*/ 10 w 130"/>
                <a:gd name="T31" fmla="*/ 102 h 132"/>
                <a:gd name="T32" fmla="*/ 4 w 130"/>
                <a:gd name="T33" fmla="*/ 92 h 132"/>
                <a:gd name="T34" fmla="*/ 0 w 130"/>
                <a:gd name="T35" fmla="*/ 80 h 132"/>
                <a:gd name="T36" fmla="*/ 0 w 130"/>
                <a:gd name="T37" fmla="*/ 66 h 132"/>
                <a:gd name="T38" fmla="*/ 0 w 130"/>
                <a:gd name="T39" fmla="*/ 66 h 132"/>
                <a:gd name="T40" fmla="*/ 0 w 130"/>
                <a:gd name="T41" fmla="*/ 52 h 132"/>
                <a:gd name="T42" fmla="*/ 4 w 130"/>
                <a:gd name="T43" fmla="*/ 40 h 132"/>
                <a:gd name="T44" fmla="*/ 10 w 130"/>
                <a:gd name="T45" fmla="*/ 30 h 132"/>
                <a:gd name="T46" fmla="*/ 18 w 130"/>
                <a:gd name="T47" fmla="*/ 20 h 132"/>
                <a:gd name="T48" fmla="*/ 28 w 130"/>
                <a:gd name="T49" fmla="*/ 12 h 132"/>
                <a:gd name="T50" fmla="*/ 40 w 130"/>
                <a:gd name="T51" fmla="*/ 6 h 132"/>
                <a:gd name="T52" fmla="*/ 52 w 130"/>
                <a:gd name="T53" fmla="*/ 2 h 132"/>
                <a:gd name="T54" fmla="*/ 64 w 130"/>
                <a:gd name="T55" fmla="*/ 0 h 132"/>
                <a:gd name="T56" fmla="*/ 64 w 130"/>
                <a:gd name="T57" fmla="*/ 0 h 132"/>
                <a:gd name="T58" fmla="*/ 78 w 130"/>
                <a:gd name="T59" fmla="*/ 2 h 132"/>
                <a:gd name="T60" fmla="*/ 90 w 130"/>
                <a:gd name="T61" fmla="*/ 6 h 132"/>
                <a:gd name="T62" fmla="*/ 102 w 130"/>
                <a:gd name="T63" fmla="*/ 12 h 132"/>
                <a:gd name="T64" fmla="*/ 110 w 130"/>
                <a:gd name="T65" fmla="*/ 20 h 132"/>
                <a:gd name="T66" fmla="*/ 118 w 130"/>
                <a:gd name="T67" fmla="*/ 30 h 132"/>
                <a:gd name="T68" fmla="*/ 126 w 130"/>
                <a:gd name="T69" fmla="*/ 40 h 132"/>
                <a:gd name="T70" fmla="*/ 128 w 130"/>
                <a:gd name="T71" fmla="*/ 52 h 132"/>
                <a:gd name="T72" fmla="*/ 130 w 130"/>
                <a:gd name="T73" fmla="*/ 66 h 132"/>
                <a:gd name="T74" fmla="*/ 130 w 130"/>
                <a:gd name="T75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32">
                  <a:moveTo>
                    <a:pt x="130" y="66"/>
                  </a:moveTo>
                  <a:lnTo>
                    <a:pt x="130" y="66"/>
                  </a:lnTo>
                  <a:lnTo>
                    <a:pt x="128" y="80"/>
                  </a:lnTo>
                  <a:lnTo>
                    <a:pt x="126" y="92"/>
                  </a:lnTo>
                  <a:lnTo>
                    <a:pt x="118" y="102"/>
                  </a:lnTo>
                  <a:lnTo>
                    <a:pt x="110" y="112"/>
                  </a:lnTo>
                  <a:lnTo>
                    <a:pt x="102" y="120"/>
                  </a:lnTo>
                  <a:lnTo>
                    <a:pt x="90" y="126"/>
                  </a:lnTo>
                  <a:lnTo>
                    <a:pt x="78" y="130"/>
                  </a:lnTo>
                  <a:lnTo>
                    <a:pt x="64" y="132"/>
                  </a:lnTo>
                  <a:lnTo>
                    <a:pt x="64" y="132"/>
                  </a:lnTo>
                  <a:lnTo>
                    <a:pt x="52" y="130"/>
                  </a:lnTo>
                  <a:lnTo>
                    <a:pt x="40" y="126"/>
                  </a:lnTo>
                  <a:lnTo>
                    <a:pt x="28" y="120"/>
                  </a:lnTo>
                  <a:lnTo>
                    <a:pt x="18" y="112"/>
                  </a:lnTo>
                  <a:lnTo>
                    <a:pt x="10" y="102"/>
                  </a:lnTo>
                  <a:lnTo>
                    <a:pt x="4" y="92"/>
                  </a:lnTo>
                  <a:lnTo>
                    <a:pt x="0" y="80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4" y="40"/>
                  </a:lnTo>
                  <a:lnTo>
                    <a:pt x="10" y="30"/>
                  </a:lnTo>
                  <a:lnTo>
                    <a:pt x="18" y="20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8" y="2"/>
                  </a:lnTo>
                  <a:lnTo>
                    <a:pt x="90" y="6"/>
                  </a:lnTo>
                  <a:lnTo>
                    <a:pt x="102" y="12"/>
                  </a:lnTo>
                  <a:lnTo>
                    <a:pt x="110" y="20"/>
                  </a:lnTo>
                  <a:lnTo>
                    <a:pt x="118" y="30"/>
                  </a:lnTo>
                  <a:lnTo>
                    <a:pt x="126" y="40"/>
                  </a:lnTo>
                  <a:lnTo>
                    <a:pt x="128" y="52"/>
                  </a:lnTo>
                  <a:lnTo>
                    <a:pt x="130" y="66"/>
                  </a:lnTo>
                  <a:lnTo>
                    <a:pt x="130" y="66"/>
                  </a:lnTo>
                  <a:close/>
                </a:path>
              </a:pathLst>
            </a:custGeom>
            <a:solidFill>
              <a:srgbClr val="005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6" name="Rectangle 128">
              <a:extLst>
                <a:ext uri="{FF2B5EF4-FFF2-40B4-BE49-F238E27FC236}">
                  <a16:creationId xmlns:a16="http://schemas.microsoft.com/office/drawing/2014/main" id="{CCD38C4C-BDDA-4B31-B9F0-D9FAEB3F2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8488" y="3798948"/>
              <a:ext cx="1085233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3100" b="1" i="0" u="none" strike="noStrike" cap="none" normalizeH="0" baseline="0" dirty="0" smtClean="0">
                  <a:ln>
                    <a:noFill/>
                  </a:ln>
                  <a:solidFill>
                    <a:srgbClr val="00545E"/>
                  </a:solidFill>
                  <a:effectLst/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09/02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BDDE680-19B8-4E76-9CF8-FF9561234AC6}"/>
              </a:ext>
            </a:extLst>
          </p:cNvPr>
          <p:cNvGrpSpPr/>
          <p:nvPr/>
        </p:nvGrpSpPr>
        <p:grpSpPr>
          <a:xfrm>
            <a:off x="8038911" y="3798948"/>
            <a:ext cx="1085233" cy="1038225"/>
            <a:chOff x="13101638" y="3798948"/>
            <a:chExt cx="1085233" cy="1038225"/>
          </a:xfrm>
        </p:grpSpPr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33336DBC-B837-458A-A220-BE4CC2ACE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7480" y="4627623"/>
              <a:ext cx="206375" cy="209550"/>
            </a:xfrm>
            <a:custGeom>
              <a:avLst/>
              <a:gdLst>
                <a:gd name="T0" fmla="*/ 130 w 130"/>
                <a:gd name="T1" fmla="*/ 66 h 132"/>
                <a:gd name="T2" fmla="*/ 130 w 130"/>
                <a:gd name="T3" fmla="*/ 66 h 132"/>
                <a:gd name="T4" fmla="*/ 130 w 130"/>
                <a:gd name="T5" fmla="*/ 80 h 132"/>
                <a:gd name="T6" fmla="*/ 126 w 130"/>
                <a:gd name="T7" fmla="*/ 92 h 132"/>
                <a:gd name="T8" fmla="*/ 120 w 130"/>
                <a:gd name="T9" fmla="*/ 102 h 132"/>
                <a:gd name="T10" fmla="*/ 112 w 130"/>
                <a:gd name="T11" fmla="*/ 112 h 132"/>
                <a:gd name="T12" fmla="*/ 102 w 130"/>
                <a:gd name="T13" fmla="*/ 120 h 132"/>
                <a:gd name="T14" fmla="*/ 90 w 130"/>
                <a:gd name="T15" fmla="*/ 126 h 132"/>
                <a:gd name="T16" fmla="*/ 78 w 130"/>
                <a:gd name="T17" fmla="*/ 130 h 132"/>
                <a:gd name="T18" fmla="*/ 64 w 130"/>
                <a:gd name="T19" fmla="*/ 132 h 132"/>
                <a:gd name="T20" fmla="*/ 64 w 130"/>
                <a:gd name="T21" fmla="*/ 132 h 132"/>
                <a:gd name="T22" fmla="*/ 52 w 130"/>
                <a:gd name="T23" fmla="*/ 130 h 132"/>
                <a:gd name="T24" fmla="*/ 40 w 130"/>
                <a:gd name="T25" fmla="*/ 126 h 132"/>
                <a:gd name="T26" fmla="*/ 28 w 130"/>
                <a:gd name="T27" fmla="*/ 120 h 132"/>
                <a:gd name="T28" fmla="*/ 18 w 130"/>
                <a:gd name="T29" fmla="*/ 112 h 132"/>
                <a:gd name="T30" fmla="*/ 10 w 130"/>
                <a:gd name="T31" fmla="*/ 102 h 132"/>
                <a:gd name="T32" fmla="*/ 4 w 130"/>
                <a:gd name="T33" fmla="*/ 92 h 132"/>
                <a:gd name="T34" fmla="*/ 0 w 130"/>
                <a:gd name="T35" fmla="*/ 80 h 132"/>
                <a:gd name="T36" fmla="*/ 0 w 130"/>
                <a:gd name="T37" fmla="*/ 66 h 132"/>
                <a:gd name="T38" fmla="*/ 0 w 130"/>
                <a:gd name="T39" fmla="*/ 66 h 132"/>
                <a:gd name="T40" fmla="*/ 0 w 130"/>
                <a:gd name="T41" fmla="*/ 52 h 132"/>
                <a:gd name="T42" fmla="*/ 4 w 130"/>
                <a:gd name="T43" fmla="*/ 40 h 132"/>
                <a:gd name="T44" fmla="*/ 10 w 130"/>
                <a:gd name="T45" fmla="*/ 30 h 132"/>
                <a:gd name="T46" fmla="*/ 18 w 130"/>
                <a:gd name="T47" fmla="*/ 20 h 132"/>
                <a:gd name="T48" fmla="*/ 28 w 130"/>
                <a:gd name="T49" fmla="*/ 12 h 132"/>
                <a:gd name="T50" fmla="*/ 40 w 130"/>
                <a:gd name="T51" fmla="*/ 6 h 132"/>
                <a:gd name="T52" fmla="*/ 52 w 130"/>
                <a:gd name="T53" fmla="*/ 2 h 132"/>
                <a:gd name="T54" fmla="*/ 64 w 130"/>
                <a:gd name="T55" fmla="*/ 0 h 132"/>
                <a:gd name="T56" fmla="*/ 64 w 130"/>
                <a:gd name="T57" fmla="*/ 0 h 132"/>
                <a:gd name="T58" fmla="*/ 78 w 130"/>
                <a:gd name="T59" fmla="*/ 2 h 132"/>
                <a:gd name="T60" fmla="*/ 90 w 130"/>
                <a:gd name="T61" fmla="*/ 6 h 132"/>
                <a:gd name="T62" fmla="*/ 102 w 130"/>
                <a:gd name="T63" fmla="*/ 12 h 132"/>
                <a:gd name="T64" fmla="*/ 112 w 130"/>
                <a:gd name="T65" fmla="*/ 20 h 132"/>
                <a:gd name="T66" fmla="*/ 120 w 130"/>
                <a:gd name="T67" fmla="*/ 30 h 132"/>
                <a:gd name="T68" fmla="*/ 126 w 130"/>
                <a:gd name="T69" fmla="*/ 40 h 132"/>
                <a:gd name="T70" fmla="*/ 130 w 130"/>
                <a:gd name="T71" fmla="*/ 52 h 132"/>
                <a:gd name="T72" fmla="*/ 130 w 130"/>
                <a:gd name="T73" fmla="*/ 66 h 132"/>
                <a:gd name="T74" fmla="*/ 130 w 130"/>
                <a:gd name="T75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32">
                  <a:moveTo>
                    <a:pt x="130" y="66"/>
                  </a:moveTo>
                  <a:lnTo>
                    <a:pt x="130" y="66"/>
                  </a:lnTo>
                  <a:lnTo>
                    <a:pt x="130" y="80"/>
                  </a:lnTo>
                  <a:lnTo>
                    <a:pt x="126" y="92"/>
                  </a:lnTo>
                  <a:lnTo>
                    <a:pt x="120" y="102"/>
                  </a:lnTo>
                  <a:lnTo>
                    <a:pt x="112" y="112"/>
                  </a:lnTo>
                  <a:lnTo>
                    <a:pt x="102" y="120"/>
                  </a:lnTo>
                  <a:lnTo>
                    <a:pt x="90" y="126"/>
                  </a:lnTo>
                  <a:lnTo>
                    <a:pt x="78" y="130"/>
                  </a:lnTo>
                  <a:lnTo>
                    <a:pt x="64" y="132"/>
                  </a:lnTo>
                  <a:lnTo>
                    <a:pt x="64" y="132"/>
                  </a:lnTo>
                  <a:lnTo>
                    <a:pt x="52" y="130"/>
                  </a:lnTo>
                  <a:lnTo>
                    <a:pt x="40" y="126"/>
                  </a:lnTo>
                  <a:lnTo>
                    <a:pt x="28" y="120"/>
                  </a:lnTo>
                  <a:lnTo>
                    <a:pt x="18" y="112"/>
                  </a:lnTo>
                  <a:lnTo>
                    <a:pt x="10" y="102"/>
                  </a:lnTo>
                  <a:lnTo>
                    <a:pt x="4" y="92"/>
                  </a:lnTo>
                  <a:lnTo>
                    <a:pt x="0" y="80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4" y="40"/>
                  </a:lnTo>
                  <a:lnTo>
                    <a:pt x="10" y="30"/>
                  </a:lnTo>
                  <a:lnTo>
                    <a:pt x="18" y="20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8" y="2"/>
                  </a:lnTo>
                  <a:lnTo>
                    <a:pt x="90" y="6"/>
                  </a:lnTo>
                  <a:lnTo>
                    <a:pt x="102" y="12"/>
                  </a:lnTo>
                  <a:lnTo>
                    <a:pt x="112" y="20"/>
                  </a:lnTo>
                  <a:lnTo>
                    <a:pt x="120" y="30"/>
                  </a:lnTo>
                  <a:lnTo>
                    <a:pt x="126" y="40"/>
                  </a:lnTo>
                  <a:lnTo>
                    <a:pt x="130" y="52"/>
                  </a:lnTo>
                  <a:lnTo>
                    <a:pt x="130" y="66"/>
                  </a:lnTo>
                  <a:lnTo>
                    <a:pt x="130" y="66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7" name="Rectangle 129">
              <a:extLst>
                <a:ext uri="{FF2B5EF4-FFF2-40B4-BE49-F238E27FC236}">
                  <a16:creationId xmlns:a16="http://schemas.microsoft.com/office/drawing/2014/main" id="{282AA759-58CB-4FCF-8C67-21906077F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1638" y="3798948"/>
              <a:ext cx="1085233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3100" b="1" i="0" u="none" strike="noStrike" cap="none" normalizeH="0" baseline="0" dirty="0" smtClean="0">
                  <a:ln>
                    <a:noFill/>
                  </a:ln>
                  <a:solidFill>
                    <a:srgbClr val="00545E"/>
                  </a:solidFill>
                  <a:effectLst/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09/03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FE6DDBF-0C41-409C-B1D2-78B7D3542024}"/>
              </a:ext>
            </a:extLst>
          </p:cNvPr>
          <p:cNvGrpSpPr/>
          <p:nvPr/>
        </p:nvGrpSpPr>
        <p:grpSpPr>
          <a:xfrm>
            <a:off x="10355944" y="3798948"/>
            <a:ext cx="1085233" cy="1038225"/>
            <a:chOff x="16751300" y="3798948"/>
            <a:chExt cx="1085233" cy="1038225"/>
          </a:xfrm>
        </p:grpSpPr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699BCB1C-DA14-4AA9-8791-E5EE73E37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97142" y="4627623"/>
              <a:ext cx="206375" cy="209550"/>
            </a:xfrm>
            <a:custGeom>
              <a:avLst/>
              <a:gdLst>
                <a:gd name="T0" fmla="*/ 130 w 130"/>
                <a:gd name="T1" fmla="*/ 66 h 132"/>
                <a:gd name="T2" fmla="*/ 130 w 130"/>
                <a:gd name="T3" fmla="*/ 66 h 132"/>
                <a:gd name="T4" fmla="*/ 130 w 130"/>
                <a:gd name="T5" fmla="*/ 80 h 132"/>
                <a:gd name="T6" fmla="*/ 126 w 130"/>
                <a:gd name="T7" fmla="*/ 92 h 132"/>
                <a:gd name="T8" fmla="*/ 120 w 130"/>
                <a:gd name="T9" fmla="*/ 102 h 132"/>
                <a:gd name="T10" fmla="*/ 112 w 130"/>
                <a:gd name="T11" fmla="*/ 112 h 132"/>
                <a:gd name="T12" fmla="*/ 102 w 130"/>
                <a:gd name="T13" fmla="*/ 120 h 132"/>
                <a:gd name="T14" fmla="*/ 90 w 130"/>
                <a:gd name="T15" fmla="*/ 126 h 132"/>
                <a:gd name="T16" fmla="*/ 78 w 130"/>
                <a:gd name="T17" fmla="*/ 130 h 132"/>
                <a:gd name="T18" fmla="*/ 66 w 130"/>
                <a:gd name="T19" fmla="*/ 132 h 132"/>
                <a:gd name="T20" fmla="*/ 66 w 130"/>
                <a:gd name="T21" fmla="*/ 132 h 132"/>
                <a:gd name="T22" fmla="*/ 52 w 130"/>
                <a:gd name="T23" fmla="*/ 130 h 132"/>
                <a:gd name="T24" fmla="*/ 40 w 130"/>
                <a:gd name="T25" fmla="*/ 126 h 132"/>
                <a:gd name="T26" fmla="*/ 28 w 130"/>
                <a:gd name="T27" fmla="*/ 120 h 132"/>
                <a:gd name="T28" fmla="*/ 18 w 130"/>
                <a:gd name="T29" fmla="*/ 112 h 132"/>
                <a:gd name="T30" fmla="*/ 10 w 130"/>
                <a:gd name="T31" fmla="*/ 102 h 132"/>
                <a:gd name="T32" fmla="*/ 4 w 130"/>
                <a:gd name="T33" fmla="*/ 92 h 132"/>
                <a:gd name="T34" fmla="*/ 2 w 130"/>
                <a:gd name="T35" fmla="*/ 80 h 132"/>
                <a:gd name="T36" fmla="*/ 0 w 130"/>
                <a:gd name="T37" fmla="*/ 66 h 132"/>
                <a:gd name="T38" fmla="*/ 0 w 130"/>
                <a:gd name="T39" fmla="*/ 66 h 132"/>
                <a:gd name="T40" fmla="*/ 2 w 130"/>
                <a:gd name="T41" fmla="*/ 52 h 132"/>
                <a:gd name="T42" fmla="*/ 4 w 130"/>
                <a:gd name="T43" fmla="*/ 40 h 132"/>
                <a:gd name="T44" fmla="*/ 10 w 130"/>
                <a:gd name="T45" fmla="*/ 30 h 132"/>
                <a:gd name="T46" fmla="*/ 18 w 130"/>
                <a:gd name="T47" fmla="*/ 20 h 132"/>
                <a:gd name="T48" fmla="*/ 28 w 130"/>
                <a:gd name="T49" fmla="*/ 12 h 132"/>
                <a:gd name="T50" fmla="*/ 40 w 130"/>
                <a:gd name="T51" fmla="*/ 6 h 132"/>
                <a:gd name="T52" fmla="*/ 52 w 130"/>
                <a:gd name="T53" fmla="*/ 2 h 132"/>
                <a:gd name="T54" fmla="*/ 66 w 130"/>
                <a:gd name="T55" fmla="*/ 0 h 132"/>
                <a:gd name="T56" fmla="*/ 66 w 130"/>
                <a:gd name="T57" fmla="*/ 0 h 132"/>
                <a:gd name="T58" fmla="*/ 78 w 130"/>
                <a:gd name="T59" fmla="*/ 2 h 132"/>
                <a:gd name="T60" fmla="*/ 90 w 130"/>
                <a:gd name="T61" fmla="*/ 6 h 132"/>
                <a:gd name="T62" fmla="*/ 102 w 130"/>
                <a:gd name="T63" fmla="*/ 12 h 132"/>
                <a:gd name="T64" fmla="*/ 112 w 130"/>
                <a:gd name="T65" fmla="*/ 20 h 132"/>
                <a:gd name="T66" fmla="*/ 120 w 130"/>
                <a:gd name="T67" fmla="*/ 30 h 132"/>
                <a:gd name="T68" fmla="*/ 126 w 130"/>
                <a:gd name="T69" fmla="*/ 40 h 132"/>
                <a:gd name="T70" fmla="*/ 130 w 130"/>
                <a:gd name="T71" fmla="*/ 52 h 132"/>
                <a:gd name="T72" fmla="*/ 130 w 130"/>
                <a:gd name="T73" fmla="*/ 66 h 132"/>
                <a:gd name="T74" fmla="*/ 130 w 130"/>
                <a:gd name="T75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32">
                  <a:moveTo>
                    <a:pt x="130" y="66"/>
                  </a:moveTo>
                  <a:lnTo>
                    <a:pt x="130" y="66"/>
                  </a:lnTo>
                  <a:lnTo>
                    <a:pt x="130" y="80"/>
                  </a:lnTo>
                  <a:lnTo>
                    <a:pt x="126" y="92"/>
                  </a:lnTo>
                  <a:lnTo>
                    <a:pt x="120" y="102"/>
                  </a:lnTo>
                  <a:lnTo>
                    <a:pt x="112" y="112"/>
                  </a:lnTo>
                  <a:lnTo>
                    <a:pt x="102" y="120"/>
                  </a:lnTo>
                  <a:lnTo>
                    <a:pt x="90" y="126"/>
                  </a:lnTo>
                  <a:lnTo>
                    <a:pt x="78" y="130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52" y="130"/>
                  </a:lnTo>
                  <a:lnTo>
                    <a:pt x="40" y="126"/>
                  </a:lnTo>
                  <a:lnTo>
                    <a:pt x="28" y="120"/>
                  </a:lnTo>
                  <a:lnTo>
                    <a:pt x="18" y="112"/>
                  </a:lnTo>
                  <a:lnTo>
                    <a:pt x="10" y="102"/>
                  </a:lnTo>
                  <a:lnTo>
                    <a:pt x="4" y="92"/>
                  </a:lnTo>
                  <a:lnTo>
                    <a:pt x="2" y="80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52"/>
                  </a:lnTo>
                  <a:lnTo>
                    <a:pt x="4" y="40"/>
                  </a:lnTo>
                  <a:lnTo>
                    <a:pt x="10" y="30"/>
                  </a:lnTo>
                  <a:lnTo>
                    <a:pt x="18" y="20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8" y="2"/>
                  </a:lnTo>
                  <a:lnTo>
                    <a:pt x="90" y="6"/>
                  </a:lnTo>
                  <a:lnTo>
                    <a:pt x="102" y="12"/>
                  </a:lnTo>
                  <a:lnTo>
                    <a:pt x="112" y="20"/>
                  </a:lnTo>
                  <a:lnTo>
                    <a:pt x="120" y="30"/>
                  </a:lnTo>
                  <a:lnTo>
                    <a:pt x="126" y="40"/>
                  </a:lnTo>
                  <a:lnTo>
                    <a:pt x="130" y="52"/>
                  </a:lnTo>
                  <a:lnTo>
                    <a:pt x="130" y="66"/>
                  </a:lnTo>
                  <a:lnTo>
                    <a:pt x="130" y="66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8" name="Rectangle 130">
              <a:extLst>
                <a:ext uri="{FF2B5EF4-FFF2-40B4-BE49-F238E27FC236}">
                  <a16:creationId xmlns:a16="http://schemas.microsoft.com/office/drawing/2014/main" id="{46E70083-A776-4DD0-B76C-C397E589A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51300" y="3798948"/>
              <a:ext cx="1085233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3100" b="1" i="0" u="none" strike="noStrike" cap="none" normalizeH="0" baseline="0" dirty="0" smtClean="0">
                  <a:ln>
                    <a:noFill/>
                  </a:ln>
                  <a:solidFill>
                    <a:srgbClr val="00545E"/>
                  </a:solidFill>
                  <a:effectLst/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09/04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FAEA758-ABD7-4435-9A9F-C60D771CEED8}"/>
              </a:ext>
            </a:extLst>
          </p:cNvPr>
          <p:cNvGrpSpPr/>
          <p:nvPr/>
        </p:nvGrpSpPr>
        <p:grpSpPr>
          <a:xfrm>
            <a:off x="1087812" y="3798948"/>
            <a:ext cx="995465" cy="1038225"/>
            <a:chOff x="2433766" y="3798948"/>
            <a:chExt cx="995465" cy="1038225"/>
          </a:xfrm>
        </p:grpSpPr>
        <p:sp>
          <p:nvSpPr>
            <p:cNvPr id="124" name="Freeform 40">
              <a:extLst>
                <a:ext uri="{FF2B5EF4-FFF2-40B4-BE49-F238E27FC236}">
                  <a16:creationId xmlns:a16="http://schemas.microsoft.com/office/drawing/2014/main" id="{C1D17546-C79C-476B-A52A-DCF110945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020" y="4627623"/>
              <a:ext cx="209550" cy="209550"/>
            </a:xfrm>
            <a:custGeom>
              <a:avLst/>
              <a:gdLst>
                <a:gd name="T0" fmla="*/ 132 w 132"/>
                <a:gd name="T1" fmla="*/ 66 h 132"/>
                <a:gd name="T2" fmla="*/ 132 w 132"/>
                <a:gd name="T3" fmla="*/ 66 h 132"/>
                <a:gd name="T4" fmla="*/ 130 w 132"/>
                <a:gd name="T5" fmla="*/ 80 h 132"/>
                <a:gd name="T6" fmla="*/ 126 w 132"/>
                <a:gd name="T7" fmla="*/ 92 h 132"/>
                <a:gd name="T8" fmla="*/ 120 w 132"/>
                <a:gd name="T9" fmla="*/ 102 h 132"/>
                <a:gd name="T10" fmla="*/ 112 w 132"/>
                <a:gd name="T11" fmla="*/ 112 h 132"/>
                <a:gd name="T12" fmla="*/ 102 w 132"/>
                <a:gd name="T13" fmla="*/ 120 h 132"/>
                <a:gd name="T14" fmla="*/ 92 w 132"/>
                <a:gd name="T15" fmla="*/ 126 h 132"/>
                <a:gd name="T16" fmla="*/ 80 w 132"/>
                <a:gd name="T17" fmla="*/ 130 h 132"/>
                <a:gd name="T18" fmla="*/ 66 w 132"/>
                <a:gd name="T19" fmla="*/ 132 h 132"/>
                <a:gd name="T20" fmla="*/ 66 w 132"/>
                <a:gd name="T21" fmla="*/ 132 h 132"/>
                <a:gd name="T22" fmla="*/ 52 w 132"/>
                <a:gd name="T23" fmla="*/ 130 h 132"/>
                <a:gd name="T24" fmla="*/ 40 w 132"/>
                <a:gd name="T25" fmla="*/ 126 h 132"/>
                <a:gd name="T26" fmla="*/ 30 w 132"/>
                <a:gd name="T27" fmla="*/ 120 h 132"/>
                <a:gd name="T28" fmla="*/ 20 w 132"/>
                <a:gd name="T29" fmla="*/ 112 h 132"/>
                <a:gd name="T30" fmla="*/ 12 w 132"/>
                <a:gd name="T31" fmla="*/ 102 h 132"/>
                <a:gd name="T32" fmla="*/ 6 w 132"/>
                <a:gd name="T33" fmla="*/ 92 h 132"/>
                <a:gd name="T34" fmla="*/ 2 w 132"/>
                <a:gd name="T35" fmla="*/ 80 h 132"/>
                <a:gd name="T36" fmla="*/ 0 w 132"/>
                <a:gd name="T37" fmla="*/ 66 h 132"/>
                <a:gd name="T38" fmla="*/ 0 w 132"/>
                <a:gd name="T39" fmla="*/ 66 h 132"/>
                <a:gd name="T40" fmla="*/ 2 w 132"/>
                <a:gd name="T41" fmla="*/ 52 h 132"/>
                <a:gd name="T42" fmla="*/ 6 w 132"/>
                <a:gd name="T43" fmla="*/ 40 h 132"/>
                <a:gd name="T44" fmla="*/ 12 w 132"/>
                <a:gd name="T45" fmla="*/ 30 h 132"/>
                <a:gd name="T46" fmla="*/ 20 w 132"/>
                <a:gd name="T47" fmla="*/ 20 h 132"/>
                <a:gd name="T48" fmla="*/ 30 w 132"/>
                <a:gd name="T49" fmla="*/ 12 h 132"/>
                <a:gd name="T50" fmla="*/ 40 w 132"/>
                <a:gd name="T51" fmla="*/ 6 h 132"/>
                <a:gd name="T52" fmla="*/ 52 w 132"/>
                <a:gd name="T53" fmla="*/ 2 h 132"/>
                <a:gd name="T54" fmla="*/ 66 w 132"/>
                <a:gd name="T55" fmla="*/ 0 h 132"/>
                <a:gd name="T56" fmla="*/ 66 w 132"/>
                <a:gd name="T57" fmla="*/ 0 h 132"/>
                <a:gd name="T58" fmla="*/ 80 w 132"/>
                <a:gd name="T59" fmla="*/ 2 h 132"/>
                <a:gd name="T60" fmla="*/ 92 w 132"/>
                <a:gd name="T61" fmla="*/ 6 h 132"/>
                <a:gd name="T62" fmla="*/ 102 w 132"/>
                <a:gd name="T63" fmla="*/ 12 h 132"/>
                <a:gd name="T64" fmla="*/ 112 w 132"/>
                <a:gd name="T65" fmla="*/ 20 h 132"/>
                <a:gd name="T66" fmla="*/ 120 w 132"/>
                <a:gd name="T67" fmla="*/ 30 h 132"/>
                <a:gd name="T68" fmla="*/ 126 w 132"/>
                <a:gd name="T69" fmla="*/ 40 h 132"/>
                <a:gd name="T70" fmla="*/ 130 w 132"/>
                <a:gd name="T71" fmla="*/ 52 h 132"/>
                <a:gd name="T72" fmla="*/ 132 w 132"/>
                <a:gd name="T73" fmla="*/ 66 h 132"/>
                <a:gd name="T74" fmla="*/ 132 w 132"/>
                <a:gd name="T75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32">
                  <a:moveTo>
                    <a:pt x="132" y="66"/>
                  </a:moveTo>
                  <a:lnTo>
                    <a:pt x="132" y="66"/>
                  </a:lnTo>
                  <a:lnTo>
                    <a:pt x="130" y="80"/>
                  </a:lnTo>
                  <a:lnTo>
                    <a:pt x="126" y="92"/>
                  </a:lnTo>
                  <a:lnTo>
                    <a:pt x="120" y="102"/>
                  </a:lnTo>
                  <a:lnTo>
                    <a:pt x="112" y="112"/>
                  </a:lnTo>
                  <a:lnTo>
                    <a:pt x="102" y="120"/>
                  </a:lnTo>
                  <a:lnTo>
                    <a:pt x="92" y="126"/>
                  </a:lnTo>
                  <a:lnTo>
                    <a:pt x="80" y="130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52" y="130"/>
                  </a:lnTo>
                  <a:lnTo>
                    <a:pt x="40" y="126"/>
                  </a:lnTo>
                  <a:lnTo>
                    <a:pt x="30" y="120"/>
                  </a:lnTo>
                  <a:lnTo>
                    <a:pt x="20" y="112"/>
                  </a:lnTo>
                  <a:lnTo>
                    <a:pt x="12" y="102"/>
                  </a:lnTo>
                  <a:lnTo>
                    <a:pt x="6" y="92"/>
                  </a:lnTo>
                  <a:lnTo>
                    <a:pt x="2" y="80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52"/>
                  </a:lnTo>
                  <a:lnTo>
                    <a:pt x="6" y="40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30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2"/>
                  </a:lnTo>
                  <a:lnTo>
                    <a:pt x="92" y="6"/>
                  </a:lnTo>
                  <a:lnTo>
                    <a:pt x="102" y="12"/>
                  </a:lnTo>
                  <a:lnTo>
                    <a:pt x="112" y="20"/>
                  </a:lnTo>
                  <a:lnTo>
                    <a:pt x="120" y="30"/>
                  </a:lnTo>
                  <a:lnTo>
                    <a:pt x="126" y="40"/>
                  </a:lnTo>
                  <a:lnTo>
                    <a:pt x="130" y="52"/>
                  </a:lnTo>
                  <a:lnTo>
                    <a:pt x="132" y="66"/>
                  </a:lnTo>
                  <a:lnTo>
                    <a:pt x="132" y="66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127">
              <a:extLst>
                <a:ext uri="{FF2B5EF4-FFF2-40B4-BE49-F238E27FC236}">
                  <a16:creationId xmlns:a16="http://schemas.microsoft.com/office/drawing/2014/main" id="{CC50911E-1839-4024-8977-2D6A7FD7D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3766" y="3798948"/>
              <a:ext cx="995465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3100" b="1" dirty="0" smtClean="0">
                  <a:solidFill>
                    <a:srgbClr val="00545E"/>
                  </a:solidFill>
                  <a:ea typeface="에스코어 드림 6 Bold" panose="020B0703030302020204" pitchFamily="34" charset="-127"/>
                </a:rPr>
                <a:t>08/30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C212CCF9-530E-47DA-81A2-BCE8715F24A7}"/>
              </a:ext>
            </a:extLst>
          </p:cNvPr>
          <p:cNvGrpSpPr/>
          <p:nvPr/>
        </p:nvGrpSpPr>
        <p:grpSpPr>
          <a:xfrm>
            <a:off x="12672977" y="3798948"/>
            <a:ext cx="995465" cy="1038225"/>
            <a:chOff x="16751300" y="3798948"/>
            <a:chExt cx="995465" cy="1038225"/>
          </a:xfrm>
        </p:grpSpPr>
        <p:sp>
          <p:nvSpPr>
            <p:cNvPr id="135" name="Freeform 43">
              <a:extLst>
                <a:ext uri="{FF2B5EF4-FFF2-40B4-BE49-F238E27FC236}">
                  <a16:creationId xmlns:a16="http://schemas.microsoft.com/office/drawing/2014/main" id="{28D5E6E1-9550-4669-B117-6C5CD777A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97142" y="4627623"/>
              <a:ext cx="206375" cy="209550"/>
            </a:xfrm>
            <a:custGeom>
              <a:avLst/>
              <a:gdLst>
                <a:gd name="T0" fmla="*/ 130 w 130"/>
                <a:gd name="T1" fmla="*/ 66 h 132"/>
                <a:gd name="T2" fmla="*/ 130 w 130"/>
                <a:gd name="T3" fmla="*/ 66 h 132"/>
                <a:gd name="T4" fmla="*/ 130 w 130"/>
                <a:gd name="T5" fmla="*/ 80 h 132"/>
                <a:gd name="T6" fmla="*/ 126 w 130"/>
                <a:gd name="T7" fmla="*/ 92 h 132"/>
                <a:gd name="T8" fmla="*/ 120 w 130"/>
                <a:gd name="T9" fmla="*/ 102 h 132"/>
                <a:gd name="T10" fmla="*/ 112 w 130"/>
                <a:gd name="T11" fmla="*/ 112 h 132"/>
                <a:gd name="T12" fmla="*/ 102 w 130"/>
                <a:gd name="T13" fmla="*/ 120 h 132"/>
                <a:gd name="T14" fmla="*/ 90 w 130"/>
                <a:gd name="T15" fmla="*/ 126 h 132"/>
                <a:gd name="T16" fmla="*/ 78 w 130"/>
                <a:gd name="T17" fmla="*/ 130 h 132"/>
                <a:gd name="T18" fmla="*/ 66 w 130"/>
                <a:gd name="T19" fmla="*/ 132 h 132"/>
                <a:gd name="T20" fmla="*/ 66 w 130"/>
                <a:gd name="T21" fmla="*/ 132 h 132"/>
                <a:gd name="T22" fmla="*/ 52 w 130"/>
                <a:gd name="T23" fmla="*/ 130 h 132"/>
                <a:gd name="T24" fmla="*/ 40 w 130"/>
                <a:gd name="T25" fmla="*/ 126 h 132"/>
                <a:gd name="T26" fmla="*/ 28 w 130"/>
                <a:gd name="T27" fmla="*/ 120 h 132"/>
                <a:gd name="T28" fmla="*/ 18 w 130"/>
                <a:gd name="T29" fmla="*/ 112 h 132"/>
                <a:gd name="T30" fmla="*/ 10 w 130"/>
                <a:gd name="T31" fmla="*/ 102 h 132"/>
                <a:gd name="T32" fmla="*/ 4 w 130"/>
                <a:gd name="T33" fmla="*/ 92 h 132"/>
                <a:gd name="T34" fmla="*/ 2 w 130"/>
                <a:gd name="T35" fmla="*/ 80 h 132"/>
                <a:gd name="T36" fmla="*/ 0 w 130"/>
                <a:gd name="T37" fmla="*/ 66 h 132"/>
                <a:gd name="T38" fmla="*/ 0 w 130"/>
                <a:gd name="T39" fmla="*/ 66 h 132"/>
                <a:gd name="T40" fmla="*/ 2 w 130"/>
                <a:gd name="T41" fmla="*/ 52 h 132"/>
                <a:gd name="T42" fmla="*/ 4 w 130"/>
                <a:gd name="T43" fmla="*/ 40 h 132"/>
                <a:gd name="T44" fmla="*/ 10 w 130"/>
                <a:gd name="T45" fmla="*/ 30 h 132"/>
                <a:gd name="T46" fmla="*/ 18 w 130"/>
                <a:gd name="T47" fmla="*/ 20 h 132"/>
                <a:gd name="T48" fmla="*/ 28 w 130"/>
                <a:gd name="T49" fmla="*/ 12 h 132"/>
                <a:gd name="T50" fmla="*/ 40 w 130"/>
                <a:gd name="T51" fmla="*/ 6 h 132"/>
                <a:gd name="T52" fmla="*/ 52 w 130"/>
                <a:gd name="T53" fmla="*/ 2 h 132"/>
                <a:gd name="T54" fmla="*/ 66 w 130"/>
                <a:gd name="T55" fmla="*/ 0 h 132"/>
                <a:gd name="T56" fmla="*/ 66 w 130"/>
                <a:gd name="T57" fmla="*/ 0 h 132"/>
                <a:gd name="T58" fmla="*/ 78 w 130"/>
                <a:gd name="T59" fmla="*/ 2 h 132"/>
                <a:gd name="T60" fmla="*/ 90 w 130"/>
                <a:gd name="T61" fmla="*/ 6 h 132"/>
                <a:gd name="T62" fmla="*/ 102 w 130"/>
                <a:gd name="T63" fmla="*/ 12 h 132"/>
                <a:gd name="T64" fmla="*/ 112 w 130"/>
                <a:gd name="T65" fmla="*/ 20 h 132"/>
                <a:gd name="T66" fmla="*/ 120 w 130"/>
                <a:gd name="T67" fmla="*/ 30 h 132"/>
                <a:gd name="T68" fmla="*/ 126 w 130"/>
                <a:gd name="T69" fmla="*/ 40 h 132"/>
                <a:gd name="T70" fmla="*/ 130 w 130"/>
                <a:gd name="T71" fmla="*/ 52 h 132"/>
                <a:gd name="T72" fmla="*/ 130 w 130"/>
                <a:gd name="T73" fmla="*/ 66 h 132"/>
                <a:gd name="T74" fmla="*/ 130 w 130"/>
                <a:gd name="T75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32">
                  <a:moveTo>
                    <a:pt x="130" y="66"/>
                  </a:moveTo>
                  <a:lnTo>
                    <a:pt x="130" y="66"/>
                  </a:lnTo>
                  <a:lnTo>
                    <a:pt x="130" y="80"/>
                  </a:lnTo>
                  <a:lnTo>
                    <a:pt x="126" y="92"/>
                  </a:lnTo>
                  <a:lnTo>
                    <a:pt x="120" y="102"/>
                  </a:lnTo>
                  <a:lnTo>
                    <a:pt x="112" y="112"/>
                  </a:lnTo>
                  <a:lnTo>
                    <a:pt x="102" y="120"/>
                  </a:lnTo>
                  <a:lnTo>
                    <a:pt x="90" y="126"/>
                  </a:lnTo>
                  <a:lnTo>
                    <a:pt x="78" y="130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52" y="130"/>
                  </a:lnTo>
                  <a:lnTo>
                    <a:pt x="40" y="126"/>
                  </a:lnTo>
                  <a:lnTo>
                    <a:pt x="28" y="120"/>
                  </a:lnTo>
                  <a:lnTo>
                    <a:pt x="18" y="112"/>
                  </a:lnTo>
                  <a:lnTo>
                    <a:pt x="10" y="102"/>
                  </a:lnTo>
                  <a:lnTo>
                    <a:pt x="4" y="92"/>
                  </a:lnTo>
                  <a:lnTo>
                    <a:pt x="2" y="80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52"/>
                  </a:lnTo>
                  <a:lnTo>
                    <a:pt x="4" y="40"/>
                  </a:lnTo>
                  <a:lnTo>
                    <a:pt x="10" y="30"/>
                  </a:lnTo>
                  <a:lnTo>
                    <a:pt x="18" y="20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8" y="2"/>
                  </a:lnTo>
                  <a:lnTo>
                    <a:pt x="90" y="6"/>
                  </a:lnTo>
                  <a:lnTo>
                    <a:pt x="102" y="12"/>
                  </a:lnTo>
                  <a:lnTo>
                    <a:pt x="112" y="20"/>
                  </a:lnTo>
                  <a:lnTo>
                    <a:pt x="120" y="30"/>
                  </a:lnTo>
                  <a:lnTo>
                    <a:pt x="126" y="40"/>
                  </a:lnTo>
                  <a:lnTo>
                    <a:pt x="130" y="52"/>
                  </a:lnTo>
                  <a:lnTo>
                    <a:pt x="130" y="66"/>
                  </a:lnTo>
                  <a:lnTo>
                    <a:pt x="130" y="66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130">
              <a:extLst>
                <a:ext uri="{FF2B5EF4-FFF2-40B4-BE49-F238E27FC236}">
                  <a16:creationId xmlns:a16="http://schemas.microsoft.com/office/drawing/2014/main" id="{46D10BB2-58F0-4BE5-8506-098656163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51300" y="3798948"/>
              <a:ext cx="995465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3100" b="1" dirty="0" smtClean="0">
                  <a:solidFill>
                    <a:srgbClr val="00545E"/>
                  </a:solidFill>
                  <a:ea typeface="에스코어 드림 6 Bold" panose="020B0703030302020204" pitchFamily="34" charset="-127"/>
                </a:rPr>
                <a:t>09/05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EE47FD41-3D6F-4A79-939C-C6DAC5C0D948}"/>
              </a:ext>
            </a:extLst>
          </p:cNvPr>
          <p:cNvGrpSpPr/>
          <p:nvPr/>
        </p:nvGrpSpPr>
        <p:grpSpPr>
          <a:xfrm>
            <a:off x="14990010" y="3798948"/>
            <a:ext cx="1085233" cy="1038225"/>
            <a:chOff x="16751300" y="3798948"/>
            <a:chExt cx="1085233" cy="1038225"/>
          </a:xfrm>
        </p:grpSpPr>
        <p:sp>
          <p:nvSpPr>
            <p:cNvPr id="138" name="Freeform 43">
              <a:extLst>
                <a:ext uri="{FF2B5EF4-FFF2-40B4-BE49-F238E27FC236}">
                  <a16:creationId xmlns:a16="http://schemas.microsoft.com/office/drawing/2014/main" id="{237379AB-981D-4631-88A8-55D0407B5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97142" y="4627623"/>
              <a:ext cx="206375" cy="209550"/>
            </a:xfrm>
            <a:custGeom>
              <a:avLst/>
              <a:gdLst>
                <a:gd name="T0" fmla="*/ 130 w 130"/>
                <a:gd name="T1" fmla="*/ 66 h 132"/>
                <a:gd name="T2" fmla="*/ 130 w 130"/>
                <a:gd name="T3" fmla="*/ 66 h 132"/>
                <a:gd name="T4" fmla="*/ 130 w 130"/>
                <a:gd name="T5" fmla="*/ 80 h 132"/>
                <a:gd name="T6" fmla="*/ 126 w 130"/>
                <a:gd name="T7" fmla="*/ 92 h 132"/>
                <a:gd name="T8" fmla="*/ 120 w 130"/>
                <a:gd name="T9" fmla="*/ 102 h 132"/>
                <a:gd name="T10" fmla="*/ 112 w 130"/>
                <a:gd name="T11" fmla="*/ 112 h 132"/>
                <a:gd name="T12" fmla="*/ 102 w 130"/>
                <a:gd name="T13" fmla="*/ 120 h 132"/>
                <a:gd name="T14" fmla="*/ 90 w 130"/>
                <a:gd name="T15" fmla="*/ 126 h 132"/>
                <a:gd name="T16" fmla="*/ 78 w 130"/>
                <a:gd name="T17" fmla="*/ 130 h 132"/>
                <a:gd name="T18" fmla="*/ 66 w 130"/>
                <a:gd name="T19" fmla="*/ 132 h 132"/>
                <a:gd name="T20" fmla="*/ 66 w 130"/>
                <a:gd name="T21" fmla="*/ 132 h 132"/>
                <a:gd name="T22" fmla="*/ 52 w 130"/>
                <a:gd name="T23" fmla="*/ 130 h 132"/>
                <a:gd name="T24" fmla="*/ 40 w 130"/>
                <a:gd name="T25" fmla="*/ 126 h 132"/>
                <a:gd name="T26" fmla="*/ 28 w 130"/>
                <a:gd name="T27" fmla="*/ 120 h 132"/>
                <a:gd name="T28" fmla="*/ 18 w 130"/>
                <a:gd name="T29" fmla="*/ 112 h 132"/>
                <a:gd name="T30" fmla="*/ 10 w 130"/>
                <a:gd name="T31" fmla="*/ 102 h 132"/>
                <a:gd name="T32" fmla="*/ 4 w 130"/>
                <a:gd name="T33" fmla="*/ 92 h 132"/>
                <a:gd name="T34" fmla="*/ 2 w 130"/>
                <a:gd name="T35" fmla="*/ 80 h 132"/>
                <a:gd name="T36" fmla="*/ 0 w 130"/>
                <a:gd name="T37" fmla="*/ 66 h 132"/>
                <a:gd name="T38" fmla="*/ 0 w 130"/>
                <a:gd name="T39" fmla="*/ 66 h 132"/>
                <a:gd name="T40" fmla="*/ 2 w 130"/>
                <a:gd name="T41" fmla="*/ 52 h 132"/>
                <a:gd name="T42" fmla="*/ 4 w 130"/>
                <a:gd name="T43" fmla="*/ 40 h 132"/>
                <a:gd name="T44" fmla="*/ 10 w 130"/>
                <a:gd name="T45" fmla="*/ 30 h 132"/>
                <a:gd name="T46" fmla="*/ 18 w 130"/>
                <a:gd name="T47" fmla="*/ 20 h 132"/>
                <a:gd name="T48" fmla="*/ 28 w 130"/>
                <a:gd name="T49" fmla="*/ 12 h 132"/>
                <a:gd name="T50" fmla="*/ 40 w 130"/>
                <a:gd name="T51" fmla="*/ 6 h 132"/>
                <a:gd name="T52" fmla="*/ 52 w 130"/>
                <a:gd name="T53" fmla="*/ 2 h 132"/>
                <a:gd name="T54" fmla="*/ 66 w 130"/>
                <a:gd name="T55" fmla="*/ 0 h 132"/>
                <a:gd name="T56" fmla="*/ 66 w 130"/>
                <a:gd name="T57" fmla="*/ 0 h 132"/>
                <a:gd name="T58" fmla="*/ 78 w 130"/>
                <a:gd name="T59" fmla="*/ 2 h 132"/>
                <a:gd name="T60" fmla="*/ 90 w 130"/>
                <a:gd name="T61" fmla="*/ 6 h 132"/>
                <a:gd name="T62" fmla="*/ 102 w 130"/>
                <a:gd name="T63" fmla="*/ 12 h 132"/>
                <a:gd name="T64" fmla="*/ 112 w 130"/>
                <a:gd name="T65" fmla="*/ 20 h 132"/>
                <a:gd name="T66" fmla="*/ 120 w 130"/>
                <a:gd name="T67" fmla="*/ 30 h 132"/>
                <a:gd name="T68" fmla="*/ 126 w 130"/>
                <a:gd name="T69" fmla="*/ 40 h 132"/>
                <a:gd name="T70" fmla="*/ 130 w 130"/>
                <a:gd name="T71" fmla="*/ 52 h 132"/>
                <a:gd name="T72" fmla="*/ 130 w 130"/>
                <a:gd name="T73" fmla="*/ 66 h 132"/>
                <a:gd name="T74" fmla="*/ 130 w 130"/>
                <a:gd name="T75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32">
                  <a:moveTo>
                    <a:pt x="130" y="66"/>
                  </a:moveTo>
                  <a:lnTo>
                    <a:pt x="130" y="66"/>
                  </a:lnTo>
                  <a:lnTo>
                    <a:pt x="130" y="80"/>
                  </a:lnTo>
                  <a:lnTo>
                    <a:pt x="126" y="92"/>
                  </a:lnTo>
                  <a:lnTo>
                    <a:pt x="120" y="102"/>
                  </a:lnTo>
                  <a:lnTo>
                    <a:pt x="112" y="112"/>
                  </a:lnTo>
                  <a:lnTo>
                    <a:pt x="102" y="120"/>
                  </a:lnTo>
                  <a:lnTo>
                    <a:pt x="90" y="126"/>
                  </a:lnTo>
                  <a:lnTo>
                    <a:pt x="78" y="130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52" y="130"/>
                  </a:lnTo>
                  <a:lnTo>
                    <a:pt x="40" y="126"/>
                  </a:lnTo>
                  <a:lnTo>
                    <a:pt x="28" y="120"/>
                  </a:lnTo>
                  <a:lnTo>
                    <a:pt x="18" y="112"/>
                  </a:lnTo>
                  <a:lnTo>
                    <a:pt x="10" y="102"/>
                  </a:lnTo>
                  <a:lnTo>
                    <a:pt x="4" y="92"/>
                  </a:lnTo>
                  <a:lnTo>
                    <a:pt x="2" y="80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52"/>
                  </a:lnTo>
                  <a:lnTo>
                    <a:pt x="4" y="40"/>
                  </a:lnTo>
                  <a:lnTo>
                    <a:pt x="10" y="30"/>
                  </a:lnTo>
                  <a:lnTo>
                    <a:pt x="18" y="20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8" y="2"/>
                  </a:lnTo>
                  <a:lnTo>
                    <a:pt x="90" y="6"/>
                  </a:lnTo>
                  <a:lnTo>
                    <a:pt x="102" y="12"/>
                  </a:lnTo>
                  <a:lnTo>
                    <a:pt x="112" y="20"/>
                  </a:lnTo>
                  <a:lnTo>
                    <a:pt x="120" y="30"/>
                  </a:lnTo>
                  <a:lnTo>
                    <a:pt x="126" y="40"/>
                  </a:lnTo>
                  <a:lnTo>
                    <a:pt x="130" y="52"/>
                  </a:lnTo>
                  <a:lnTo>
                    <a:pt x="130" y="66"/>
                  </a:lnTo>
                  <a:lnTo>
                    <a:pt x="130" y="66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30">
              <a:extLst>
                <a:ext uri="{FF2B5EF4-FFF2-40B4-BE49-F238E27FC236}">
                  <a16:creationId xmlns:a16="http://schemas.microsoft.com/office/drawing/2014/main" id="{B5920533-795A-4CF0-97A4-AD61CF974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51300" y="3798948"/>
              <a:ext cx="1085233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3100" b="1" i="0" u="none" strike="noStrike" cap="none" normalizeH="0" baseline="0" dirty="0" smtClean="0">
                  <a:ln>
                    <a:noFill/>
                  </a:ln>
                  <a:solidFill>
                    <a:srgbClr val="00545E"/>
                  </a:solidFill>
                  <a:effectLst/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09/07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CF9FF78F-9904-4E54-A31A-3359BE5F42D0}"/>
              </a:ext>
            </a:extLst>
          </p:cNvPr>
          <p:cNvGrpSpPr/>
          <p:nvPr/>
        </p:nvGrpSpPr>
        <p:grpSpPr>
          <a:xfrm>
            <a:off x="17307042" y="3798948"/>
            <a:ext cx="1085233" cy="1038225"/>
            <a:chOff x="16751300" y="3798948"/>
            <a:chExt cx="1085233" cy="1038225"/>
          </a:xfrm>
        </p:grpSpPr>
        <p:sp>
          <p:nvSpPr>
            <p:cNvPr id="141" name="Freeform 43">
              <a:extLst>
                <a:ext uri="{FF2B5EF4-FFF2-40B4-BE49-F238E27FC236}">
                  <a16:creationId xmlns:a16="http://schemas.microsoft.com/office/drawing/2014/main" id="{436C377B-7FDC-4038-82EA-5085FAB74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97142" y="4627623"/>
              <a:ext cx="206375" cy="209550"/>
            </a:xfrm>
            <a:custGeom>
              <a:avLst/>
              <a:gdLst>
                <a:gd name="T0" fmla="*/ 130 w 130"/>
                <a:gd name="T1" fmla="*/ 66 h 132"/>
                <a:gd name="T2" fmla="*/ 130 w 130"/>
                <a:gd name="T3" fmla="*/ 66 h 132"/>
                <a:gd name="T4" fmla="*/ 130 w 130"/>
                <a:gd name="T5" fmla="*/ 80 h 132"/>
                <a:gd name="T6" fmla="*/ 126 w 130"/>
                <a:gd name="T7" fmla="*/ 92 h 132"/>
                <a:gd name="T8" fmla="*/ 120 w 130"/>
                <a:gd name="T9" fmla="*/ 102 h 132"/>
                <a:gd name="T10" fmla="*/ 112 w 130"/>
                <a:gd name="T11" fmla="*/ 112 h 132"/>
                <a:gd name="T12" fmla="*/ 102 w 130"/>
                <a:gd name="T13" fmla="*/ 120 h 132"/>
                <a:gd name="T14" fmla="*/ 90 w 130"/>
                <a:gd name="T15" fmla="*/ 126 h 132"/>
                <a:gd name="T16" fmla="*/ 78 w 130"/>
                <a:gd name="T17" fmla="*/ 130 h 132"/>
                <a:gd name="T18" fmla="*/ 66 w 130"/>
                <a:gd name="T19" fmla="*/ 132 h 132"/>
                <a:gd name="T20" fmla="*/ 66 w 130"/>
                <a:gd name="T21" fmla="*/ 132 h 132"/>
                <a:gd name="T22" fmla="*/ 52 w 130"/>
                <a:gd name="T23" fmla="*/ 130 h 132"/>
                <a:gd name="T24" fmla="*/ 40 w 130"/>
                <a:gd name="T25" fmla="*/ 126 h 132"/>
                <a:gd name="T26" fmla="*/ 28 w 130"/>
                <a:gd name="T27" fmla="*/ 120 h 132"/>
                <a:gd name="T28" fmla="*/ 18 w 130"/>
                <a:gd name="T29" fmla="*/ 112 h 132"/>
                <a:gd name="T30" fmla="*/ 10 w 130"/>
                <a:gd name="T31" fmla="*/ 102 h 132"/>
                <a:gd name="T32" fmla="*/ 4 w 130"/>
                <a:gd name="T33" fmla="*/ 92 h 132"/>
                <a:gd name="T34" fmla="*/ 2 w 130"/>
                <a:gd name="T35" fmla="*/ 80 h 132"/>
                <a:gd name="T36" fmla="*/ 0 w 130"/>
                <a:gd name="T37" fmla="*/ 66 h 132"/>
                <a:gd name="T38" fmla="*/ 0 w 130"/>
                <a:gd name="T39" fmla="*/ 66 h 132"/>
                <a:gd name="T40" fmla="*/ 2 w 130"/>
                <a:gd name="T41" fmla="*/ 52 h 132"/>
                <a:gd name="T42" fmla="*/ 4 w 130"/>
                <a:gd name="T43" fmla="*/ 40 h 132"/>
                <a:gd name="T44" fmla="*/ 10 w 130"/>
                <a:gd name="T45" fmla="*/ 30 h 132"/>
                <a:gd name="T46" fmla="*/ 18 w 130"/>
                <a:gd name="T47" fmla="*/ 20 h 132"/>
                <a:gd name="T48" fmla="*/ 28 w 130"/>
                <a:gd name="T49" fmla="*/ 12 h 132"/>
                <a:gd name="T50" fmla="*/ 40 w 130"/>
                <a:gd name="T51" fmla="*/ 6 h 132"/>
                <a:gd name="T52" fmla="*/ 52 w 130"/>
                <a:gd name="T53" fmla="*/ 2 h 132"/>
                <a:gd name="T54" fmla="*/ 66 w 130"/>
                <a:gd name="T55" fmla="*/ 0 h 132"/>
                <a:gd name="T56" fmla="*/ 66 w 130"/>
                <a:gd name="T57" fmla="*/ 0 h 132"/>
                <a:gd name="T58" fmla="*/ 78 w 130"/>
                <a:gd name="T59" fmla="*/ 2 h 132"/>
                <a:gd name="T60" fmla="*/ 90 w 130"/>
                <a:gd name="T61" fmla="*/ 6 h 132"/>
                <a:gd name="T62" fmla="*/ 102 w 130"/>
                <a:gd name="T63" fmla="*/ 12 h 132"/>
                <a:gd name="T64" fmla="*/ 112 w 130"/>
                <a:gd name="T65" fmla="*/ 20 h 132"/>
                <a:gd name="T66" fmla="*/ 120 w 130"/>
                <a:gd name="T67" fmla="*/ 30 h 132"/>
                <a:gd name="T68" fmla="*/ 126 w 130"/>
                <a:gd name="T69" fmla="*/ 40 h 132"/>
                <a:gd name="T70" fmla="*/ 130 w 130"/>
                <a:gd name="T71" fmla="*/ 52 h 132"/>
                <a:gd name="T72" fmla="*/ 130 w 130"/>
                <a:gd name="T73" fmla="*/ 66 h 132"/>
                <a:gd name="T74" fmla="*/ 130 w 130"/>
                <a:gd name="T75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32">
                  <a:moveTo>
                    <a:pt x="130" y="66"/>
                  </a:moveTo>
                  <a:lnTo>
                    <a:pt x="130" y="66"/>
                  </a:lnTo>
                  <a:lnTo>
                    <a:pt x="130" y="80"/>
                  </a:lnTo>
                  <a:lnTo>
                    <a:pt x="126" y="92"/>
                  </a:lnTo>
                  <a:lnTo>
                    <a:pt x="120" y="102"/>
                  </a:lnTo>
                  <a:lnTo>
                    <a:pt x="112" y="112"/>
                  </a:lnTo>
                  <a:lnTo>
                    <a:pt x="102" y="120"/>
                  </a:lnTo>
                  <a:lnTo>
                    <a:pt x="90" y="126"/>
                  </a:lnTo>
                  <a:lnTo>
                    <a:pt x="78" y="130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52" y="130"/>
                  </a:lnTo>
                  <a:lnTo>
                    <a:pt x="40" y="126"/>
                  </a:lnTo>
                  <a:lnTo>
                    <a:pt x="28" y="120"/>
                  </a:lnTo>
                  <a:lnTo>
                    <a:pt x="18" y="112"/>
                  </a:lnTo>
                  <a:lnTo>
                    <a:pt x="10" y="102"/>
                  </a:lnTo>
                  <a:lnTo>
                    <a:pt x="4" y="92"/>
                  </a:lnTo>
                  <a:lnTo>
                    <a:pt x="2" y="80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52"/>
                  </a:lnTo>
                  <a:lnTo>
                    <a:pt x="4" y="40"/>
                  </a:lnTo>
                  <a:lnTo>
                    <a:pt x="10" y="30"/>
                  </a:lnTo>
                  <a:lnTo>
                    <a:pt x="18" y="20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8" y="2"/>
                  </a:lnTo>
                  <a:lnTo>
                    <a:pt x="90" y="6"/>
                  </a:lnTo>
                  <a:lnTo>
                    <a:pt x="102" y="12"/>
                  </a:lnTo>
                  <a:lnTo>
                    <a:pt x="112" y="20"/>
                  </a:lnTo>
                  <a:lnTo>
                    <a:pt x="120" y="30"/>
                  </a:lnTo>
                  <a:lnTo>
                    <a:pt x="126" y="40"/>
                  </a:lnTo>
                  <a:lnTo>
                    <a:pt x="130" y="52"/>
                  </a:lnTo>
                  <a:lnTo>
                    <a:pt x="130" y="66"/>
                  </a:lnTo>
                  <a:lnTo>
                    <a:pt x="130" y="66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30">
              <a:extLst>
                <a:ext uri="{FF2B5EF4-FFF2-40B4-BE49-F238E27FC236}">
                  <a16:creationId xmlns:a16="http://schemas.microsoft.com/office/drawing/2014/main" id="{399F3489-B9D7-4DCF-8421-58293B00D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51300" y="3798948"/>
              <a:ext cx="1085233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3100" b="1" dirty="0" smtClean="0">
                  <a:solidFill>
                    <a:srgbClr val="00545E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09</a:t>
              </a:r>
              <a:r>
                <a:rPr kumimoji="0" lang="en-US" altLang="ko-KR" sz="3100" b="1" i="0" u="none" strike="noStrike" cap="none" normalizeH="0" baseline="0" dirty="0" smtClean="0">
                  <a:ln>
                    <a:noFill/>
                  </a:ln>
                  <a:solidFill>
                    <a:srgbClr val="00545E"/>
                  </a:solidFill>
                  <a:effectLst/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/08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5151587-A5B6-4959-8DE9-0A7F2085A1E2}"/>
              </a:ext>
            </a:extLst>
          </p:cNvPr>
          <p:cNvSpPr/>
          <p:nvPr/>
        </p:nvSpPr>
        <p:spPr>
          <a:xfrm>
            <a:off x="762000" y="5165775"/>
            <a:ext cx="4421187" cy="762000"/>
          </a:xfrm>
          <a:prstGeom prst="roundRect">
            <a:avLst/>
          </a:prstGeom>
          <a:solidFill>
            <a:srgbClr val="46858A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100" b="1" i="0" u="none" strike="noStrike" kern="1200" cap="none" spc="0" normalizeH="0" baseline="0" noProof="0" dirty="0">
                <a:ln>
                  <a:noFill/>
                </a:ln>
                <a:solidFill>
                  <a:srgbClr val="00545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 </a:t>
            </a:r>
            <a:r>
              <a:rPr kumimoji="0" lang="ko-KR" altLang="en-US" sz="3100" b="1" i="0" u="none" strike="noStrike" kern="1200" cap="none" spc="0" normalizeH="0" baseline="0" noProof="0" dirty="0">
                <a:ln>
                  <a:noFill/>
                </a:ln>
                <a:solidFill>
                  <a:srgbClr val="00545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주제선정</a:t>
            </a:r>
            <a:endParaRPr kumimoji="0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D6595977-D365-40F7-845A-64BB30B3EAC9}"/>
              </a:ext>
            </a:extLst>
          </p:cNvPr>
          <p:cNvSpPr/>
          <p:nvPr/>
        </p:nvSpPr>
        <p:spPr>
          <a:xfrm>
            <a:off x="2972592" y="7096473"/>
            <a:ext cx="4421187" cy="762000"/>
          </a:xfrm>
          <a:prstGeom prst="roundRect">
            <a:avLst/>
          </a:prstGeom>
          <a:solidFill>
            <a:srgbClr val="46858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45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데이터 조사 및 준비</a:t>
            </a:r>
            <a:endParaRPr kumimoji="0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356512A9-63EC-45EB-9C4F-FAEDDAE02500}"/>
              </a:ext>
            </a:extLst>
          </p:cNvPr>
          <p:cNvSpPr/>
          <p:nvPr/>
        </p:nvSpPr>
        <p:spPr>
          <a:xfrm>
            <a:off x="2972593" y="6131124"/>
            <a:ext cx="4421187" cy="762000"/>
          </a:xfrm>
          <a:prstGeom prst="roundRect">
            <a:avLst/>
          </a:prstGeom>
          <a:solidFill>
            <a:srgbClr val="46858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45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테이블 설계</a:t>
            </a:r>
            <a:endParaRPr kumimoji="0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B8FDF3F3-1667-4805-A6AF-632EBC539A96}"/>
              </a:ext>
            </a:extLst>
          </p:cNvPr>
          <p:cNvSpPr/>
          <p:nvPr/>
        </p:nvSpPr>
        <p:spPr>
          <a:xfrm>
            <a:off x="2972592" y="8061822"/>
            <a:ext cx="9232825" cy="762000"/>
          </a:xfrm>
          <a:prstGeom prst="roundRect">
            <a:avLst/>
          </a:prstGeom>
          <a:solidFill>
            <a:srgbClr val="46858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100" b="1" dirty="0" smtClean="0">
                <a:solidFill>
                  <a:srgbClr val="00545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DML</a:t>
            </a:r>
            <a:r>
              <a:rPr lang="ko-KR" altLang="en-US" sz="3100" b="1" dirty="0" smtClean="0">
                <a:solidFill>
                  <a:srgbClr val="00545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 </a:t>
            </a:r>
            <a:r>
              <a:rPr lang="en-US" altLang="ko-KR" sz="3100" b="1" dirty="0" smtClean="0">
                <a:solidFill>
                  <a:srgbClr val="00545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DDL </a:t>
            </a:r>
            <a:r>
              <a:rPr lang="ko-KR" altLang="en-US" sz="3100" b="1" dirty="0" smtClean="0">
                <a:solidFill>
                  <a:srgbClr val="00545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작성 및 리뷰</a:t>
            </a:r>
            <a:endParaRPr kumimoji="0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ECD3499-5240-4FD5-8516-A1E55963B7FC}"/>
              </a:ext>
            </a:extLst>
          </p:cNvPr>
          <p:cNvSpPr/>
          <p:nvPr/>
        </p:nvSpPr>
        <p:spPr>
          <a:xfrm>
            <a:off x="5183185" y="9027171"/>
            <a:ext cx="9232825" cy="762000"/>
          </a:xfrm>
          <a:prstGeom prst="roundRect">
            <a:avLst/>
          </a:prstGeom>
          <a:solidFill>
            <a:srgbClr val="4685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100" b="1" dirty="0" smtClean="0">
                <a:solidFill>
                  <a:srgbClr val="00545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프로시저</a:t>
            </a:r>
            <a:r>
              <a:rPr lang="en-US" altLang="ko-KR" sz="3100" b="1" dirty="0" smtClean="0">
                <a:solidFill>
                  <a:srgbClr val="00545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3100" b="1" dirty="0" smtClean="0">
                <a:solidFill>
                  <a:srgbClr val="00545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함수 작성 및 확인</a:t>
            </a:r>
            <a:endParaRPr kumimoji="0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37C7B8D5-C5D0-41F8-AB99-E1E1D4F82C0A}"/>
              </a:ext>
            </a:extLst>
          </p:cNvPr>
          <p:cNvSpPr/>
          <p:nvPr/>
        </p:nvSpPr>
        <p:spPr>
          <a:xfrm>
            <a:off x="14416010" y="9992519"/>
            <a:ext cx="4510166" cy="762000"/>
          </a:xfrm>
          <a:prstGeom prst="roundRect">
            <a:avLst/>
          </a:prstGeom>
          <a:solidFill>
            <a:srgbClr val="4685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100" b="1" dirty="0" smtClean="0">
                <a:solidFill>
                  <a:srgbClr val="00545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발표 자료</a:t>
            </a:r>
            <a:r>
              <a:rPr kumimoji="0" lang="ko-KR" alt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45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 작성 및 발표</a:t>
            </a:r>
            <a:endParaRPr kumimoji="0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altLang="ko-KR" dirty="0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6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29">
            <a:extLst>
              <a:ext uri="{FF2B5EF4-FFF2-40B4-BE49-F238E27FC236}">
                <a16:creationId xmlns:a16="http://schemas.microsoft.com/office/drawing/2014/main" id="{9FD01C6A-723C-4970-A2EA-80EC63CC1C68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35">
            <a:extLst>
              <a:ext uri="{FF2B5EF4-FFF2-40B4-BE49-F238E27FC236}">
                <a16:creationId xmlns:a16="http://schemas.microsoft.com/office/drawing/2014/main" id="{52A597B0-3AE6-49DA-832D-702C2E1638AD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68" name="Freeform 58">
            <a:extLst>
              <a:ext uri="{FF2B5EF4-FFF2-40B4-BE49-F238E27FC236}">
                <a16:creationId xmlns:a16="http://schemas.microsoft.com/office/drawing/2014/main" id="{C04BC216-79F1-43D3-8AD5-B2AC64A9CD2C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83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8117607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프로젝트에 활용된 테이블들의 모델</a:t>
            </a:r>
            <a:endParaRPr lang="en-US" altLang="ko-KR" sz="4000" b="1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BOOK</a:t>
            </a:r>
            <a:r>
              <a:rPr kumimoji="0" lang="en-US" altLang="ko-KR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: </a:t>
            </a:r>
            <a:r>
              <a:rPr kumimoji="0" lang="ko-KR" altLang="en-US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책 테이블</a:t>
            </a:r>
            <a:endParaRPr kumimoji="0" lang="en-US" altLang="ko-KR" sz="4000" b="1" i="0" u="none" strike="noStrike" cap="none" normalizeH="0" dirty="0" smtClean="0">
              <a:ln>
                <a:noFill/>
              </a:ln>
              <a:solidFill>
                <a:srgbClr val="FFFFF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baseline="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CUSTOMER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: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고객 테이블</a:t>
            </a:r>
            <a:endParaRPr lang="en-US" altLang="ko-KR" sz="4000" b="1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ORDERS</a:t>
            </a:r>
            <a:r>
              <a:rPr kumimoji="0" lang="en-US" altLang="ko-KR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: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테이블</a:t>
            </a:r>
            <a:endParaRPr lang="en-US" altLang="ko-KR" sz="4000" b="1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4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개의 </a:t>
            </a:r>
            <a:r>
              <a:rPr lang="ko-KR" altLang="en-US" sz="4000" b="1" dirty="0" err="1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외래키를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사용하였고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r>
              <a:rPr kumimoji="0" lang="ko-KR" altLang="en-US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개의 테이블이 하나의</a:t>
            </a:r>
            <a:endParaRPr kumimoji="0" lang="en-US" altLang="ko-KR" sz="4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테이블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(ORDERS)</a:t>
            </a:r>
            <a:r>
              <a:rPr kumimoji="0" lang="ko-KR" altLang="en-US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에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연결되어 있다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03" name="Rectangle 132">
            <a:extLst>
              <a:ext uri="{FF2B5EF4-FFF2-40B4-BE49-F238E27FC236}">
                <a16:creationId xmlns:a16="http://schemas.microsoft.com/office/drawing/2014/main" id="{902550F4-4F17-44C8-8DAB-75CC78CF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" name="Rectangle 45">
            <a:extLst>
              <a:ext uri="{FF2B5EF4-FFF2-40B4-BE49-F238E27FC236}">
                <a16:creationId xmlns:a16="http://schemas.microsoft.com/office/drawing/2014/main" id="{5E0FBDF8-CC94-4618-B2F2-CD1677BA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3.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kumimoji="0" lang="ko-KR" altLang="en-US" sz="7400" b="1" i="0" u="none" strike="noStrike" cap="none" normalizeH="0" baseline="0" dirty="0" err="1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수행절차</a:t>
            </a:r>
            <a:r>
              <a:rPr kumimoji="0" lang="en-US" altLang="ko-KR" sz="74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(2/16)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8" name="Rectangle 293">
            <a:extLst>
              <a:ext uri="{FF2B5EF4-FFF2-40B4-BE49-F238E27FC236}">
                <a16:creationId xmlns:a16="http://schemas.microsoft.com/office/drawing/2014/main" id="{859F4B7B-11C9-4B55-B9B8-F202A21E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87" y="4429919"/>
            <a:ext cx="7920000" cy="1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7E5B1FD-30F6-4743-B91A-3DDF0A0B09F8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B773E51-EA27-4C20-9E32-7CE97F473628}"/>
              </a:ext>
            </a:extLst>
          </p:cNvPr>
          <p:cNvSpPr>
            <a:spLocks noEditPoints="1"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16 h 32"/>
              <a:gd name="T2" fmla="*/ 18 w 32"/>
              <a:gd name="T3" fmla="*/ 16 h 32"/>
              <a:gd name="T4" fmla="*/ 16 w 32"/>
              <a:gd name="T5" fmla="*/ 16 h 32"/>
              <a:gd name="T6" fmla="*/ 16 w 32"/>
              <a:gd name="T7" fmla="*/ 16 h 32"/>
              <a:gd name="T8" fmla="*/ 16 w 32"/>
              <a:gd name="T9" fmla="*/ 16 h 32"/>
              <a:gd name="T10" fmla="*/ 16 w 32"/>
              <a:gd name="T11" fmla="*/ 0 h 32"/>
              <a:gd name="T12" fmla="*/ 16 w 32"/>
              <a:gd name="T13" fmla="*/ 0 h 32"/>
              <a:gd name="T14" fmla="*/ 10 w 32"/>
              <a:gd name="T15" fmla="*/ 2 h 32"/>
              <a:gd name="T16" fmla="*/ 6 w 32"/>
              <a:gd name="T17" fmla="*/ 4 h 32"/>
              <a:gd name="T18" fmla="*/ 2 w 32"/>
              <a:gd name="T19" fmla="*/ 10 h 32"/>
              <a:gd name="T20" fmla="*/ 0 w 32"/>
              <a:gd name="T21" fmla="*/ 16 h 32"/>
              <a:gd name="T22" fmla="*/ 0 w 32"/>
              <a:gd name="T23" fmla="*/ 16 h 32"/>
              <a:gd name="T24" fmla="*/ 2 w 32"/>
              <a:gd name="T25" fmla="*/ 22 h 32"/>
              <a:gd name="T26" fmla="*/ 6 w 32"/>
              <a:gd name="T27" fmla="*/ 28 h 32"/>
              <a:gd name="T28" fmla="*/ 10 w 32"/>
              <a:gd name="T29" fmla="*/ 30 h 32"/>
              <a:gd name="T30" fmla="*/ 16 w 32"/>
              <a:gd name="T31" fmla="*/ 32 h 32"/>
              <a:gd name="T32" fmla="*/ 16 w 32"/>
              <a:gd name="T33" fmla="*/ 32 h 32"/>
              <a:gd name="T34" fmla="*/ 22 w 32"/>
              <a:gd name="T35" fmla="*/ 30 h 32"/>
              <a:gd name="T36" fmla="*/ 28 w 32"/>
              <a:gd name="T37" fmla="*/ 28 h 32"/>
              <a:gd name="T38" fmla="*/ 32 w 32"/>
              <a:gd name="T39" fmla="*/ 22 h 32"/>
              <a:gd name="T40" fmla="*/ 32 w 32"/>
              <a:gd name="T41" fmla="*/ 16 h 32"/>
              <a:gd name="T42" fmla="*/ 32 w 32"/>
              <a:gd name="T43" fmla="*/ 16 h 32"/>
              <a:gd name="T44" fmla="*/ 32 w 32"/>
              <a:gd name="T45" fmla="*/ 10 h 32"/>
              <a:gd name="T46" fmla="*/ 28 w 32"/>
              <a:gd name="T47" fmla="*/ 4 h 32"/>
              <a:gd name="T48" fmla="*/ 22 w 32"/>
              <a:gd name="T49" fmla="*/ 2 h 32"/>
              <a:gd name="T50" fmla="*/ 16 w 32"/>
              <a:gd name="T51" fmla="*/ 0 h 32"/>
              <a:gd name="T52" fmla="*/ 16 w 32"/>
              <a:gd name="T5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" h="32">
                <a:moveTo>
                  <a:pt x="16" y="16"/>
                </a:moveTo>
                <a:lnTo>
                  <a:pt x="18" y="16"/>
                </a:lnTo>
                <a:lnTo>
                  <a:pt x="16" y="16"/>
                </a:lnTo>
                <a:lnTo>
                  <a:pt x="16" y="16"/>
                </a:lnTo>
                <a:lnTo>
                  <a:pt x="16" y="16"/>
                </a:lnTo>
                <a:close/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67A3700-87FA-4346-B7E5-D69A31A51BDE}"/>
              </a:ext>
            </a:extLst>
          </p:cNvPr>
          <p:cNvSpPr>
            <a:spLocks/>
          </p:cNvSpPr>
          <p:nvPr/>
        </p:nvSpPr>
        <p:spPr bwMode="auto">
          <a:xfrm>
            <a:off x="3844924" y="2529681"/>
            <a:ext cx="3175" cy="0"/>
          </a:xfrm>
          <a:custGeom>
            <a:avLst/>
            <a:gdLst>
              <a:gd name="T0" fmla="*/ 0 w 2"/>
              <a:gd name="T1" fmla="*/ 2 w 2"/>
              <a:gd name="T2" fmla="*/ 0 w 2"/>
              <a:gd name="T3" fmla="*/ 0 w 2"/>
              <a:gd name="T4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F2B7EF8-8A1A-4C08-9ADE-2C1FB253184E}"/>
              </a:ext>
            </a:extLst>
          </p:cNvPr>
          <p:cNvSpPr>
            <a:spLocks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0 h 32"/>
              <a:gd name="T2" fmla="*/ 16 w 32"/>
              <a:gd name="T3" fmla="*/ 0 h 32"/>
              <a:gd name="T4" fmla="*/ 10 w 32"/>
              <a:gd name="T5" fmla="*/ 2 h 32"/>
              <a:gd name="T6" fmla="*/ 6 w 32"/>
              <a:gd name="T7" fmla="*/ 4 h 32"/>
              <a:gd name="T8" fmla="*/ 2 w 32"/>
              <a:gd name="T9" fmla="*/ 10 h 32"/>
              <a:gd name="T10" fmla="*/ 0 w 32"/>
              <a:gd name="T11" fmla="*/ 16 h 32"/>
              <a:gd name="T12" fmla="*/ 0 w 32"/>
              <a:gd name="T13" fmla="*/ 16 h 32"/>
              <a:gd name="T14" fmla="*/ 2 w 32"/>
              <a:gd name="T15" fmla="*/ 22 h 32"/>
              <a:gd name="T16" fmla="*/ 6 w 32"/>
              <a:gd name="T17" fmla="*/ 28 h 32"/>
              <a:gd name="T18" fmla="*/ 10 w 32"/>
              <a:gd name="T19" fmla="*/ 30 h 32"/>
              <a:gd name="T20" fmla="*/ 16 w 32"/>
              <a:gd name="T21" fmla="*/ 32 h 32"/>
              <a:gd name="T22" fmla="*/ 16 w 32"/>
              <a:gd name="T23" fmla="*/ 32 h 32"/>
              <a:gd name="T24" fmla="*/ 22 w 32"/>
              <a:gd name="T25" fmla="*/ 30 h 32"/>
              <a:gd name="T26" fmla="*/ 28 w 32"/>
              <a:gd name="T27" fmla="*/ 28 h 32"/>
              <a:gd name="T28" fmla="*/ 32 w 32"/>
              <a:gd name="T29" fmla="*/ 22 h 32"/>
              <a:gd name="T30" fmla="*/ 32 w 32"/>
              <a:gd name="T31" fmla="*/ 16 h 32"/>
              <a:gd name="T32" fmla="*/ 32 w 32"/>
              <a:gd name="T33" fmla="*/ 16 h 32"/>
              <a:gd name="T34" fmla="*/ 32 w 32"/>
              <a:gd name="T35" fmla="*/ 10 h 32"/>
              <a:gd name="T36" fmla="*/ 28 w 32"/>
              <a:gd name="T37" fmla="*/ 4 h 32"/>
              <a:gd name="T38" fmla="*/ 22 w 32"/>
              <a:gd name="T39" fmla="*/ 2 h 32"/>
              <a:gd name="T40" fmla="*/ 16 w 32"/>
              <a:gd name="T41" fmla="*/ 0 h 32"/>
              <a:gd name="T42" fmla="*/ 16 w 32"/>
              <a:gd name="T4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" name="Freeform 58">
            <a:extLst>
              <a:ext uri="{FF2B5EF4-FFF2-40B4-BE49-F238E27FC236}">
                <a16:creationId xmlns:a16="http://schemas.microsoft.com/office/drawing/2014/main" id="{DF39D83F-D531-4F3A-8CD2-9CB65F166F22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4" name="Rectangle 133">
            <a:extLst>
              <a:ext uri="{FF2B5EF4-FFF2-40B4-BE49-F238E27FC236}">
                <a16:creationId xmlns:a16="http://schemas.microsoft.com/office/drawing/2014/main" id="{15D84F4C-0884-4BE0-8DAB-9B9BCD29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830" y="2670657"/>
            <a:ext cx="9939498" cy="67936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altLang="ko-KR" dirty="0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5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29">
            <a:extLst>
              <a:ext uri="{FF2B5EF4-FFF2-40B4-BE49-F238E27FC236}">
                <a16:creationId xmlns:a16="http://schemas.microsoft.com/office/drawing/2014/main" id="{9FD01C6A-723C-4970-A2EA-80EC63CC1C68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35">
            <a:extLst>
              <a:ext uri="{FF2B5EF4-FFF2-40B4-BE49-F238E27FC236}">
                <a16:creationId xmlns:a16="http://schemas.microsoft.com/office/drawing/2014/main" id="{52A597B0-3AE6-49DA-832D-702C2E1638AD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68" name="Freeform 58">
            <a:extLst>
              <a:ext uri="{FF2B5EF4-FFF2-40B4-BE49-F238E27FC236}">
                <a16:creationId xmlns:a16="http://schemas.microsoft.com/office/drawing/2014/main" id="{C04BC216-79F1-43D3-8AD5-B2AC64A9CD2C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83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8843768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프로젝트에 활용된 테이블들의 모델</a:t>
            </a:r>
            <a:endParaRPr lang="en-US" altLang="ko-KR" sz="4000" b="1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BOOK</a:t>
            </a:r>
            <a:r>
              <a:rPr kumimoji="0" lang="en-US" altLang="ko-KR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: </a:t>
            </a:r>
            <a:r>
              <a:rPr kumimoji="0" lang="ko-KR" altLang="en-US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책 테이블</a:t>
            </a:r>
            <a:endParaRPr kumimoji="0" lang="en-US" altLang="ko-KR" sz="4000" b="1" i="0" u="none" strike="noStrike" cap="none" normalizeH="0" dirty="0" smtClean="0">
              <a:ln>
                <a:noFill/>
              </a:ln>
              <a:solidFill>
                <a:srgbClr val="FFFFF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baseline="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1. BOOKID : </a:t>
            </a:r>
            <a:r>
              <a:rPr lang="ko-KR" altLang="en-US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책의 고유 코드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4000" b="1" baseline="0" dirty="0" err="1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기본키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 2. BOOKNAME : </a:t>
            </a:r>
            <a:r>
              <a:rPr kumimoji="0" lang="ko-KR" altLang="en-US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책 이름</a:t>
            </a:r>
            <a:endParaRPr kumimoji="0" lang="en-US" altLang="ko-KR" sz="4000" b="1" i="0" u="none" strike="noStrike" cap="none" normalizeH="0" dirty="0" smtClean="0">
              <a:ln>
                <a:noFill/>
              </a:ln>
              <a:solidFill>
                <a:srgbClr val="FFFFF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baseline="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3.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PUBLISHER : </a:t>
            </a:r>
            <a:r>
              <a:rPr lang="ko-KR" altLang="en-US" sz="4000" b="1" dirty="0" err="1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출판사명</a:t>
            </a:r>
            <a:endParaRPr lang="en-US" altLang="ko-KR" sz="4000" b="1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 4. 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PRICE :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책 가격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03" name="Rectangle 132">
            <a:extLst>
              <a:ext uri="{FF2B5EF4-FFF2-40B4-BE49-F238E27FC236}">
                <a16:creationId xmlns:a16="http://schemas.microsoft.com/office/drawing/2014/main" id="{902550F4-4F17-44C8-8DAB-75CC78CF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" name="Rectangle 45">
            <a:extLst>
              <a:ext uri="{FF2B5EF4-FFF2-40B4-BE49-F238E27FC236}">
                <a16:creationId xmlns:a16="http://schemas.microsoft.com/office/drawing/2014/main" id="{5E0FBDF8-CC94-4618-B2F2-CD1677BA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3.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kumimoji="0" lang="ko-KR" altLang="en-US" sz="7400" b="1" i="0" u="none" strike="noStrike" cap="none" normalizeH="0" baseline="0" dirty="0" err="1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수행절</a:t>
            </a:r>
            <a:r>
              <a:rPr lang="ko-KR" altLang="en-US" sz="7400" b="1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차</a:t>
            </a:r>
            <a:r>
              <a:rPr lang="en-US" altLang="ko-KR" sz="74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(3/16)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8" name="Rectangle 293">
            <a:extLst>
              <a:ext uri="{FF2B5EF4-FFF2-40B4-BE49-F238E27FC236}">
                <a16:creationId xmlns:a16="http://schemas.microsoft.com/office/drawing/2014/main" id="{859F4B7B-11C9-4B55-B9B8-F202A21E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87" y="4429919"/>
            <a:ext cx="7920000" cy="1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7E5B1FD-30F6-4743-B91A-3DDF0A0B09F8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B773E51-EA27-4C20-9E32-7CE97F473628}"/>
              </a:ext>
            </a:extLst>
          </p:cNvPr>
          <p:cNvSpPr>
            <a:spLocks noEditPoints="1"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16 h 32"/>
              <a:gd name="T2" fmla="*/ 18 w 32"/>
              <a:gd name="T3" fmla="*/ 16 h 32"/>
              <a:gd name="T4" fmla="*/ 16 w 32"/>
              <a:gd name="T5" fmla="*/ 16 h 32"/>
              <a:gd name="T6" fmla="*/ 16 w 32"/>
              <a:gd name="T7" fmla="*/ 16 h 32"/>
              <a:gd name="T8" fmla="*/ 16 w 32"/>
              <a:gd name="T9" fmla="*/ 16 h 32"/>
              <a:gd name="T10" fmla="*/ 16 w 32"/>
              <a:gd name="T11" fmla="*/ 0 h 32"/>
              <a:gd name="T12" fmla="*/ 16 w 32"/>
              <a:gd name="T13" fmla="*/ 0 h 32"/>
              <a:gd name="T14" fmla="*/ 10 w 32"/>
              <a:gd name="T15" fmla="*/ 2 h 32"/>
              <a:gd name="T16" fmla="*/ 6 w 32"/>
              <a:gd name="T17" fmla="*/ 4 h 32"/>
              <a:gd name="T18" fmla="*/ 2 w 32"/>
              <a:gd name="T19" fmla="*/ 10 h 32"/>
              <a:gd name="T20" fmla="*/ 0 w 32"/>
              <a:gd name="T21" fmla="*/ 16 h 32"/>
              <a:gd name="T22" fmla="*/ 0 w 32"/>
              <a:gd name="T23" fmla="*/ 16 h 32"/>
              <a:gd name="T24" fmla="*/ 2 w 32"/>
              <a:gd name="T25" fmla="*/ 22 h 32"/>
              <a:gd name="T26" fmla="*/ 6 w 32"/>
              <a:gd name="T27" fmla="*/ 28 h 32"/>
              <a:gd name="T28" fmla="*/ 10 w 32"/>
              <a:gd name="T29" fmla="*/ 30 h 32"/>
              <a:gd name="T30" fmla="*/ 16 w 32"/>
              <a:gd name="T31" fmla="*/ 32 h 32"/>
              <a:gd name="T32" fmla="*/ 16 w 32"/>
              <a:gd name="T33" fmla="*/ 32 h 32"/>
              <a:gd name="T34" fmla="*/ 22 w 32"/>
              <a:gd name="T35" fmla="*/ 30 h 32"/>
              <a:gd name="T36" fmla="*/ 28 w 32"/>
              <a:gd name="T37" fmla="*/ 28 h 32"/>
              <a:gd name="T38" fmla="*/ 32 w 32"/>
              <a:gd name="T39" fmla="*/ 22 h 32"/>
              <a:gd name="T40" fmla="*/ 32 w 32"/>
              <a:gd name="T41" fmla="*/ 16 h 32"/>
              <a:gd name="T42" fmla="*/ 32 w 32"/>
              <a:gd name="T43" fmla="*/ 16 h 32"/>
              <a:gd name="T44" fmla="*/ 32 w 32"/>
              <a:gd name="T45" fmla="*/ 10 h 32"/>
              <a:gd name="T46" fmla="*/ 28 w 32"/>
              <a:gd name="T47" fmla="*/ 4 h 32"/>
              <a:gd name="T48" fmla="*/ 22 w 32"/>
              <a:gd name="T49" fmla="*/ 2 h 32"/>
              <a:gd name="T50" fmla="*/ 16 w 32"/>
              <a:gd name="T51" fmla="*/ 0 h 32"/>
              <a:gd name="T52" fmla="*/ 16 w 32"/>
              <a:gd name="T5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" h="32">
                <a:moveTo>
                  <a:pt x="16" y="16"/>
                </a:moveTo>
                <a:lnTo>
                  <a:pt x="18" y="16"/>
                </a:lnTo>
                <a:lnTo>
                  <a:pt x="16" y="16"/>
                </a:lnTo>
                <a:lnTo>
                  <a:pt x="16" y="16"/>
                </a:lnTo>
                <a:lnTo>
                  <a:pt x="16" y="16"/>
                </a:lnTo>
                <a:close/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67A3700-87FA-4346-B7E5-D69A31A51BDE}"/>
              </a:ext>
            </a:extLst>
          </p:cNvPr>
          <p:cNvSpPr>
            <a:spLocks/>
          </p:cNvSpPr>
          <p:nvPr/>
        </p:nvSpPr>
        <p:spPr bwMode="auto">
          <a:xfrm>
            <a:off x="3844924" y="2529681"/>
            <a:ext cx="3175" cy="0"/>
          </a:xfrm>
          <a:custGeom>
            <a:avLst/>
            <a:gdLst>
              <a:gd name="T0" fmla="*/ 0 w 2"/>
              <a:gd name="T1" fmla="*/ 2 w 2"/>
              <a:gd name="T2" fmla="*/ 0 w 2"/>
              <a:gd name="T3" fmla="*/ 0 w 2"/>
              <a:gd name="T4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F2B7EF8-8A1A-4C08-9ADE-2C1FB253184E}"/>
              </a:ext>
            </a:extLst>
          </p:cNvPr>
          <p:cNvSpPr>
            <a:spLocks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0 h 32"/>
              <a:gd name="T2" fmla="*/ 16 w 32"/>
              <a:gd name="T3" fmla="*/ 0 h 32"/>
              <a:gd name="T4" fmla="*/ 10 w 32"/>
              <a:gd name="T5" fmla="*/ 2 h 32"/>
              <a:gd name="T6" fmla="*/ 6 w 32"/>
              <a:gd name="T7" fmla="*/ 4 h 32"/>
              <a:gd name="T8" fmla="*/ 2 w 32"/>
              <a:gd name="T9" fmla="*/ 10 h 32"/>
              <a:gd name="T10" fmla="*/ 0 w 32"/>
              <a:gd name="T11" fmla="*/ 16 h 32"/>
              <a:gd name="T12" fmla="*/ 0 w 32"/>
              <a:gd name="T13" fmla="*/ 16 h 32"/>
              <a:gd name="T14" fmla="*/ 2 w 32"/>
              <a:gd name="T15" fmla="*/ 22 h 32"/>
              <a:gd name="T16" fmla="*/ 6 w 32"/>
              <a:gd name="T17" fmla="*/ 28 h 32"/>
              <a:gd name="T18" fmla="*/ 10 w 32"/>
              <a:gd name="T19" fmla="*/ 30 h 32"/>
              <a:gd name="T20" fmla="*/ 16 w 32"/>
              <a:gd name="T21" fmla="*/ 32 h 32"/>
              <a:gd name="T22" fmla="*/ 16 w 32"/>
              <a:gd name="T23" fmla="*/ 32 h 32"/>
              <a:gd name="T24" fmla="*/ 22 w 32"/>
              <a:gd name="T25" fmla="*/ 30 h 32"/>
              <a:gd name="T26" fmla="*/ 28 w 32"/>
              <a:gd name="T27" fmla="*/ 28 h 32"/>
              <a:gd name="T28" fmla="*/ 32 w 32"/>
              <a:gd name="T29" fmla="*/ 22 h 32"/>
              <a:gd name="T30" fmla="*/ 32 w 32"/>
              <a:gd name="T31" fmla="*/ 16 h 32"/>
              <a:gd name="T32" fmla="*/ 32 w 32"/>
              <a:gd name="T33" fmla="*/ 16 h 32"/>
              <a:gd name="T34" fmla="*/ 32 w 32"/>
              <a:gd name="T35" fmla="*/ 10 h 32"/>
              <a:gd name="T36" fmla="*/ 28 w 32"/>
              <a:gd name="T37" fmla="*/ 4 h 32"/>
              <a:gd name="T38" fmla="*/ 22 w 32"/>
              <a:gd name="T39" fmla="*/ 2 h 32"/>
              <a:gd name="T40" fmla="*/ 16 w 32"/>
              <a:gd name="T41" fmla="*/ 0 h 32"/>
              <a:gd name="T42" fmla="*/ 16 w 32"/>
              <a:gd name="T4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Freeform 52">
            <a:extLst>
              <a:ext uri="{FF2B5EF4-FFF2-40B4-BE49-F238E27FC236}">
                <a16:creationId xmlns:a16="http://schemas.microsoft.com/office/drawing/2014/main" id="{E1D8D3A5-E8E0-4DF3-A926-E3B7B51C1E4B}"/>
              </a:ext>
            </a:extLst>
          </p:cNvPr>
          <p:cNvSpPr>
            <a:spLocks/>
          </p:cNvSpPr>
          <p:nvPr/>
        </p:nvSpPr>
        <p:spPr bwMode="auto">
          <a:xfrm>
            <a:off x="1949449" y="9491663"/>
            <a:ext cx="3417888" cy="1165225"/>
          </a:xfrm>
          <a:custGeom>
            <a:avLst/>
            <a:gdLst>
              <a:gd name="T0" fmla="*/ 2153 w 2153"/>
              <a:gd name="T1" fmla="*/ 734 h 734"/>
              <a:gd name="T2" fmla="*/ 2153 w 2153"/>
              <a:gd name="T3" fmla="*/ 176 h 734"/>
              <a:gd name="T4" fmla="*/ 2153 w 2153"/>
              <a:gd name="T5" fmla="*/ 176 h 734"/>
              <a:gd name="T6" fmla="*/ 2151 w 2153"/>
              <a:gd name="T7" fmla="*/ 158 h 734"/>
              <a:gd name="T8" fmla="*/ 2149 w 2153"/>
              <a:gd name="T9" fmla="*/ 140 h 734"/>
              <a:gd name="T10" fmla="*/ 2145 w 2153"/>
              <a:gd name="T11" fmla="*/ 124 h 734"/>
              <a:gd name="T12" fmla="*/ 2139 w 2153"/>
              <a:gd name="T13" fmla="*/ 108 h 734"/>
              <a:gd name="T14" fmla="*/ 2133 w 2153"/>
              <a:gd name="T15" fmla="*/ 92 h 734"/>
              <a:gd name="T16" fmla="*/ 2125 w 2153"/>
              <a:gd name="T17" fmla="*/ 78 h 734"/>
              <a:gd name="T18" fmla="*/ 2115 w 2153"/>
              <a:gd name="T19" fmla="*/ 64 h 734"/>
              <a:gd name="T20" fmla="*/ 2103 w 2153"/>
              <a:gd name="T21" fmla="*/ 52 h 734"/>
              <a:gd name="T22" fmla="*/ 2091 w 2153"/>
              <a:gd name="T23" fmla="*/ 40 h 734"/>
              <a:gd name="T24" fmla="*/ 2079 w 2153"/>
              <a:gd name="T25" fmla="*/ 30 h 734"/>
              <a:gd name="T26" fmla="*/ 2065 w 2153"/>
              <a:gd name="T27" fmla="*/ 22 h 734"/>
              <a:gd name="T28" fmla="*/ 2051 w 2153"/>
              <a:gd name="T29" fmla="*/ 14 h 734"/>
              <a:gd name="T30" fmla="*/ 2035 w 2153"/>
              <a:gd name="T31" fmla="*/ 8 h 734"/>
              <a:gd name="T32" fmla="*/ 2019 w 2153"/>
              <a:gd name="T33" fmla="*/ 4 h 734"/>
              <a:gd name="T34" fmla="*/ 2003 w 2153"/>
              <a:gd name="T35" fmla="*/ 0 h 734"/>
              <a:gd name="T36" fmla="*/ 1985 w 2153"/>
              <a:gd name="T37" fmla="*/ 0 h 734"/>
              <a:gd name="T38" fmla="*/ 166 w 2153"/>
              <a:gd name="T39" fmla="*/ 0 h 734"/>
              <a:gd name="T40" fmla="*/ 166 w 2153"/>
              <a:gd name="T41" fmla="*/ 0 h 734"/>
              <a:gd name="T42" fmla="*/ 150 w 2153"/>
              <a:gd name="T43" fmla="*/ 0 h 734"/>
              <a:gd name="T44" fmla="*/ 134 w 2153"/>
              <a:gd name="T45" fmla="*/ 4 h 734"/>
              <a:gd name="T46" fmla="*/ 118 w 2153"/>
              <a:gd name="T47" fmla="*/ 8 h 734"/>
              <a:gd name="T48" fmla="*/ 102 w 2153"/>
              <a:gd name="T49" fmla="*/ 14 h 734"/>
              <a:gd name="T50" fmla="*/ 88 w 2153"/>
              <a:gd name="T51" fmla="*/ 22 h 734"/>
              <a:gd name="T52" fmla="*/ 74 w 2153"/>
              <a:gd name="T53" fmla="*/ 30 h 734"/>
              <a:gd name="T54" fmla="*/ 60 w 2153"/>
              <a:gd name="T55" fmla="*/ 40 h 734"/>
              <a:gd name="T56" fmla="*/ 48 w 2153"/>
              <a:gd name="T57" fmla="*/ 52 h 734"/>
              <a:gd name="T58" fmla="*/ 38 w 2153"/>
              <a:gd name="T59" fmla="*/ 64 h 734"/>
              <a:gd name="T60" fmla="*/ 28 w 2153"/>
              <a:gd name="T61" fmla="*/ 78 h 734"/>
              <a:gd name="T62" fmla="*/ 20 w 2153"/>
              <a:gd name="T63" fmla="*/ 92 h 734"/>
              <a:gd name="T64" fmla="*/ 12 w 2153"/>
              <a:gd name="T65" fmla="*/ 108 h 734"/>
              <a:gd name="T66" fmla="*/ 8 w 2153"/>
              <a:gd name="T67" fmla="*/ 124 h 734"/>
              <a:gd name="T68" fmla="*/ 4 w 2153"/>
              <a:gd name="T69" fmla="*/ 140 h 734"/>
              <a:gd name="T70" fmla="*/ 0 w 2153"/>
              <a:gd name="T71" fmla="*/ 158 h 734"/>
              <a:gd name="T72" fmla="*/ 0 w 2153"/>
              <a:gd name="T73" fmla="*/ 176 h 734"/>
              <a:gd name="T74" fmla="*/ 0 w 2153"/>
              <a:gd name="T75" fmla="*/ 734 h 734"/>
              <a:gd name="T76" fmla="*/ 2153 w 2153"/>
              <a:gd name="T77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53" h="734">
                <a:moveTo>
                  <a:pt x="2153" y="734"/>
                </a:moveTo>
                <a:lnTo>
                  <a:pt x="2153" y="176"/>
                </a:lnTo>
                <a:lnTo>
                  <a:pt x="2153" y="176"/>
                </a:lnTo>
                <a:lnTo>
                  <a:pt x="2151" y="158"/>
                </a:lnTo>
                <a:lnTo>
                  <a:pt x="2149" y="140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2"/>
                </a:lnTo>
                <a:lnTo>
                  <a:pt x="2125" y="78"/>
                </a:lnTo>
                <a:lnTo>
                  <a:pt x="2115" y="64"/>
                </a:lnTo>
                <a:lnTo>
                  <a:pt x="2103" y="52"/>
                </a:lnTo>
                <a:lnTo>
                  <a:pt x="2091" y="40"/>
                </a:lnTo>
                <a:lnTo>
                  <a:pt x="2079" y="30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0"/>
                </a:lnTo>
                <a:lnTo>
                  <a:pt x="1985" y="0"/>
                </a:lnTo>
                <a:lnTo>
                  <a:pt x="166" y="0"/>
                </a:lnTo>
                <a:lnTo>
                  <a:pt x="166" y="0"/>
                </a:lnTo>
                <a:lnTo>
                  <a:pt x="150" y="0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0"/>
                </a:lnTo>
                <a:lnTo>
                  <a:pt x="60" y="40"/>
                </a:lnTo>
                <a:lnTo>
                  <a:pt x="48" y="52"/>
                </a:lnTo>
                <a:lnTo>
                  <a:pt x="38" y="64"/>
                </a:lnTo>
                <a:lnTo>
                  <a:pt x="28" y="78"/>
                </a:lnTo>
                <a:lnTo>
                  <a:pt x="20" y="92"/>
                </a:lnTo>
                <a:lnTo>
                  <a:pt x="12" y="108"/>
                </a:lnTo>
                <a:lnTo>
                  <a:pt x="8" y="124"/>
                </a:lnTo>
                <a:lnTo>
                  <a:pt x="4" y="140"/>
                </a:lnTo>
                <a:lnTo>
                  <a:pt x="0" y="158"/>
                </a:lnTo>
                <a:lnTo>
                  <a:pt x="0" y="176"/>
                </a:lnTo>
                <a:lnTo>
                  <a:pt x="0" y="734"/>
                </a:lnTo>
                <a:lnTo>
                  <a:pt x="2153" y="7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" name="Freeform 58">
            <a:extLst>
              <a:ext uri="{FF2B5EF4-FFF2-40B4-BE49-F238E27FC236}">
                <a16:creationId xmlns:a16="http://schemas.microsoft.com/office/drawing/2014/main" id="{DF39D83F-D531-4F3A-8CD2-9CB65F166F22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4" name="Rectangle 133">
            <a:extLst>
              <a:ext uri="{FF2B5EF4-FFF2-40B4-BE49-F238E27FC236}">
                <a16:creationId xmlns:a16="http://schemas.microsoft.com/office/drawing/2014/main" id="{15D84F4C-0884-4BE0-8DAB-9B9BCD29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3790" y="1894096"/>
            <a:ext cx="6258243" cy="85225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5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29">
            <a:extLst>
              <a:ext uri="{FF2B5EF4-FFF2-40B4-BE49-F238E27FC236}">
                <a16:creationId xmlns:a16="http://schemas.microsoft.com/office/drawing/2014/main" id="{9FD01C6A-723C-4970-A2EA-80EC63CC1C68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35">
            <a:extLst>
              <a:ext uri="{FF2B5EF4-FFF2-40B4-BE49-F238E27FC236}">
                <a16:creationId xmlns:a16="http://schemas.microsoft.com/office/drawing/2014/main" id="{52A597B0-3AE6-49DA-832D-702C2E1638AD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68" name="Freeform 58">
            <a:extLst>
              <a:ext uri="{FF2B5EF4-FFF2-40B4-BE49-F238E27FC236}">
                <a16:creationId xmlns:a16="http://schemas.microsoft.com/office/drawing/2014/main" id="{C04BC216-79F1-43D3-8AD5-B2AC64A9CD2C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83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8843768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프로젝트에 활용된 테이블들의 모델</a:t>
            </a:r>
            <a:endParaRPr lang="en-US" altLang="ko-KR" sz="4000" b="1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BOOK</a:t>
            </a:r>
            <a:r>
              <a:rPr kumimoji="0" lang="en-US" altLang="ko-KR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: </a:t>
            </a:r>
            <a:r>
              <a:rPr kumimoji="0" lang="ko-KR" altLang="en-US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책 테이블</a:t>
            </a:r>
            <a:endParaRPr kumimoji="0" lang="en-US" altLang="ko-KR" sz="4000" b="1" i="0" u="none" strike="noStrike" cap="none" normalizeH="0" dirty="0" smtClean="0">
              <a:ln>
                <a:noFill/>
              </a:ln>
              <a:solidFill>
                <a:srgbClr val="FFFFF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baseline="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1. BOOKID : </a:t>
            </a:r>
            <a:r>
              <a:rPr lang="ko-KR" altLang="en-US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책의 고유 코드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4000" b="1" baseline="0" dirty="0" err="1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기본키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 2. BOOKNAME : </a:t>
            </a:r>
            <a:r>
              <a:rPr kumimoji="0" lang="ko-KR" altLang="en-US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책 이름</a:t>
            </a:r>
            <a:endParaRPr kumimoji="0" lang="en-US" altLang="ko-KR" sz="4000" b="1" i="0" u="none" strike="noStrike" cap="none" normalizeH="0" dirty="0" smtClean="0">
              <a:ln>
                <a:noFill/>
              </a:ln>
              <a:solidFill>
                <a:srgbClr val="FFFFF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baseline="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3.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PUBLISHER : </a:t>
            </a:r>
            <a:r>
              <a:rPr lang="ko-KR" altLang="en-US" sz="4000" b="1" dirty="0" err="1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출판사명</a:t>
            </a:r>
            <a:endParaRPr lang="en-US" altLang="ko-KR" sz="4000" b="1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 4. 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PRICE :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책 가격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03" name="Rectangle 132">
            <a:extLst>
              <a:ext uri="{FF2B5EF4-FFF2-40B4-BE49-F238E27FC236}">
                <a16:creationId xmlns:a16="http://schemas.microsoft.com/office/drawing/2014/main" id="{902550F4-4F17-44C8-8DAB-75CC78CF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" name="Rectangle 45">
            <a:extLst>
              <a:ext uri="{FF2B5EF4-FFF2-40B4-BE49-F238E27FC236}">
                <a16:creationId xmlns:a16="http://schemas.microsoft.com/office/drawing/2014/main" id="{5E0FBDF8-CC94-4618-B2F2-CD1677BA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3. </a:t>
            </a:r>
            <a:r>
              <a:rPr kumimoji="0" lang="ko-KR" altLang="en-US" sz="74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kumimoji="0" lang="ko-KR" altLang="en-US" sz="7400" b="1" i="0" u="none" strike="noStrike" cap="none" normalizeH="0" baseline="0" dirty="0" err="1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수행절차</a:t>
            </a:r>
            <a:r>
              <a:rPr kumimoji="0" lang="en-US" altLang="ko-KR" sz="74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(4/16)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8" name="Rectangle 293">
            <a:extLst>
              <a:ext uri="{FF2B5EF4-FFF2-40B4-BE49-F238E27FC236}">
                <a16:creationId xmlns:a16="http://schemas.microsoft.com/office/drawing/2014/main" id="{859F4B7B-11C9-4B55-B9B8-F202A21E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87" y="4429919"/>
            <a:ext cx="7920000" cy="1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7E5B1FD-30F6-4743-B91A-3DDF0A0B09F8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B773E51-EA27-4C20-9E32-7CE97F473628}"/>
              </a:ext>
            </a:extLst>
          </p:cNvPr>
          <p:cNvSpPr>
            <a:spLocks noEditPoints="1"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16 h 32"/>
              <a:gd name="T2" fmla="*/ 18 w 32"/>
              <a:gd name="T3" fmla="*/ 16 h 32"/>
              <a:gd name="T4" fmla="*/ 16 w 32"/>
              <a:gd name="T5" fmla="*/ 16 h 32"/>
              <a:gd name="T6" fmla="*/ 16 w 32"/>
              <a:gd name="T7" fmla="*/ 16 h 32"/>
              <a:gd name="T8" fmla="*/ 16 w 32"/>
              <a:gd name="T9" fmla="*/ 16 h 32"/>
              <a:gd name="T10" fmla="*/ 16 w 32"/>
              <a:gd name="T11" fmla="*/ 0 h 32"/>
              <a:gd name="T12" fmla="*/ 16 w 32"/>
              <a:gd name="T13" fmla="*/ 0 h 32"/>
              <a:gd name="T14" fmla="*/ 10 w 32"/>
              <a:gd name="T15" fmla="*/ 2 h 32"/>
              <a:gd name="T16" fmla="*/ 6 w 32"/>
              <a:gd name="T17" fmla="*/ 4 h 32"/>
              <a:gd name="T18" fmla="*/ 2 w 32"/>
              <a:gd name="T19" fmla="*/ 10 h 32"/>
              <a:gd name="T20" fmla="*/ 0 w 32"/>
              <a:gd name="T21" fmla="*/ 16 h 32"/>
              <a:gd name="T22" fmla="*/ 0 w 32"/>
              <a:gd name="T23" fmla="*/ 16 h 32"/>
              <a:gd name="T24" fmla="*/ 2 w 32"/>
              <a:gd name="T25" fmla="*/ 22 h 32"/>
              <a:gd name="T26" fmla="*/ 6 w 32"/>
              <a:gd name="T27" fmla="*/ 28 h 32"/>
              <a:gd name="T28" fmla="*/ 10 w 32"/>
              <a:gd name="T29" fmla="*/ 30 h 32"/>
              <a:gd name="T30" fmla="*/ 16 w 32"/>
              <a:gd name="T31" fmla="*/ 32 h 32"/>
              <a:gd name="T32" fmla="*/ 16 w 32"/>
              <a:gd name="T33" fmla="*/ 32 h 32"/>
              <a:gd name="T34" fmla="*/ 22 w 32"/>
              <a:gd name="T35" fmla="*/ 30 h 32"/>
              <a:gd name="T36" fmla="*/ 28 w 32"/>
              <a:gd name="T37" fmla="*/ 28 h 32"/>
              <a:gd name="T38" fmla="*/ 32 w 32"/>
              <a:gd name="T39" fmla="*/ 22 h 32"/>
              <a:gd name="T40" fmla="*/ 32 w 32"/>
              <a:gd name="T41" fmla="*/ 16 h 32"/>
              <a:gd name="T42" fmla="*/ 32 w 32"/>
              <a:gd name="T43" fmla="*/ 16 h 32"/>
              <a:gd name="T44" fmla="*/ 32 w 32"/>
              <a:gd name="T45" fmla="*/ 10 h 32"/>
              <a:gd name="T46" fmla="*/ 28 w 32"/>
              <a:gd name="T47" fmla="*/ 4 h 32"/>
              <a:gd name="T48" fmla="*/ 22 w 32"/>
              <a:gd name="T49" fmla="*/ 2 h 32"/>
              <a:gd name="T50" fmla="*/ 16 w 32"/>
              <a:gd name="T51" fmla="*/ 0 h 32"/>
              <a:gd name="T52" fmla="*/ 16 w 32"/>
              <a:gd name="T5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" h="32">
                <a:moveTo>
                  <a:pt x="16" y="16"/>
                </a:moveTo>
                <a:lnTo>
                  <a:pt x="18" y="16"/>
                </a:lnTo>
                <a:lnTo>
                  <a:pt x="16" y="16"/>
                </a:lnTo>
                <a:lnTo>
                  <a:pt x="16" y="16"/>
                </a:lnTo>
                <a:lnTo>
                  <a:pt x="16" y="16"/>
                </a:lnTo>
                <a:close/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67A3700-87FA-4346-B7E5-D69A31A51BDE}"/>
              </a:ext>
            </a:extLst>
          </p:cNvPr>
          <p:cNvSpPr>
            <a:spLocks/>
          </p:cNvSpPr>
          <p:nvPr/>
        </p:nvSpPr>
        <p:spPr bwMode="auto">
          <a:xfrm>
            <a:off x="3844924" y="2529681"/>
            <a:ext cx="3175" cy="0"/>
          </a:xfrm>
          <a:custGeom>
            <a:avLst/>
            <a:gdLst>
              <a:gd name="T0" fmla="*/ 0 w 2"/>
              <a:gd name="T1" fmla="*/ 2 w 2"/>
              <a:gd name="T2" fmla="*/ 0 w 2"/>
              <a:gd name="T3" fmla="*/ 0 w 2"/>
              <a:gd name="T4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F2B7EF8-8A1A-4C08-9ADE-2C1FB253184E}"/>
              </a:ext>
            </a:extLst>
          </p:cNvPr>
          <p:cNvSpPr>
            <a:spLocks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0 h 32"/>
              <a:gd name="T2" fmla="*/ 16 w 32"/>
              <a:gd name="T3" fmla="*/ 0 h 32"/>
              <a:gd name="T4" fmla="*/ 10 w 32"/>
              <a:gd name="T5" fmla="*/ 2 h 32"/>
              <a:gd name="T6" fmla="*/ 6 w 32"/>
              <a:gd name="T7" fmla="*/ 4 h 32"/>
              <a:gd name="T8" fmla="*/ 2 w 32"/>
              <a:gd name="T9" fmla="*/ 10 h 32"/>
              <a:gd name="T10" fmla="*/ 0 w 32"/>
              <a:gd name="T11" fmla="*/ 16 h 32"/>
              <a:gd name="T12" fmla="*/ 0 w 32"/>
              <a:gd name="T13" fmla="*/ 16 h 32"/>
              <a:gd name="T14" fmla="*/ 2 w 32"/>
              <a:gd name="T15" fmla="*/ 22 h 32"/>
              <a:gd name="T16" fmla="*/ 6 w 32"/>
              <a:gd name="T17" fmla="*/ 28 h 32"/>
              <a:gd name="T18" fmla="*/ 10 w 32"/>
              <a:gd name="T19" fmla="*/ 30 h 32"/>
              <a:gd name="T20" fmla="*/ 16 w 32"/>
              <a:gd name="T21" fmla="*/ 32 h 32"/>
              <a:gd name="T22" fmla="*/ 16 w 32"/>
              <a:gd name="T23" fmla="*/ 32 h 32"/>
              <a:gd name="T24" fmla="*/ 22 w 32"/>
              <a:gd name="T25" fmla="*/ 30 h 32"/>
              <a:gd name="T26" fmla="*/ 28 w 32"/>
              <a:gd name="T27" fmla="*/ 28 h 32"/>
              <a:gd name="T28" fmla="*/ 32 w 32"/>
              <a:gd name="T29" fmla="*/ 22 h 32"/>
              <a:gd name="T30" fmla="*/ 32 w 32"/>
              <a:gd name="T31" fmla="*/ 16 h 32"/>
              <a:gd name="T32" fmla="*/ 32 w 32"/>
              <a:gd name="T33" fmla="*/ 16 h 32"/>
              <a:gd name="T34" fmla="*/ 32 w 32"/>
              <a:gd name="T35" fmla="*/ 10 h 32"/>
              <a:gd name="T36" fmla="*/ 28 w 32"/>
              <a:gd name="T37" fmla="*/ 4 h 32"/>
              <a:gd name="T38" fmla="*/ 22 w 32"/>
              <a:gd name="T39" fmla="*/ 2 h 32"/>
              <a:gd name="T40" fmla="*/ 16 w 32"/>
              <a:gd name="T41" fmla="*/ 0 h 32"/>
              <a:gd name="T42" fmla="*/ 16 w 32"/>
              <a:gd name="T4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Freeform 52">
            <a:extLst>
              <a:ext uri="{FF2B5EF4-FFF2-40B4-BE49-F238E27FC236}">
                <a16:creationId xmlns:a16="http://schemas.microsoft.com/office/drawing/2014/main" id="{E1D8D3A5-E8E0-4DF3-A926-E3B7B51C1E4B}"/>
              </a:ext>
            </a:extLst>
          </p:cNvPr>
          <p:cNvSpPr>
            <a:spLocks/>
          </p:cNvSpPr>
          <p:nvPr/>
        </p:nvSpPr>
        <p:spPr bwMode="auto">
          <a:xfrm>
            <a:off x="1949449" y="9491663"/>
            <a:ext cx="3417888" cy="1165225"/>
          </a:xfrm>
          <a:custGeom>
            <a:avLst/>
            <a:gdLst>
              <a:gd name="T0" fmla="*/ 2153 w 2153"/>
              <a:gd name="T1" fmla="*/ 734 h 734"/>
              <a:gd name="T2" fmla="*/ 2153 w 2153"/>
              <a:gd name="T3" fmla="*/ 176 h 734"/>
              <a:gd name="T4" fmla="*/ 2153 w 2153"/>
              <a:gd name="T5" fmla="*/ 176 h 734"/>
              <a:gd name="T6" fmla="*/ 2151 w 2153"/>
              <a:gd name="T7" fmla="*/ 158 h 734"/>
              <a:gd name="T8" fmla="*/ 2149 w 2153"/>
              <a:gd name="T9" fmla="*/ 140 h 734"/>
              <a:gd name="T10" fmla="*/ 2145 w 2153"/>
              <a:gd name="T11" fmla="*/ 124 h 734"/>
              <a:gd name="T12" fmla="*/ 2139 w 2153"/>
              <a:gd name="T13" fmla="*/ 108 h 734"/>
              <a:gd name="T14" fmla="*/ 2133 w 2153"/>
              <a:gd name="T15" fmla="*/ 92 h 734"/>
              <a:gd name="T16" fmla="*/ 2125 w 2153"/>
              <a:gd name="T17" fmla="*/ 78 h 734"/>
              <a:gd name="T18" fmla="*/ 2115 w 2153"/>
              <a:gd name="T19" fmla="*/ 64 h 734"/>
              <a:gd name="T20" fmla="*/ 2103 w 2153"/>
              <a:gd name="T21" fmla="*/ 52 h 734"/>
              <a:gd name="T22" fmla="*/ 2091 w 2153"/>
              <a:gd name="T23" fmla="*/ 40 h 734"/>
              <a:gd name="T24" fmla="*/ 2079 w 2153"/>
              <a:gd name="T25" fmla="*/ 30 h 734"/>
              <a:gd name="T26" fmla="*/ 2065 w 2153"/>
              <a:gd name="T27" fmla="*/ 22 h 734"/>
              <a:gd name="T28" fmla="*/ 2051 w 2153"/>
              <a:gd name="T29" fmla="*/ 14 h 734"/>
              <a:gd name="T30" fmla="*/ 2035 w 2153"/>
              <a:gd name="T31" fmla="*/ 8 h 734"/>
              <a:gd name="T32" fmla="*/ 2019 w 2153"/>
              <a:gd name="T33" fmla="*/ 4 h 734"/>
              <a:gd name="T34" fmla="*/ 2003 w 2153"/>
              <a:gd name="T35" fmla="*/ 0 h 734"/>
              <a:gd name="T36" fmla="*/ 1985 w 2153"/>
              <a:gd name="T37" fmla="*/ 0 h 734"/>
              <a:gd name="T38" fmla="*/ 166 w 2153"/>
              <a:gd name="T39" fmla="*/ 0 h 734"/>
              <a:gd name="T40" fmla="*/ 166 w 2153"/>
              <a:gd name="T41" fmla="*/ 0 h 734"/>
              <a:gd name="T42" fmla="*/ 150 w 2153"/>
              <a:gd name="T43" fmla="*/ 0 h 734"/>
              <a:gd name="T44" fmla="*/ 134 w 2153"/>
              <a:gd name="T45" fmla="*/ 4 h 734"/>
              <a:gd name="T46" fmla="*/ 118 w 2153"/>
              <a:gd name="T47" fmla="*/ 8 h 734"/>
              <a:gd name="T48" fmla="*/ 102 w 2153"/>
              <a:gd name="T49" fmla="*/ 14 h 734"/>
              <a:gd name="T50" fmla="*/ 88 w 2153"/>
              <a:gd name="T51" fmla="*/ 22 h 734"/>
              <a:gd name="T52" fmla="*/ 74 w 2153"/>
              <a:gd name="T53" fmla="*/ 30 h 734"/>
              <a:gd name="T54" fmla="*/ 60 w 2153"/>
              <a:gd name="T55" fmla="*/ 40 h 734"/>
              <a:gd name="T56" fmla="*/ 48 w 2153"/>
              <a:gd name="T57" fmla="*/ 52 h 734"/>
              <a:gd name="T58" fmla="*/ 38 w 2153"/>
              <a:gd name="T59" fmla="*/ 64 h 734"/>
              <a:gd name="T60" fmla="*/ 28 w 2153"/>
              <a:gd name="T61" fmla="*/ 78 h 734"/>
              <a:gd name="T62" fmla="*/ 20 w 2153"/>
              <a:gd name="T63" fmla="*/ 92 h 734"/>
              <a:gd name="T64" fmla="*/ 12 w 2153"/>
              <a:gd name="T65" fmla="*/ 108 h 734"/>
              <a:gd name="T66" fmla="*/ 8 w 2153"/>
              <a:gd name="T67" fmla="*/ 124 h 734"/>
              <a:gd name="T68" fmla="*/ 4 w 2153"/>
              <a:gd name="T69" fmla="*/ 140 h 734"/>
              <a:gd name="T70" fmla="*/ 0 w 2153"/>
              <a:gd name="T71" fmla="*/ 158 h 734"/>
              <a:gd name="T72" fmla="*/ 0 w 2153"/>
              <a:gd name="T73" fmla="*/ 176 h 734"/>
              <a:gd name="T74" fmla="*/ 0 w 2153"/>
              <a:gd name="T75" fmla="*/ 734 h 734"/>
              <a:gd name="T76" fmla="*/ 2153 w 2153"/>
              <a:gd name="T77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53" h="734">
                <a:moveTo>
                  <a:pt x="2153" y="734"/>
                </a:moveTo>
                <a:lnTo>
                  <a:pt x="2153" y="176"/>
                </a:lnTo>
                <a:lnTo>
                  <a:pt x="2153" y="176"/>
                </a:lnTo>
                <a:lnTo>
                  <a:pt x="2151" y="158"/>
                </a:lnTo>
                <a:lnTo>
                  <a:pt x="2149" y="140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2"/>
                </a:lnTo>
                <a:lnTo>
                  <a:pt x="2125" y="78"/>
                </a:lnTo>
                <a:lnTo>
                  <a:pt x="2115" y="64"/>
                </a:lnTo>
                <a:lnTo>
                  <a:pt x="2103" y="52"/>
                </a:lnTo>
                <a:lnTo>
                  <a:pt x="2091" y="40"/>
                </a:lnTo>
                <a:lnTo>
                  <a:pt x="2079" y="30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0"/>
                </a:lnTo>
                <a:lnTo>
                  <a:pt x="1985" y="0"/>
                </a:lnTo>
                <a:lnTo>
                  <a:pt x="166" y="0"/>
                </a:lnTo>
                <a:lnTo>
                  <a:pt x="166" y="0"/>
                </a:lnTo>
                <a:lnTo>
                  <a:pt x="150" y="0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0"/>
                </a:lnTo>
                <a:lnTo>
                  <a:pt x="60" y="40"/>
                </a:lnTo>
                <a:lnTo>
                  <a:pt x="48" y="52"/>
                </a:lnTo>
                <a:lnTo>
                  <a:pt x="38" y="64"/>
                </a:lnTo>
                <a:lnTo>
                  <a:pt x="28" y="78"/>
                </a:lnTo>
                <a:lnTo>
                  <a:pt x="20" y="92"/>
                </a:lnTo>
                <a:lnTo>
                  <a:pt x="12" y="108"/>
                </a:lnTo>
                <a:lnTo>
                  <a:pt x="8" y="124"/>
                </a:lnTo>
                <a:lnTo>
                  <a:pt x="4" y="140"/>
                </a:lnTo>
                <a:lnTo>
                  <a:pt x="0" y="158"/>
                </a:lnTo>
                <a:lnTo>
                  <a:pt x="0" y="176"/>
                </a:lnTo>
                <a:lnTo>
                  <a:pt x="0" y="734"/>
                </a:lnTo>
                <a:lnTo>
                  <a:pt x="2153" y="7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" name="Freeform 58">
            <a:extLst>
              <a:ext uri="{FF2B5EF4-FFF2-40B4-BE49-F238E27FC236}">
                <a16:creationId xmlns:a16="http://schemas.microsoft.com/office/drawing/2014/main" id="{DF39D83F-D531-4F3A-8CD2-9CB65F166F22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4" name="Rectangle 133">
            <a:extLst>
              <a:ext uri="{FF2B5EF4-FFF2-40B4-BE49-F238E27FC236}">
                <a16:creationId xmlns:a16="http://schemas.microsoft.com/office/drawing/2014/main" id="{15D84F4C-0884-4BE0-8DAB-9B9BCD29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542" y="3940668"/>
            <a:ext cx="6720102" cy="31624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6/25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7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29">
            <a:extLst>
              <a:ext uri="{FF2B5EF4-FFF2-40B4-BE49-F238E27FC236}">
                <a16:creationId xmlns:a16="http://schemas.microsoft.com/office/drawing/2014/main" id="{9FD01C6A-723C-4970-A2EA-80EC63CC1C68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35">
            <a:extLst>
              <a:ext uri="{FF2B5EF4-FFF2-40B4-BE49-F238E27FC236}">
                <a16:creationId xmlns:a16="http://schemas.microsoft.com/office/drawing/2014/main" id="{52A597B0-3AE6-49DA-832D-702C2E1638AD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68" name="Freeform 58">
            <a:extLst>
              <a:ext uri="{FF2B5EF4-FFF2-40B4-BE49-F238E27FC236}">
                <a16:creationId xmlns:a16="http://schemas.microsoft.com/office/drawing/2014/main" id="{C04BC216-79F1-43D3-8AD5-B2AC64A9CD2C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83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920284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프로젝트에 활용된 테이블들의 모델</a:t>
            </a:r>
            <a:endParaRPr lang="en-US" altLang="ko-KR" sz="4000" b="1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CUSTOMER</a:t>
            </a:r>
            <a:r>
              <a:rPr kumimoji="0" lang="en-US" altLang="ko-KR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: </a:t>
            </a:r>
            <a:r>
              <a:rPr kumimoji="0" lang="ko-KR" altLang="en-US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고객 테이블</a:t>
            </a:r>
            <a:endParaRPr kumimoji="0" lang="en-US" altLang="ko-KR" sz="4000" b="1" i="0" u="none" strike="noStrike" cap="none" normalizeH="0" dirty="0" smtClean="0">
              <a:ln>
                <a:noFill/>
              </a:ln>
              <a:solidFill>
                <a:srgbClr val="FFFFF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baseline="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1. CUSTID : </a:t>
            </a:r>
            <a:r>
              <a:rPr lang="ko-KR" altLang="en-US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고객의 고유 코드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4000" b="1" baseline="0" dirty="0" err="1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기본키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 2. NAME :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고객</a:t>
            </a:r>
            <a:r>
              <a:rPr kumimoji="0" lang="ko-KR" altLang="en-US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이름</a:t>
            </a:r>
            <a:endParaRPr kumimoji="0" lang="en-US" altLang="ko-KR" sz="4000" b="1" i="0" u="none" strike="noStrike" cap="none" normalizeH="0" dirty="0" smtClean="0">
              <a:ln>
                <a:noFill/>
              </a:ln>
              <a:solidFill>
                <a:srgbClr val="FFFFF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baseline="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3.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ADDRESS :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고객 주소</a:t>
            </a:r>
            <a:endParaRPr lang="en-US" altLang="ko-KR" sz="4000" b="1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 4. 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PHONE :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고객 연락처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03" name="Rectangle 132">
            <a:extLst>
              <a:ext uri="{FF2B5EF4-FFF2-40B4-BE49-F238E27FC236}">
                <a16:creationId xmlns:a16="http://schemas.microsoft.com/office/drawing/2014/main" id="{902550F4-4F17-44C8-8DAB-75CC78CF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" name="Rectangle 45">
            <a:extLst>
              <a:ext uri="{FF2B5EF4-FFF2-40B4-BE49-F238E27FC236}">
                <a16:creationId xmlns:a16="http://schemas.microsoft.com/office/drawing/2014/main" id="{5E0FBDF8-CC94-4618-B2F2-CD1677BA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3.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kumimoji="0" lang="ko-KR" altLang="en-US" sz="7400" b="1" i="0" u="none" strike="noStrike" cap="none" normalizeH="0" baseline="0" dirty="0" err="1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수행절차</a:t>
            </a:r>
            <a:r>
              <a:rPr kumimoji="0" lang="en-US" altLang="ko-KR" sz="74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(5/16)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8" name="Rectangle 293">
            <a:extLst>
              <a:ext uri="{FF2B5EF4-FFF2-40B4-BE49-F238E27FC236}">
                <a16:creationId xmlns:a16="http://schemas.microsoft.com/office/drawing/2014/main" id="{859F4B7B-11C9-4B55-B9B8-F202A21E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87" y="4429919"/>
            <a:ext cx="7920000" cy="1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7E5B1FD-30F6-4743-B91A-3DDF0A0B09F8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B773E51-EA27-4C20-9E32-7CE97F473628}"/>
              </a:ext>
            </a:extLst>
          </p:cNvPr>
          <p:cNvSpPr>
            <a:spLocks noEditPoints="1"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16 h 32"/>
              <a:gd name="T2" fmla="*/ 18 w 32"/>
              <a:gd name="T3" fmla="*/ 16 h 32"/>
              <a:gd name="T4" fmla="*/ 16 w 32"/>
              <a:gd name="T5" fmla="*/ 16 h 32"/>
              <a:gd name="T6" fmla="*/ 16 w 32"/>
              <a:gd name="T7" fmla="*/ 16 h 32"/>
              <a:gd name="T8" fmla="*/ 16 w 32"/>
              <a:gd name="T9" fmla="*/ 16 h 32"/>
              <a:gd name="T10" fmla="*/ 16 w 32"/>
              <a:gd name="T11" fmla="*/ 0 h 32"/>
              <a:gd name="T12" fmla="*/ 16 w 32"/>
              <a:gd name="T13" fmla="*/ 0 h 32"/>
              <a:gd name="T14" fmla="*/ 10 w 32"/>
              <a:gd name="T15" fmla="*/ 2 h 32"/>
              <a:gd name="T16" fmla="*/ 6 w 32"/>
              <a:gd name="T17" fmla="*/ 4 h 32"/>
              <a:gd name="T18" fmla="*/ 2 w 32"/>
              <a:gd name="T19" fmla="*/ 10 h 32"/>
              <a:gd name="T20" fmla="*/ 0 w 32"/>
              <a:gd name="T21" fmla="*/ 16 h 32"/>
              <a:gd name="T22" fmla="*/ 0 w 32"/>
              <a:gd name="T23" fmla="*/ 16 h 32"/>
              <a:gd name="T24" fmla="*/ 2 w 32"/>
              <a:gd name="T25" fmla="*/ 22 h 32"/>
              <a:gd name="T26" fmla="*/ 6 w 32"/>
              <a:gd name="T27" fmla="*/ 28 h 32"/>
              <a:gd name="T28" fmla="*/ 10 w 32"/>
              <a:gd name="T29" fmla="*/ 30 h 32"/>
              <a:gd name="T30" fmla="*/ 16 w 32"/>
              <a:gd name="T31" fmla="*/ 32 h 32"/>
              <a:gd name="T32" fmla="*/ 16 w 32"/>
              <a:gd name="T33" fmla="*/ 32 h 32"/>
              <a:gd name="T34" fmla="*/ 22 w 32"/>
              <a:gd name="T35" fmla="*/ 30 h 32"/>
              <a:gd name="T36" fmla="*/ 28 w 32"/>
              <a:gd name="T37" fmla="*/ 28 h 32"/>
              <a:gd name="T38" fmla="*/ 32 w 32"/>
              <a:gd name="T39" fmla="*/ 22 h 32"/>
              <a:gd name="T40" fmla="*/ 32 w 32"/>
              <a:gd name="T41" fmla="*/ 16 h 32"/>
              <a:gd name="T42" fmla="*/ 32 w 32"/>
              <a:gd name="T43" fmla="*/ 16 h 32"/>
              <a:gd name="T44" fmla="*/ 32 w 32"/>
              <a:gd name="T45" fmla="*/ 10 h 32"/>
              <a:gd name="T46" fmla="*/ 28 w 32"/>
              <a:gd name="T47" fmla="*/ 4 h 32"/>
              <a:gd name="T48" fmla="*/ 22 w 32"/>
              <a:gd name="T49" fmla="*/ 2 h 32"/>
              <a:gd name="T50" fmla="*/ 16 w 32"/>
              <a:gd name="T51" fmla="*/ 0 h 32"/>
              <a:gd name="T52" fmla="*/ 16 w 32"/>
              <a:gd name="T5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" h="32">
                <a:moveTo>
                  <a:pt x="16" y="16"/>
                </a:moveTo>
                <a:lnTo>
                  <a:pt x="18" y="16"/>
                </a:lnTo>
                <a:lnTo>
                  <a:pt x="16" y="16"/>
                </a:lnTo>
                <a:lnTo>
                  <a:pt x="16" y="16"/>
                </a:lnTo>
                <a:lnTo>
                  <a:pt x="16" y="16"/>
                </a:lnTo>
                <a:close/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67A3700-87FA-4346-B7E5-D69A31A51BDE}"/>
              </a:ext>
            </a:extLst>
          </p:cNvPr>
          <p:cNvSpPr>
            <a:spLocks/>
          </p:cNvSpPr>
          <p:nvPr/>
        </p:nvSpPr>
        <p:spPr bwMode="auto">
          <a:xfrm>
            <a:off x="3844924" y="2529681"/>
            <a:ext cx="3175" cy="0"/>
          </a:xfrm>
          <a:custGeom>
            <a:avLst/>
            <a:gdLst>
              <a:gd name="T0" fmla="*/ 0 w 2"/>
              <a:gd name="T1" fmla="*/ 2 w 2"/>
              <a:gd name="T2" fmla="*/ 0 w 2"/>
              <a:gd name="T3" fmla="*/ 0 w 2"/>
              <a:gd name="T4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F2B7EF8-8A1A-4C08-9ADE-2C1FB253184E}"/>
              </a:ext>
            </a:extLst>
          </p:cNvPr>
          <p:cNvSpPr>
            <a:spLocks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0 h 32"/>
              <a:gd name="T2" fmla="*/ 16 w 32"/>
              <a:gd name="T3" fmla="*/ 0 h 32"/>
              <a:gd name="T4" fmla="*/ 10 w 32"/>
              <a:gd name="T5" fmla="*/ 2 h 32"/>
              <a:gd name="T6" fmla="*/ 6 w 32"/>
              <a:gd name="T7" fmla="*/ 4 h 32"/>
              <a:gd name="T8" fmla="*/ 2 w 32"/>
              <a:gd name="T9" fmla="*/ 10 h 32"/>
              <a:gd name="T10" fmla="*/ 0 w 32"/>
              <a:gd name="T11" fmla="*/ 16 h 32"/>
              <a:gd name="T12" fmla="*/ 0 w 32"/>
              <a:gd name="T13" fmla="*/ 16 h 32"/>
              <a:gd name="T14" fmla="*/ 2 w 32"/>
              <a:gd name="T15" fmla="*/ 22 h 32"/>
              <a:gd name="T16" fmla="*/ 6 w 32"/>
              <a:gd name="T17" fmla="*/ 28 h 32"/>
              <a:gd name="T18" fmla="*/ 10 w 32"/>
              <a:gd name="T19" fmla="*/ 30 h 32"/>
              <a:gd name="T20" fmla="*/ 16 w 32"/>
              <a:gd name="T21" fmla="*/ 32 h 32"/>
              <a:gd name="T22" fmla="*/ 16 w 32"/>
              <a:gd name="T23" fmla="*/ 32 h 32"/>
              <a:gd name="T24" fmla="*/ 22 w 32"/>
              <a:gd name="T25" fmla="*/ 30 h 32"/>
              <a:gd name="T26" fmla="*/ 28 w 32"/>
              <a:gd name="T27" fmla="*/ 28 h 32"/>
              <a:gd name="T28" fmla="*/ 32 w 32"/>
              <a:gd name="T29" fmla="*/ 22 h 32"/>
              <a:gd name="T30" fmla="*/ 32 w 32"/>
              <a:gd name="T31" fmla="*/ 16 h 32"/>
              <a:gd name="T32" fmla="*/ 32 w 32"/>
              <a:gd name="T33" fmla="*/ 16 h 32"/>
              <a:gd name="T34" fmla="*/ 32 w 32"/>
              <a:gd name="T35" fmla="*/ 10 h 32"/>
              <a:gd name="T36" fmla="*/ 28 w 32"/>
              <a:gd name="T37" fmla="*/ 4 h 32"/>
              <a:gd name="T38" fmla="*/ 22 w 32"/>
              <a:gd name="T39" fmla="*/ 2 h 32"/>
              <a:gd name="T40" fmla="*/ 16 w 32"/>
              <a:gd name="T41" fmla="*/ 0 h 32"/>
              <a:gd name="T42" fmla="*/ 16 w 32"/>
              <a:gd name="T4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Freeform 52">
            <a:extLst>
              <a:ext uri="{FF2B5EF4-FFF2-40B4-BE49-F238E27FC236}">
                <a16:creationId xmlns:a16="http://schemas.microsoft.com/office/drawing/2014/main" id="{E1D8D3A5-E8E0-4DF3-A926-E3B7B51C1E4B}"/>
              </a:ext>
            </a:extLst>
          </p:cNvPr>
          <p:cNvSpPr>
            <a:spLocks/>
          </p:cNvSpPr>
          <p:nvPr/>
        </p:nvSpPr>
        <p:spPr bwMode="auto">
          <a:xfrm>
            <a:off x="1949449" y="9491663"/>
            <a:ext cx="3417888" cy="1165225"/>
          </a:xfrm>
          <a:custGeom>
            <a:avLst/>
            <a:gdLst>
              <a:gd name="T0" fmla="*/ 2153 w 2153"/>
              <a:gd name="T1" fmla="*/ 734 h 734"/>
              <a:gd name="T2" fmla="*/ 2153 w 2153"/>
              <a:gd name="T3" fmla="*/ 176 h 734"/>
              <a:gd name="T4" fmla="*/ 2153 w 2153"/>
              <a:gd name="T5" fmla="*/ 176 h 734"/>
              <a:gd name="T6" fmla="*/ 2151 w 2153"/>
              <a:gd name="T7" fmla="*/ 158 h 734"/>
              <a:gd name="T8" fmla="*/ 2149 w 2153"/>
              <a:gd name="T9" fmla="*/ 140 h 734"/>
              <a:gd name="T10" fmla="*/ 2145 w 2153"/>
              <a:gd name="T11" fmla="*/ 124 h 734"/>
              <a:gd name="T12" fmla="*/ 2139 w 2153"/>
              <a:gd name="T13" fmla="*/ 108 h 734"/>
              <a:gd name="T14" fmla="*/ 2133 w 2153"/>
              <a:gd name="T15" fmla="*/ 92 h 734"/>
              <a:gd name="T16" fmla="*/ 2125 w 2153"/>
              <a:gd name="T17" fmla="*/ 78 h 734"/>
              <a:gd name="T18" fmla="*/ 2115 w 2153"/>
              <a:gd name="T19" fmla="*/ 64 h 734"/>
              <a:gd name="T20" fmla="*/ 2103 w 2153"/>
              <a:gd name="T21" fmla="*/ 52 h 734"/>
              <a:gd name="T22" fmla="*/ 2091 w 2153"/>
              <a:gd name="T23" fmla="*/ 40 h 734"/>
              <a:gd name="T24" fmla="*/ 2079 w 2153"/>
              <a:gd name="T25" fmla="*/ 30 h 734"/>
              <a:gd name="T26" fmla="*/ 2065 w 2153"/>
              <a:gd name="T27" fmla="*/ 22 h 734"/>
              <a:gd name="T28" fmla="*/ 2051 w 2153"/>
              <a:gd name="T29" fmla="*/ 14 h 734"/>
              <a:gd name="T30" fmla="*/ 2035 w 2153"/>
              <a:gd name="T31" fmla="*/ 8 h 734"/>
              <a:gd name="T32" fmla="*/ 2019 w 2153"/>
              <a:gd name="T33" fmla="*/ 4 h 734"/>
              <a:gd name="T34" fmla="*/ 2003 w 2153"/>
              <a:gd name="T35" fmla="*/ 0 h 734"/>
              <a:gd name="T36" fmla="*/ 1985 w 2153"/>
              <a:gd name="T37" fmla="*/ 0 h 734"/>
              <a:gd name="T38" fmla="*/ 166 w 2153"/>
              <a:gd name="T39" fmla="*/ 0 h 734"/>
              <a:gd name="T40" fmla="*/ 166 w 2153"/>
              <a:gd name="T41" fmla="*/ 0 h 734"/>
              <a:gd name="T42" fmla="*/ 150 w 2153"/>
              <a:gd name="T43" fmla="*/ 0 h 734"/>
              <a:gd name="T44" fmla="*/ 134 w 2153"/>
              <a:gd name="T45" fmla="*/ 4 h 734"/>
              <a:gd name="T46" fmla="*/ 118 w 2153"/>
              <a:gd name="T47" fmla="*/ 8 h 734"/>
              <a:gd name="T48" fmla="*/ 102 w 2153"/>
              <a:gd name="T49" fmla="*/ 14 h 734"/>
              <a:gd name="T50" fmla="*/ 88 w 2153"/>
              <a:gd name="T51" fmla="*/ 22 h 734"/>
              <a:gd name="T52" fmla="*/ 74 w 2153"/>
              <a:gd name="T53" fmla="*/ 30 h 734"/>
              <a:gd name="T54" fmla="*/ 60 w 2153"/>
              <a:gd name="T55" fmla="*/ 40 h 734"/>
              <a:gd name="T56" fmla="*/ 48 w 2153"/>
              <a:gd name="T57" fmla="*/ 52 h 734"/>
              <a:gd name="T58" fmla="*/ 38 w 2153"/>
              <a:gd name="T59" fmla="*/ 64 h 734"/>
              <a:gd name="T60" fmla="*/ 28 w 2153"/>
              <a:gd name="T61" fmla="*/ 78 h 734"/>
              <a:gd name="T62" fmla="*/ 20 w 2153"/>
              <a:gd name="T63" fmla="*/ 92 h 734"/>
              <a:gd name="T64" fmla="*/ 12 w 2153"/>
              <a:gd name="T65" fmla="*/ 108 h 734"/>
              <a:gd name="T66" fmla="*/ 8 w 2153"/>
              <a:gd name="T67" fmla="*/ 124 h 734"/>
              <a:gd name="T68" fmla="*/ 4 w 2153"/>
              <a:gd name="T69" fmla="*/ 140 h 734"/>
              <a:gd name="T70" fmla="*/ 0 w 2153"/>
              <a:gd name="T71" fmla="*/ 158 h 734"/>
              <a:gd name="T72" fmla="*/ 0 w 2153"/>
              <a:gd name="T73" fmla="*/ 176 h 734"/>
              <a:gd name="T74" fmla="*/ 0 w 2153"/>
              <a:gd name="T75" fmla="*/ 734 h 734"/>
              <a:gd name="T76" fmla="*/ 2153 w 2153"/>
              <a:gd name="T77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53" h="734">
                <a:moveTo>
                  <a:pt x="2153" y="734"/>
                </a:moveTo>
                <a:lnTo>
                  <a:pt x="2153" y="176"/>
                </a:lnTo>
                <a:lnTo>
                  <a:pt x="2153" y="176"/>
                </a:lnTo>
                <a:lnTo>
                  <a:pt x="2151" y="158"/>
                </a:lnTo>
                <a:lnTo>
                  <a:pt x="2149" y="140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2"/>
                </a:lnTo>
                <a:lnTo>
                  <a:pt x="2125" y="78"/>
                </a:lnTo>
                <a:lnTo>
                  <a:pt x="2115" y="64"/>
                </a:lnTo>
                <a:lnTo>
                  <a:pt x="2103" y="52"/>
                </a:lnTo>
                <a:lnTo>
                  <a:pt x="2091" y="40"/>
                </a:lnTo>
                <a:lnTo>
                  <a:pt x="2079" y="30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0"/>
                </a:lnTo>
                <a:lnTo>
                  <a:pt x="1985" y="0"/>
                </a:lnTo>
                <a:lnTo>
                  <a:pt x="166" y="0"/>
                </a:lnTo>
                <a:lnTo>
                  <a:pt x="166" y="0"/>
                </a:lnTo>
                <a:lnTo>
                  <a:pt x="150" y="0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0"/>
                </a:lnTo>
                <a:lnTo>
                  <a:pt x="60" y="40"/>
                </a:lnTo>
                <a:lnTo>
                  <a:pt x="48" y="52"/>
                </a:lnTo>
                <a:lnTo>
                  <a:pt x="38" y="64"/>
                </a:lnTo>
                <a:lnTo>
                  <a:pt x="28" y="78"/>
                </a:lnTo>
                <a:lnTo>
                  <a:pt x="20" y="92"/>
                </a:lnTo>
                <a:lnTo>
                  <a:pt x="12" y="108"/>
                </a:lnTo>
                <a:lnTo>
                  <a:pt x="8" y="124"/>
                </a:lnTo>
                <a:lnTo>
                  <a:pt x="4" y="140"/>
                </a:lnTo>
                <a:lnTo>
                  <a:pt x="0" y="158"/>
                </a:lnTo>
                <a:lnTo>
                  <a:pt x="0" y="176"/>
                </a:lnTo>
                <a:lnTo>
                  <a:pt x="0" y="734"/>
                </a:lnTo>
                <a:lnTo>
                  <a:pt x="2153" y="7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" name="Freeform 58">
            <a:extLst>
              <a:ext uri="{FF2B5EF4-FFF2-40B4-BE49-F238E27FC236}">
                <a16:creationId xmlns:a16="http://schemas.microsoft.com/office/drawing/2014/main" id="{DF39D83F-D531-4F3A-8CD2-9CB65F166F22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4" name="Rectangle 133">
            <a:extLst>
              <a:ext uri="{FF2B5EF4-FFF2-40B4-BE49-F238E27FC236}">
                <a16:creationId xmlns:a16="http://schemas.microsoft.com/office/drawing/2014/main" id="{15D84F4C-0884-4BE0-8DAB-9B9BCD29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987" y="1831863"/>
            <a:ext cx="5891687" cy="82424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8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811</Words>
  <Application>Microsoft Office PowerPoint</Application>
  <PresentationFormat>사용자 지정</PresentationFormat>
  <Paragraphs>188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Noto Sans KR</vt:lpstr>
      <vt:lpstr>Noto Sans KR Black</vt:lpstr>
      <vt:lpstr>맑은 고딕</vt:lpstr>
      <vt:lpstr>에스코어 드림 6 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KB</cp:lastModifiedBy>
  <cp:revision>173</cp:revision>
  <dcterms:created xsi:type="dcterms:W3CDTF">2006-08-16T00:00:00Z</dcterms:created>
  <dcterms:modified xsi:type="dcterms:W3CDTF">2022-09-07T03:37:52Z</dcterms:modified>
</cp:coreProperties>
</file>