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" initials="K" lastIdx="1" clrIdx="0">
    <p:extLst>
      <p:ext uri="{19B8F6BF-5375-455C-9EA6-DF929625EA0E}">
        <p15:presenceInfo xmlns:p15="http://schemas.microsoft.com/office/powerpoint/2012/main" userId="K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2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7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0B2C-73A1-4D2B-82BA-ECC4913D5A7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0236-7820-42CB-AB5C-79B20464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racle.com/database/sqldeveloper/technologies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download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오라클 설치 및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21c express </a:t>
            </a:r>
            <a:r>
              <a:rPr lang="ko-KR" altLang="en-US" dirty="0" smtClean="0"/>
              <a:t>버전 기준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SQLDeveloper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7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상단의 리소스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-&gt;SQL Developer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2" y="2299364"/>
            <a:ext cx="11197274" cy="43979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29447" y="2377440"/>
            <a:ext cx="55695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464" y="3637467"/>
            <a:ext cx="55695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10155" y="5072451"/>
            <a:ext cx="1076500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/>
          <a:lstStyle/>
          <a:p>
            <a:r>
              <a:rPr lang="ko-KR" altLang="en-US" dirty="0" smtClean="0"/>
              <a:t>접근 링크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https://www.oracle.com/database/sqldeveloper/technologies/download/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7859"/>
            <a:ext cx="10026042" cy="29540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67472" y="5415915"/>
            <a:ext cx="1614228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1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/>
          <a:lstStyle/>
          <a:p>
            <a:r>
              <a:rPr lang="en-US" altLang="ko-KR" dirty="0" smtClean="0"/>
              <a:t>I review~ </a:t>
            </a:r>
            <a:r>
              <a:rPr lang="ko-KR" altLang="en-US" dirty="0" smtClean="0"/>
              <a:t>이 부분 체크</a:t>
            </a:r>
            <a:endParaRPr lang="en-US" altLang="ko-KR" dirty="0" smtClean="0"/>
          </a:p>
          <a:p>
            <a:r>
              <a:rPr lang="en-US" altLang="ko-KR" dirty="0" smtClean="0"/>
              <a:t>Download </a:t>
            </a:r>
            <a:r>
              <a:rPr lang="en-US" altLang="ko-KR" dirty="0" err="1" smtClean="0"/>
              <a:t>sqldeveloper</a:t>
            </a:r>
            <a:r>
              <a:rPr lang="en-US" altLang="ko-KR" dirty="0" smtClean="0"/>
              <a:t>~</a:t>
            </a:r>
            <a:r>
              <a:rPr lang="ko-KR" altLang="en-US" dirty="0" smtClean="0"/>
              <a:t>를 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2871327"/>
            <a:ext cx="6287377" cy="33056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43572" y="4001294"/>
            <a:ext cx="271203" cy="275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8897" y="4887119"/>
            <a:ext cx="3643053" cy="570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8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없다며 회원가입을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회원가입시</a:t>
            </a:r>
            <a:r>
              <a:rPr lang="ko-KR" altLang="en-US" dirty="0" smtClean="0"/>
              <a:t> 내 정보는 너무 자세히 잘 적을 필요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대충 적어도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54" y="2842107"/>
            <a:ext cx="2948346" cy="38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3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없다며 회원가입을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회원가입시</a:t>
            </a:r>
            <a:r>
              <a:rPr lang="ko-KR" altLang="en-US" dirty="0" smtClean="0"/>
              <a:t> 내 정보는 너무 자세히 잘 적을 필요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대충 적어도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누군가가 다운로드에 성공한다면 공유폴더에서 공유해도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86" y="3305871"/>
            <a:ext cx="3400034" cy="10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8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둘 다 압축을 풀되</a:t>
            </a:r>
            <a:r>
              <a:rPr lang="en-US" altLang="ko-KR" dirty="0" smtClean="0"/>
              <a:t>, SQL Developer</a:t>
            </a:r>
            <a:r>
              <a:rPr lang="ko-KR" altLang="en-US" dirty="0" smtClean="0"/>
              <a:t>는 압축을 풀면 설치가 끝이므로 원하는 위치에 압축을 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32" y="2843154"/>
            <a:ext cx="3628208" cy="1252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22" y="3304990"/>
            <a:ext cx="30103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OracleXE213_Win64 </a:t>
            </a:r>
            <a:r>
              <a:rPr lang="ko-KR" altLang="en-US" dirty="0" smtClean="0"/>
              <a:t>를 압축을 푼 뒤 </a:t>
            </a:r>
            <a:r>
              <a:rPr lang="en-US" altLang="ko-KR" dirty="0" smtClean="0"/>
              <a:t>setup</a:t>
            </a:r>
            <a:r>
              <a:rPr lang="ko-KR" altLang="en-US" dirty="0" smtClean="0"/>
              <a:t>을 더블 클릭한다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Oracle Database 21c Express Edition</a:t>
            </a:r>
            <a:r>
              <a:rPr lang="ko-KR" altLang="en-US" dirty="0" smtClean="0"/>
              <a:t>을 눌러도 상관은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SQL Developer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OracleXE213_Win64 </a:t>
            </a:r>
            <a:r>
              <a:rPr lang="ko-KR" altLang="en-US" dirty="0" smtClean="0"/>
              <a:t>설치된 후에 실행하자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2" y="3629645"/>
            <a:ext cx="5556718" cy="27997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05496" y="4925219"/>
            <a:ext cx="2595303" cy="5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4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70" y="2134133"/>
            <a:ext cx="490606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23" y="2124607"/>
            <a:ext cx="4867954" cy="37533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81457" y="5506258"/>
            <a:ext cx="890918" cy="31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1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8" t="3792"/>
          <a:stretch/>
        </p:blipFill>
        <p:spPr>
          <a:xfrm>
            <a:off x="3771900" y="2266949"/>
            <a:ext cx="4758077" cy="36110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81457" y="5506258"/>
            <a:ext cx="890918" cy="31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오라클이란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오라클과 </a:t>
            </a:r>
            <a:r>
              <a:rPr lang="en-US" altLang="ko-KR" dirty="0" smtClean="0"/>
              <a:t>SQL Developer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ko-KR" altLang="en-US" dirty="0" smtClean="0"/>
              <a:t>오라클 설치 </a:t>
            </a:r>
            <a:endParaRPr lang="en-US" altLang="ko-KR" dirty="0" smtClean="0"/>
          </a:p>
          <a:p>
            <a:r>
              <a:rPr lang="ko-KR" altLang="en-US" dirty="0" smtClean="0"/>
              <a:t>계정 설정</a:t>
            </a:r>
            <a:endParaRPr lang="en-US" altLang="ko-KR" dirty="0" smtClean="0"/>
          </a:p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주의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2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07" y="2219870"/>
            <a:ext cx="4734586" cy="35628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28707" y="4858544"/>
            <a:ext cx="728993" cy="170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4307" y="5468143"/>
            <a:ext cx="890918" cy="31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6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08" y="2623642"/>
            <a:ext cx="4715533" cy="355332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계정명은</a:t>
            </a:r>
            <a:r>
              <a:rPr lang="ko-KR" altLang="en-US" dirty="0" smtClean="0"/>
              <a:t> 되도록 영어로 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경로에 한글이 들어가면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안 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48082" y="5862390"/>
            <a:ext cx="890918" cy="31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9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비밀번호는 심플하게 </a:t>
            </a:r>
            <a:r>
              <a:rPr lang="en-US" altLang="ko-KR" dirty="0" smtClean="0">
                <a:solidFill>
                  <a:srgbClr val="FF0000"/>
                </a:solidFill>
              </a:rPr>
              <a:t>1234</a:t>
            </a:r>
            <a:r>
              <a:rPr lang="ko-KR" altLang="en-US" dirty="0" smtClean="0">
                <a:solidFill>
                  <a:srgbClr val="FF0000"/>
                </a:solidFill>
              </a:rPr>
              <a:t>로 하자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다른 걸 하게 된다면 절대 잊으면 안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94" y="2425158"/>
            <a:ext cx="4925112" cy="38867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95631" y="4053956"/>
            <a:ext cx="2272043" cy="765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7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설치를 누르면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ko-KR" altLang="en-US" dirty="0" err="1" smtClean="0"/>
              <a:t>롤백등이</a:t>
            </a:r>
            <a:r>
              <a:rPr lang="ko-KR" altLang="en-US" dirty="0" smtClean="0"/>
              <a:t> 발생해서 설치가 안 된다면 </a:t>
            </a:r>
            <a:r>
              <a:rPr lang="ko-KR" altLang="en-US" dirty="0" err="1" smtClean="0"/>
              <a:t>구글링</a:t>
            </a:r>
            <a:r>
              <a:rPr lang="ko-KR" altLang="en-US" dirty="0" smtClean="0"/>
              <a:t> 등을 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포맷해야하거나</a:t>
            </a:r>
            <a:r>
              <a:rPr lang="ko-KR" altLang="en-US" dirty="0" smtClean="0"/>
              <a:t> 자리를 옮겨야 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MSSQL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가 너무나 그리워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54" y="3171564"/>
            <a:ext cx="4523749" cy="3410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43407" y="6154613"/>
            <a:ext cx="890918" cy="31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설치를 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2475881"/>
            <a:ext cx="464884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433"/>
            <a:ext cx="10515600" cy="419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38506" y="4311131"/>
            <a:ext cx="2643519" cy="32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05556" y="5587481"/>
            <a:ext cx="1195719" cy="32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7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키 누르고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plus</a:t>
            </a:r>
            <a:r>
              <a:rPr lang="ko-KR" altLang="en-US" dirty="0" smtClean="0"/>
              <a:t>를 입력한 뒤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plus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37" y="2457450"/>
            <a:ext cx="2231199" cy="42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439525" cy="4351338"/>
          </a:xfrm>
        </p:spPr>
        <p:txBody>
          <a:bodyPr/>
          <a:lstStyle/>
          <a:p>
            <a:r>
              <a:rPr lang="ko-KR" altLang="en-US" dirty="0" smtClean="0"/>
              <a:t>사용자명 입력 </a:t>
            </a:r>
            <a:r>
              <a:rPr lang="en-US" altLang="ko-KR" dirty="0" smtClean="0"/>
              <a:t>: system</a:t>
            </a:r>
          </a:p>
          <a:p>
            <a:r>
              <a:rPr lang="ko-KR" altLang="en-US" dirty="0" smtClean="0"/>
              <a:t>비밀번호 입력 </a:t>
            </a:r>
            <a:r>
              <a:rPr lang="en-US" altLang="ko-KR" dirty="0" smtClean="0"/>
              <a:t>: 1234</a:t>
            </a:r>
          </a:p>
          <a:p>
            <a:pPr marL="0" indent="0">
              <a:buNone/>
            </a:pPr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 눌러도 아무 표시 안 나는 게 정상이니 참고할 것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71" y="3324036"/>
            <a:ext cx="561100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계정에는 많은 양의 데이터가 이미 있으므로 테스트할 계정을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녹색으로 된 건 안 해도 됨</a:t>
            </a:r>
            <a:endParaRPr lang="en-US" altLang="ko-KR" dirty="0" smtClean="0"/>
          </a:p>
          <a:p>
            <a:r>
              <a:rPr lang="ko-KR" altLang="en-US" dirty="0" smtClean="0"/>
              <a:t>다른 계정</a:t>
            </a:r>
            <a:r>
              <a:rPr lang="en-US" altLang="ko-KR" dirty="0" smtClean="0"/>
              <a:t>(ex </a:t>
            </a:r>
            <a:r>
              <a:rPr lang="en-US" altLang="ko-KR" dirty="0" err="1" smtClean="0"/>
              <a:t>mySky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하려면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c##</a:t>
            </a:r>
            <a:r>
              <a:rPr lang="en-US" altLang="ko-KR" dirty="0" err="1" smtClean="0"/>
              <a:t>mySky</a:t>
            </a:r>
            <a:r>
              <a:rPr lang="ko-KR" altLang="en-US" dirty="0" smtClean="0"/>
              <a:t>라고 해야 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즉 </a:t>
            </a:r>
            <a:r>
              <a:rPr lang="en-US" altLang="ko-KR" dirty="0" smtClean="0"/>
              <a:t>c##</a:t>
            </a:r>
            <a:r>
              <a:rPr lang="ko-KR" altLang="en-US" dirty="0" smtClean="0"/>
              <a:t>은 필수 문자</a:t>
            </a:r>
            <a:r>
              <a:rPr lang="en-US" altLang="ko-KR" dirty="0" smtClean="0"/>
              <a:t>(c## </a:t>
            </a:r>
            <a:r>
              <a:rPr lang="ko-KR" altLang="en-US" dirty="0" smtClean="0"/>
              <a:t>안 해도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되게끔 설정 가능 하니 참고하기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24600" y="298053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--</a:t>
            </a:r>
            <a:r>
              <a:rPr lang="ko-KR" altLang="en-US" dirty="0" err="1" smtClean="0">
                <a:solidFill>
                  <a:schemeClr val="accent6"/>
                </a:solidFill>
              </a:rPr>
              <a:t>scott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계</a:t>
            </a:r>
            <a:r>
              <a:rPr lang="ko-KR" altLang="en-US" dirty="0" smtClean="0">
                <a:solidFill>
                  <a:schemeClr val="accent6"/>
                </a:solidFill>
              </a:rPr>
              <a:t>정 생성</a:t>
            </a:r>
          </a:p>
          <a:p>
            <a:r>
              <a:rPr lang="ko-KR" altLang="en-US" dirty="0" err="1" smtClean="0"/>
              <a:t>create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c##</a:t>
            </a:r>
            <a:r>
              <a:rPr lang="ko-KR" altLang="en-US" dirty="0" err="1" smtClean="0"/>
              <a:t>scott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identified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tiger</a:t>
            </a:r>
            <a:r>
              <a:rPr lang="ko-KR" altLang="en-US" dirty="0" smtClean="0"/>
              <a:t>;</a:t>
            </a:r>
          </a:p>
          <a:p>
            <a:endParaRPr lang="ko-KR" altLang="en-US" dirty="0" smtClean="0"/>
          </a:p>
          <a:p>
            <a:r>
              <a:rPr lang="ko-KR" altLang="en-US" dirty="0" smtClean="0">
                <a:solidFill>
                  <a:schemeClr val="accent6"/>
                </a:solidFill>
              </a:rPr>
              <a:t>--기본적인 권한을 부여</a:t>
            </a:r>
          </a:p>
          <a:p>
            <a:r>
              <a:rPr lang="ko-KR" altLang="en-US" dirty="0" err="1" smtClean="0"/>
              <a:t>grant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connect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resource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to</a:t>
            </a:r>
            <a:r>
              <a:rPr lang="ko-KR" altLang="en-US" dirty="0" smtClean="0"/>
              <a:t> c##</a:t>
            </a:r>
            <a:r>
              <a:rPr lang="ko-KR" altLang="en-US" dirty="0" err="1" smtClean="0"/>
              <a:t>scott</a:t>
            </a:r>
            <a:r>
              <a:rPr lang="ko-KR" altLang="en-US" dirty="0" smtClean="0"/>
              <a:t>;</a:t>
            </a:r>
          </a:p>
          <a:p>
            <a:endParaRPr lang="ko-KR" altLang="en-US" dirty="0" smtClean="0"/>
          </a:p>
          <a:p>
            <a:r>
              <a:rPr lang="ko-KR" altLang="en-US" dirty="0" smtClean="0">
                <a:solidFill>
                  <a:schemeClr val="accent6"/>
                </a:solidFill>
              </a:rPr>
              <a:t>-- 추후 뷰 </a:t>
            </a:r>
            <a:r>
              <a:rPr lang="ko-KR" altLang="en-US" dirty="0" err="1" smtClean="0">
                <a:solidFill>
                  <a:schemeClr val="accent6"/>
                </a:solidFill>
              </a:rPr>
              <a:t>수업때</a:t>
            </a:r>
            <a:r>
              <a:rPr lang="ko-KR" altLang="en-US" dirty="0" smtClean="0">
                <a:solidFill>
                  <a:schemeClr val="accent6"/>
                </a:solidFill>
              </a:rPr>
              <a:t> 필요</a:t>
            </a:r>
          </a:p>
          <a:p>
            <a:r>
              <a:rPr lang="ko-KR" altLang="en-US" dirty="0" err="1" smtClean="0"/>
              <a:t>grant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create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view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to</a:t>
            </a:r>
            <a:r>
              <a:rPr lang="ko-KR" altLang="en-US" dirty="0" smtClean="0"/>
              <a:t> c##</a:t>
            </a:r>
            <a:r>
              <a:rPr lang="ko-KR" altLang="en-US" dirty="0" err="1" smtClean="0"/>
              <a:t>scott</a:t>
            </a:r>
            <a:r>
              <a:rPr lang="ko-KR" altLang="en-US" dirty="0" smtClean="0"/>
              <a:t>;</a:t>
            </a:r>
          </a:p>
          <a:p>
            <a:endParaRPr lang="ko-KR" altLang="en-US" dirty="0" smtClean="0"/>
          </a:p>
          <a:p>
            <a:r>
              <a:rPr lang="ko-KR" altLang="en-US" dirty="0" smtClean="0">
                <a:solidFill>
                  <a:schemeClr val="accent6"/>
                </a:solidFill>
              </a:rPr>
              <a:t>-- 유저에 대해서 용량 제한을 풀은 것</a:t>
            </a:r>
          </a:p>
          <a:p>
            <a:r>
              <a:rPr lang="ko-KR" altLang="en-US" dirty="0" smtClean="0">
                <a:solidFill>
                  <a:schemeClr val="accent6"/>
                </a:solidFill>
              </a:rPr>
              <a:t>-- 이거 안 하면 </a:t>
            </a:r>
            <a:r>
              <a:rPr lang="ko-KR" altLang="en-US" dirty="0" err="1" smtClean="0">
                <a:solidFill>
                  <a:schemeClr val="accent6"/>
                </a:solidFill>
              </a:rPr>
              <a:t>제대로된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crud를</a:t>
            </a:r>
            <a:r>
              <a:rPr lang="ko-KR" altLang="en-US" dirty="0" smtClean="0">
                <a:solidFill>
                  <a:schemeClr val="accent6"/>
                </a:solidFill>
              </a:rPr>
              <a:t> 할 수 없다.</a:t>
            </a:r>
          </a:p>
          <a:p>
            <a:r>
              <a:rPr lang="ko-KR" altLang="en-US" dirty="0" smtClean="0"/>
              <a:t>ALTER USER c##</a:t>
            </a:r>
            <a:r>
              <a:rPr lang="ko-KR" altLang="en-US" dirty="0" err="1" smtClean="0"/>
              <a:t>scott</a:t>
            </a:r>
            <a:r>
              <a:rPr lang="ko-KR" altLang="en-US" dirty="0" smtClean="0"/>
              <a:t> DEFAULT TABLESPACE USERS QUOTA UNLIMITED ON USERS;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57925" y="2334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--</a:t>
            </a:r>
            <a:r>
              <a:rPr lang="ko-KR" altLang="en-US" b="1" dirty="0" smtClean="0">
                <a:solidFill>
                  <a:schemeClr val="accent6"/>
                </a:solidFill>
              </a:rPr>
              <a:t>아이디 </a:t>
            </a:r>
            <a:r>
              <a:rPr lang="en-US" altLang="ko-KR" b="1" dirty="0" smtClean="0">
                <a:solidFill>
                  <a:schemeClr val="accent6"/>
                </a:solidFill>
              </a:rPr>
              <a:t>c##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scott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r>
              <a:rPr lang="en-US" altLang="ko-KR" b="1" dirty="0" smtClean="0">
                <a:solidFill>
                  <a:schemeClr val="accent6"/>
                </a:solidFill>
              </a:rPr>
              <a:t>--</a:t>
            </a:r>
            <a:r>
              <a:rPr lang="ko-KR" altLang="en-US" b="1" dirty="0" smtClean="0">
                <a:solidFill>
                  <a:schemeClr val="accent6"/>
                </a:solidFill>
              </a:rPr>
              <a:t>비번 </a:t>
            </a:r>
            <a:r>
              <a:rPr lang="en-US" altLang="ko-KR" b="1" dirty="0" smtClean="0">
                <a:solidFill>
                  <a:schemeClr val="accent6"/>
                </a:solidFill>
              </a:rPr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976861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다운받은 거 </a:t>
            </a:r>
            <a:r>
              <a:rPr lang="ko-KR" altLang="en-US" dirty="0" err="1" smtClean="0"/>
              <a:t>압축풀면</a:t>
            </a:r>
            <a:r>
              <a:rPr lang="ko-KR" altLang="en-US" dirty="0" smtClean="0"/>
              <a:t> 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85" y="2395518"/>
            <a:ext cx="5904494" cy="747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62" y="3189268"/>
            <a:ext cx="4314828" cy="1057275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>
            <a:off x="1571372" y="3368636"/>
            <a:ext cx="452590" cy="420707"/>
          </a:xfrm>
          <a:prstGeom prst="bentConnector3">
            <a:avLst>
              <a:gd name="adj1" fmla="val -5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812" y="4246543"/>
            <a:ext cx="2736844" cy="1239896"/>
          </a:xfrm>
          <a:prstGeom prst="rect">
            <a:avLst/>
          </a:prstGeom>
        </p:spPr>
      </p:pic>
      <p:cxnSp>
        <p:nvCxnSpPr>
          <p:cNvPr id="10" name="꺾인 연결선 9"/>
          <p:cNvCxnSpPr/>
          <p:nvPr/>
        </p:nvCxnSpPr>
        <p:spPr>
          <a:xfrm>
            <a:off x="1895222" y="4127500"/>
            <a:ext cx="452590" cy="420707"/>
          </a:xfrm>
          <a:prstGeom prst="bentConnector3">
            <a:avLst>
              <a:gd name="adj1" fmla="val -5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28556" y="4556681"/>
            <a:ext cx="1548143" cy="453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오라클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세계 최대의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회사 이름이자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회사에서 가장 밀고 있는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역시 이 회사 소유의 언어</a:t>
            </a:r>
            <a:endParaRPr lang="en-US" altLang="ko-KR" dirty="0" smtClean="0"/>
          </a:p>
          <a:p>
            <a:r>
              <a:rPr lang="ko-KR" altLang="en-US" dirty="0" smtClean="0"/>
              <a:t>오라클 이외에도 </a:t>
            </a:r>
            <a:r>
              <a:rPr lang="en-US" altLang="ko-KR" dirty="0" smtClean="0"/>
              <a:t>MySQL, MS-SQL</a:t>
            </a:r>
            <a:r>
              <a:rPr lang="ko-KR" altLang="en-US" dirty="0" smtClean="0"/>
              <a:t>등이 있고 현재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</a:t>
            </a:r>
            <a:endParaRPr lang="en-US" altLang="ko-KR" dirty="0" smtClean="0"/>
          </a:p>
          <a:p>
            <a:r>
              <a:rPr lang="ko-KR" altLang="en-US" dirty="0" smtClean="0"/>
              <a:t>비싼 가격의 유료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이나 개인용으로는 무료로 사용할 수 있고 우리가 사용할 버전은 </a:t>
            </a:r>
            <a:r>
              <a:rPr lang="en-US" altLang="ko-KR" dirty="0" smtClean="0"/>
              <a:t>Express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ko-KR" altLang="en-US" dirty="0" smtClean="0"/>
              <a:t>개인이 실습하기에는 이 정도면 충분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58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Develop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96" y="2438166"/>
            <a:ext cx="4706007" cy="33532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71956" y="5351221"/>
            <a:ext cx="929019" cy="34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Develop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22" y="2752527"/>
            <a:ext cx="577295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7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 하든 말든 상관없다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2552551"/>
            <a:ext cx="3924848" cy="21338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86256" y="4255995"/>
            <a:ext cx="929019" cy="34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20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c##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로 접속해보자</a:t>
            </a:r>
            <a:endParaRPr lang="en-US" altLang="ko-KR" dirty="0" smtClean="0"/>
          </a:p>
          <a:p>
            <a:r>
              <a:rPr lang="ko-KR" altLang="en-US" dirty="0" smtClean="0"/>
              <a:t>접속이 아무것도 없으므로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누른다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 이후엔 안 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3827"/>
          <a:stretch/>
        </p:blipFill>
        <p:spPr>
          <a:xfrm>
            <a:off x="3871672" y="3066772"/>
            <a:ext cx="3439005" cy="18386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76356" y="3337482"/>
            <a:ext cx="395619" cy="23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6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08" y="1825625"/>
            <a:ext cx="672878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33631" y="2184957"/>
            <a:ext cx="395619" cy="23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6181725" y="1143000"/>
            <a:ext cx="2295525" cy="857250"/>
          </a:xfrm>
          <a:prstGeom prst="wedgeRectCallout">
            <a:avLst>
              <a:gd name="adj1" fmla="val -83489"/>
              <a:gd name="adj2" fmla="val 7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아무거나 적기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09881" y="3337482"/>
            <a:ext cx="3767469" cy="567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8312628" y="2221191"/>
            <a:ext cx="3041172" cy="857250"/>
          </a:xfrm>
          <a:prstGeom prst="wedgeRectCallout">
            <a:avLst>
              <a:gd name="adj1" fmla="val -83489"/>
              <a:gd name="adj2" fmla="val 7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이름 </a:t>
            </a:r>
            <a:r>
              <a:rPr lang="en-US" altLang="ko-KR" dirty="0" smtClean="0"/>
              <a:t>: c##</a:t>
            </a:r>
            <a:r>
              <a:rPr lang="en-US" altLang="ko-KR" dirty="0" err="1" smtClean="0"/>
              <a:t>scott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 </a:t>
            </a:r>
            <a:r>
              <a:rPr lang="en-US" altLang="ko-KR" dirty="0" smtClean="0"/>
              <a:t>: tiger</a:t>
            </a:r>
          </a:p>
          <a:p>
            <a:pPr algn="ctr"/>
            <a:r>
              <a:rPr lang="ko-KR" altLang="en-US" dirty="0" smtClean="0"/>
              <a:t>비밀번호 저장 체크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71881" y="5744132"/>
            <a:ext cx="2110119" cy="567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76207" y="5638800"/>
            <a:ext cx="576594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9460391" y="4772025"/>
            <a:ext cx="2295525" cy="857250"/>
          </a:xfrm>
          <a:prstGeom prst="wedgeRectCallout">
            <a:avLst>
              <a:gd name="adj1" fmla="val -94277"/>
              <a:gd name="adj2" fmla="val 7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 눌러서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나타나면 접속 눌러서 끝내기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831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테스트 </a:t>
            </a:r>
            <a:r>
              <a:rPr lang="ko-KR" altLang="en-US" dirty="0" err="1" smtClean="0"/>
              <a:t>눌렀는</a:t>
            </a:r>
            <a:r>
              <a:rPr lang="ko-KR" altLang="en-US" dirty="0" smtClean="0"/>
              <a:t> 데 빨간 글자가 뜨거나 오류 메시지가 난다면 그 에러에 대해서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해봐야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경우들이 </a:t>
            </a:r>
            <a:r>
              <a:rPr lang="ko-KR" altLang="en-US" dirty="0" err="1" smtClean="0"/>
              <a:t>있었는</a:t>
            </a:r>
            <a:r>
              <a:rPr lang="ko-KR" altLang="en-US" dirty="0" smtClean="0"/>
              <a:t> 데 이에 대해서 매뉴얼을 남겨놓지 않은 것이 후회된다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66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45" y="1519944"/>
            <a:ext cx="2391109" cy="12479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62399" y="1506022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여기까지 됐다면 거의 끝났다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4267200" y="1974335"/>
            <a:ext cx="2295525" cy="857250"/>
          </a:xfrm>
          <a:prstGeom prst="wedgeRectCallout">
            <a:avLst>
              <a:gd name="adj1" fmla="val -154859"/>
              <a:gd name="adj2" fmla="val -1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앞으론 이거만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더블 클릭하면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9" y="3016251"/>
            <a:ext cx="4544059" cy="34294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32458" y="3937042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여기까지 됐다면 거의 끝났다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5937259" y="4405355"/>
            <a:ext cx="2635241" cy="857250"/>
          </a:xfrm>
          <a:prstGeom prst="wedgeRectCallout">
            <a:avLst>
              <a:gd name="adj1" fmla="val -154859"/>
              <a:gd name="adj2" fmla="val -1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여기에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44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쿼리문들을</a:t>
            </a:r>
            <a:r>
              <a:rPr lang="ko-KR" altLang="en-US" dirty="0" smtClean="0"/>
              <a:t> 위에서부터 한 줄씩 실행해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2025" y="2447925"/>
            <a:ext cx="56200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mytest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</a:t>
            </a:r>
          </a:p>
          <a:p>
            <a:r>
              <a:rPr lang="en-US" altLang="ko-KR" dirty="0" smtClean="0"/>
              <a:t>name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name) values (1, '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1');</a:t>
            </a:r>
          </a:p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name) values (2, '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2');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set name = '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' where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15" y="2447925"/>
            <a:ext cx="5373440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4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방법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한 줄씩 선택해서 </a:t>
            </a:r>
            <a:r>
              <a:rPr lang="en-US" altLang="ko-KR" dirty="0" err="1" smtClean="0"/>
              <a:t>ctrl+Enter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실행 방법</a:t>
            </a:r>
            <a:r>
              <a:rPr lang="en-US" altLang="ko-KR" dirty="0" smtClean="0"/>
              <a:t>2</a:t>
            </a:r>
          </a:p>
          <a:p>
            <a:r>
              <a:rPr lang="en-US" altLang="ko-KR" dirty="0" err="1" smtClean="0"/>
              <a:t>Ctrl+A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눌러서 전부 선택한 뒤 </a:t>
            </a:r>
            <a:r>
              <a:rPr lang="en-US" altLang="ko-KR" dirty="0" err="1" smtClean="0"/>
              <a:t>ctrl+Enter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61" y="4410000"/>
            <a:ext cx="3881008" cy="17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8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604" y="3410661"/>
            <a:ext cx="1914792" cy="118126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Scott-&gt;</a:t>
            </a:r>
            <a:r>
              <a:rPr lang="ko-KR" altLang="en-US" dirty="0" smtClean="0"/>
              <a:t>테이블 클릭하고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  을 누른 뒤</a:t>
            </a:r>
            <a:r>
              <a:rPr lang="en-US" altLang="ko-KR" dirty="0" smtClean="0"/>
              <a:t>, MYTEST</a:t>
            </a:r>
            <a:r>
              <a:rPr lang="ko-KR" altLang="en-US" dirty="0" smtClean="0"/>
              <a:t>가 보이는지 확인해보기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73" y="3420897"/>
            <a:ext cx="562053" cy="219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34" y="1825623"/>
            <a:ext cx="390940" cy="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오라클 접속 및 쿠키에 대한 메시지 뜨면 승인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1" y="2607699"/>
            <a:ext cx="10202597" cy="2787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15789" y="4463935"/>
            <a:ext cx="55695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1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종료시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Commit; </a:t>
            </a:r>
            <a:r>
              <a:rPr lang="ko-KR" altLang="en-US" dirty="0" smtClean="0"/>
              <a:t>을 실행한 뒤 끄거나 혹은 그냥 껐을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창이 나오면 변경사항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체크된 상태에서 끄면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그래야 테이블 추가한 것 등이 반영된다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만약 테이블 </a:t>
            </a:r>
            <a:r>
              <a:rPr lang="ko-KR" altLang="en-US" dirty="0" err="1" smtClean="0"/>
              <a:t>추가등을</a:t>
            </a:r>
            <a:r>
              <a:rPr lang="ko-KR" altLang="en-US" dirty="0" smtClean="0"/>
              <a:t> 반영하고 싶지 않다면 변경사항 롤백을 누른 뒤 종료하면 다시 시작했을 때 테이블이 아무 것도 없을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75" y="2387446"/>
            <a:ext cx="379147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2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Developer </a:t>
            </a:r>
            <a:r>
              <a:rPr lang="ko-KR" altLang="en-US" dirty="0" smtClean="0"/>
              <a:t>외에도 다양한 툴이 있으나 이 툴이 제일 일반적이고 공식적인 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인터넷으로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연습하는 사이트들도 많으니 참고하면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21c</a:t>
            </a:r>
            <a:r>
              <a:rPr lang="ko-KR" altLang="en-US" dirty="0" smtClean="0"/>
              <a:t>가 도저히 안 깔린다면 </a:t>
            </a:r>
            <a:r>
              <a:rPr lang="en-US" altLang="ko-KR" dirty="0" smtClean="0"/>
              <a:t>19c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11g</a:t>
            </a:r>
            <a:r>
              <a:rPr lang="ko-KR" altLang="en-US" dirty="0" smtClean="0"/>
              <a:t>와 같은 버전을 설치해도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오라클 책에 </a:t>
            </a:r>
            <a:r>
              <a:rPr lang="en-US" altLang="ko-KR" dirty="0" smtClean="0"/>
              <a:t>11g </a:t>
            </a:r>
            <a:r>
              <a:rPr lang="ko-KR" altLang="en-US" dirty="0" smtClean="0"/>
              <a:t>파일이 있는 것으로 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상단의 리소스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-&gt;Oracle Database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2" y="2299364"/>
            <a:ext cx="11197274" cy="43979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29447" y="2377440"/>
            <a:ext cx="55695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464" y="3637467"/>
            <a:ext cx="55695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2155" y="5053401"/>
            <a:ext cx="1076500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7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1989"/>
          <a:stretch/>
        </p:blipFill>
        <p:spPr>
          <a:xfrm>
            <a:off x="1137674" y="2388158"/>
            <a:ext cx="8068801" cy="3923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스크롤 내려서 </a:t>
            </a:r>
            <a:r>
              <a:rPr lang="en-US" altLang="ko-KR" dirty="0" smtClean="0"/>
              <a:t>Oracle Database Express Edition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70979" y="3148401"/>
            <a:ext cx="2510445" cy="43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249412"/>
            <a:ext cx="6657975" cy="3062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버전을 다운로드</a:t>
            </a:r>
            <a:endParaRPr lang="en-US" altLang="ko-KR" dirty="0"/>
          </a:p>
          <a:p>
            <a:r>
              <a:rPr lang="ko-KR" altLang="en-US" dirty="0" smtClean="0"/>
              <a:t>다운로드 링크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https://www.oracle.com/database/technologies/xe-downloads.html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09516" y="4241994"/>
            <a:ext cx="3215296" cy="43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5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다운로드 한 뒤 압축 풀기</a:t>
            </a:r>
            <a:endParaRPr lang="en-US" altLang="ko-KR" dirty="0" smtClean="0"/>
          </a:p>
          <a:p>
            <a:r>
              <a:rPr lang="ko-KR" altLang="en-US" dirty="0" smtClean="0"/>
              <a:t>공유 폴더에 올려놓고 일괄 배포해도 무방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9" y="2919368"/>
            <a:ext cx="238158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다운로드 한 뒤 압축 풀기</a:t>
            </a:r>
            <a:endParaRPr lang="en-US" altLang="ko-KR" dirty="0" smtClean="0"/>
          </a:p>
          <a:p>
            <a:r>
              <a:rPr lang="ko-KR" altLang="en-US" dirty="0" smtClean="0"/>
              <a:t>공유 폴더에 올려놓고 일괄 배포해도 무방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시간이 좀 걸리므로 </a:t>
            </a:r>
            <a:r>
              <a:rPr lang="en-US" altLang="ko-KR" dirty="0" smtClean="0"/>
              <a:t>SQL Developer</a:t>
            </a:r>
            <a:r>
              <a:rPr lang="ko-KR" altLang="en-US" dirty="0" smtClean="0"/>
              <a:t>도 다운로드 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9" y="2919368"/>
            <a:ext cx="238158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886</Words>
  <Application>Microsoft Office PowerPoint</Application>
  <PresentationFormat>와이드스크린</PresentationFormat>
  <Paragraphs>161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오라클 설치 및 활용</vt:lpstr>
      <vt:lpstr>순서</vt:lpstr>
      <vt:lpstr>오라클이란?</vt:lpstr>
      <vt:lpstr>오라클 다운로드</vt:lpstr>
      <vt:lpstr>오라클 다운로드</vt:lpstr>
      <vt:lpstr>오라클 다운로드</vt:lpstr>
      <vt:lpstr>오라클 다운로드</vt:lpstr>
      <vt:lpstr>오라클 다운로드</vt:lpstr>
      <vt:lpstr>오라클 다운로드</vt:lpstr>
      <vt:lpstr>SQL Developer 다운로드</vt:lpstr>
      <vt:lpstr>SQL Developer 다운로드</vt:lpstr>
      <vt:lpstr>SQL Developer 다운로드</vt:lpstr>
      <vt:lpstr>SQL Developer 다운로드</vt:lpstr>
      <vt:lpstr>SQL Developer 다운로드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오라클 설치</vt:lpstr>
      <vt:lpstr>계정 설정</vt:lpstr>
      <vt:lpstr>계정 설정</vt:lpstr>
      <vt:lpstr>계정 설정</vt:lpstr>
      <vt:lpstr>SQL Developer 설치</vt:lpstr>
      <vt:lpstr>동작 테스트</vt:lpstr>
      <vt:lpstr>동작 테스트</vt:lpstr>
      <vt:lpstr>동작 테스트</vt:lpstr>
      <vt:lpstr>동작 테스트</vt:lpstr>
      <vt:lpstr>동작 테스트</vt:lpstr>
      <vt:lpstr>동작 테스트</vt:lpstr>
      <vt:lpstr>동작 테스트</vt:lpstr>
      <vt:lpstr>동작 테스트</vt:lpstr>
      <vt:lpstr>동작 테스트</vt:lpstr>
      <vt:lpstr>동작 테스트</vt:lpstr>
      <vt:lpstr>종료시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설치 및 활용</dc:title>
  <dc:creator>KB</dc:creator>
  <cp:lastModifiedBy>KB</cp:lastModifiedBy>
  <cp:revision>15</cp:revision>
  <dcterms:created xsi:type="dcterms:W3CDTF">2022-09-19T05:10:10Z</dcterms:created>
  <dcterms:modified xsi:type="dcterms:W3CDTF">2022-09-19T06:30:00Z</dcterms:modified>
</cp:coreProperties>
</file>