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6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55BC-349F-9559-337C-2E5321464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A5AE7-6FA0-EC94-FF9B-C9B0CF1A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IBM 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C87E-7231-5AF3-D3DB-4723A901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Jasper Hu</a:t>
            </a:r>
          </a:p>
          <a:p>
            <a:r>
              <a:rPr lang="en-US" dirty="0">
                <a:solidFill>
                  <a:srgbClr val="FFFFFF"/>
                </a:solidFill>
              </a:rPr>
              <a:t>wh169</a:t>
            </a:r>
          </a:p>
          <a:p>
            <a:r>
              <a:rPr lang="en-US" dirty="0">
                <a:solidFill>
                  <a:srgbClr val="FFFFFF"/>
                </a:solidFill>
              </a:rPr>
              <a:t>Central Questions: Reducing attrition &amp; notable relationships between variables</a:t>
            </a:r>
          </a:p>
          <a:p>
            <a:r>
              <a:rPr lang="en-US" dirty="0">
                <a:solidFill>
                  <a:srgbClr val="FFFFFF"/>
                </a:solidFill>
              </a:rPr>
              <a:t>Class of 2025</a:t>
            </a:r>
          </a:p>
        </p:txBody>
      </p:sp>
    </p:spTree>
    <p:extLst>
      <p:ext uri="{BB962C8B-B14F-4D97-AF65-F5344CB8AC3E}">
        <p14:creationId xmlns:p14="http://schemas.microsoft.com/office/powerpoint/2010/main" val="20481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Cleaned dataset, normalized, and performed Principle Component Analysis</a:t>
            </a:r>
          </a:p>
          <a:p>
            <a:pPr lvl="1"/>
            <a:r>
              <a:rPr lang="en-US" dirty="0"/>
              <a:t>Centered around 0, Standard Deviation at 1</a:t>
            </a:r>
          </a:p>
          <a:p>
            <a:r>
              <a:rPr lang="en-US" dirty="0"/>
              <a:t>Illustrates significant covariances/relationships between variables on component axes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08329-0A51-5F93-DFE7-4EEB310A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95" y="2399396"/>
            <a:ext cx="4693484" cy="3697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3C78B-D9BD-F76F-5070-7277650A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1" y="2399396"/>
            <a:ext cx="4693484" cy="38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Notable Components from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10106-6092-132F-9AD9-F06F19F8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8" y="1108053"/>
            <a:ext cx="5774985" cy="4144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1A3A1-DE15-90B9-59A8-CA9FFDD0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83" y="1108053"/>
            <a:ext cx="5835666" cy="41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Apply K-Means algorithm</a:t>
            </a:r>
          </a:p>
          <a:p>
            <a:r>
              <a:rPr lang="en-US" dirty="0"/>
              <a:t>Group variables with similar representations on the 10 most significant components</a:t>
            </a:r>
          </a:p>
          <a:p>
            <a:r>
              <a:rPr lang="en-US" dirty="0"/>
              <a:t>Number of groups?</a:t>
            </a:r>
          </a:p>
          <a:p>
            <a:pPr lvl="1"/>
            <a:r>
              <a:rPr lang="en-US" dirty="0"/>
              <a:t>Minimize “inertia”</a:t>
            </a:r>
          </a:p>
          <a:p>
            <a:pPr lvl="1"/>
            <a:r>
              <a:rPr lang="en-US" dirty="0"/>
              <a:t>Not too fragmented</a:t>
            </a:r>
          </a:p>
          <a:p>
            <a:r>
              <a:rPr lang="en-US" dirty="0"/>
              <a:t>Number of Groups =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45D38-E13D-788B-07B3-520556E3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6" y="2039380"/>
            <a:ext cx="5757333" cy="457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81FDB-8C95-A8B1-0BEB-57723436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3" y="3775103"/>
            <a:ext cx="3695700" cy="28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Variables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543A3B-9B2A-722D-6BA2-C602458BB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91893"/>
              </p:ext>
            </p:extLst>
          </p:nvPr>
        </p:nvGraphicFramePr>
        <p:xfrm>
          <a:off x="0" y="1256242"/>
          <a:ext cx="12192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358778667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911244554"/>
                    </a:ext>
                  </a:extLst>
                </a:gridCol>
                <a:gridCol w="1913467">
                  <a:extLst>
                    <a:ext uri="{9D8B030D-6E8A-4147-A177-3AD203B41FA5}">
                      <a16:colId xmlns:a16="http://schemas.microsoft.com/office/drawing/2014/main" val="21374752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3496929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5924030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159176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Attrition</a:t>
                      </a:r>
                    </a:p>
                    <a:p>
                      <a:r>
                        <a:rPr lang="en-US" sz="1500" dirty="0" err="1"/>
                        <a:t>BusinessTravel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DistanceFromHome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EnvironmentSatis</a:t>
                      </a:r>
                      <a:r>
                        <a:rPr lang="en-US" sz="1500" dirty="0"/>
                        <a:t>.</a:t>
                      </a:r>
                    </a:p>
                    <a:p>
                      <a:r>
                        <a:rPr lang="en-US" sz="1500" dirty="0" err="1"/>
                        <a:t>MonthlyRate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OverTime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</a:t>
                      </a:r>
                    </a:p>
                    <a:p>
                      <a:r>
                        <a:rPr lang="en-US" sz="1500" dirty="0" err="1"/>
                        <a:t>JobLevel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MonthlyIncome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TotalWorkingYears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PercentSalaryHike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PerformanceRating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DailyRate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Education</a:t>
                      </a:r>
                    </a:p>
                    <a:p>
                      <a:r>
                        <a:rPr lang="en-US" sz="1500" dirty="0" err="1"/>
                        <a:t>EmployeeCount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EmployeeNumber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Gender</a:t>
                      </a:r>
                    </a:p>
                    <a:p>
                      <a:r>
                        <a:rPr lang="en-US" sz="1500" dirty="0" err="1"/>
                        <a:t>HourlyRate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JobInvolvement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JobSatisfaction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NumCompaniesWorked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Over18</a:t>
                      </a:r>
                    </a:p>
                    <a:p>
                      <a:r>
                        <a:rPr lang="en-US" sz="1500" dirty="0" err="1"/>
                        <a:t>RelationshipSatisfaction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StandardHours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StockOptionLevel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TrainingTimesLastYear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WorkLifeBalance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YearsAtCompany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YearsInCurrentRole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YearsSinceLastPromotion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6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7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V.S. Variables Within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50071-FA1E-209E-1792-D8451455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1083734"/>
            <a:ext cx="2983454" cy="261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19EFD-ECF3-9AA2-E311-8E10A525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90" y="1083734"/>
            <a:ext cx="2962878" cy="2618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7F06F-1D2E-5DF3-02E6-F72FF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44" y="1083735"/>
            <a:ext cx="3014364" cy="266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DE14A-F3F1-5BC8-1DAC-00AF8BD7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9" y="3750894"/>
            <a:ext cx="3288179" cy="2940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4FB10-AD6F-2E92-B3E2-6FA0CE29F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699" y="3917777"/>
            <a:ext cx="3200435" cy="27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809842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 &amp; Suggestions for Reducing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Less business travel</a:t>
            </a:r>
          </a:p>
          <a:p>
            <a:r>
              <a:rPr lang="en-US" dirty="0"/>
              <a:t>Set up offices closer to employees’ homes</a:t>
            </a:r>
          </a:p>
          <a:p>
            <a:pPr lvl="1"/>
            <a:r>
              <a:rPr lang="en-US" dirty="0"/>
              <a:t>Or hire employees closer to offices</a:t>
            </a:r>
          </a:p>
          <a:p>
            <a:r>
              <a:rPr lang="en-US" dirty="0"/>
              <a:t>Improve working environment</a:t>
            </a:r>
          </a:p>
          <a:p>
            <a:r>
              <a:rPr lang="en-US" dirty="0"/>
              <a:t>Less overtime</a:t>
            </a:r>
          </a:p>
        </p:txBody>
      </p:sp>
    </p:spTree>
    <p:extLst>
      <p:ext uri="{BB962C8B-B14F-4D97-AF65-F5344CB8AC3E}">
        <p14:creationId xmlns:p14="http://schemas.microsoft.com/office/powerpoint/2010/main" val="163833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Employee grouping</a:t>
            </a:r>
          </a:p>
          <a:p>
            <a:r>
              <a:rPr lang="en-US" dirty="0"/>
              <a:t>Incorporating more categorical data</a:t>
            </a:r>
          </a:p>
          <a:p>
            <a:pPr lvl="1"/>
            <a:r>
              <a:rPr lang="en-US" dirty="0" err="1"/>
              <a:t>EducationField</a:t>
            </a:r>
            <a:r>
              <a:rPr lang="en-US" dirty="0"/>
              <a:t>, Department,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44DD6-EEB2-CA4F-8E07-FA8A74B6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08" y="1249594"/>
            <a:ext cx="6223258" cy="48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18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175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IBM HR ANALYTICS</vt:lpstr>
      <vt:lpstr>PCA</vt:lpstr>
      <vt:lpstr>Some Notable Components from PCA</vt:lpstr>
      <vt:lpstr>Grouping Variables</vt:lpstr>
      <vt:lpstr>Grouping Variables</vt:lpstr>
      <vt:lpstr>Attrition V.S. Variables Within Group</vt:lpstr>
      <vt:lpstr>Findings &amp; Suggestions for Reducing Attrition</vt:lpstr>
      <vt:lpstr>Additional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</dc:title>
  <dc:creator>Jasper Hu</dc:creator>
  <cp:lastModifiedBy>Jasper Hu</cp:lastModifiedBy>
  <cp:revision>12</cp:revision>
  <dcterms:created xsi:type="dcterms:W3CDTF">2023-01-26T03:12:08Z</dcterms:created>
  <dcterms:modified xsi:type="dcterms:W3CDTF">2023-09-19T23:58:54Z</dcterms:modified>
</cp:coreProperties>
</file>