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Nunito Light" pitchFamily="2" charset="0"/>
      <p:regular r:id="rId17"/>
      <p: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Sora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5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a1c8f63ed0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2a1c8f63ed0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2a1c8f63ed0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2a1c8f63ed0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62e5233a2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62e5233a2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a1c8f63ed0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a1c8f63ed0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62e5233a2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262e5233a2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a1c8f63ed0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a1c8f63ed0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2a1c8f63ed0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2a1c8f63ed0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a1c8f63ed0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a1c8f63ed0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62e5233a2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62e5233a2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a1c8f63ed0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2a1c8f63ed0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a1c8f63ed0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2a1c8f63ed0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1c8f63ed0_0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1c8f63ed0_0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a1c8f63ed0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a1c8f63ed0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1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PvCT1-ibD1U?feature=oembed" TargetMode="Externa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hyperlink" Target="http://www.youtube.com/watch?v=PvCT1-ibD1U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1"/>
          <p:cNvSpPr txBox="1">
            <a:spLocks noGrp="1"/>
          </p:cNvSpPr>
          <p:nvPr>
            <p:ph type="ctrTitle"/>
          </p:nvPr>
        </p:nvSpPr>
        <p:spPr>
          <a:xfrm>
            <a:off x="653975" y="2774825"/>
            <a:ext cx="4370100" cy="11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PassPro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Manage passwords like a pro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pic>
        <p:nvPicPr>
          <p:cNvPr id="705" name="Google Shape;705;p21"/>
          <p:cNvPicPr preferRelativeResize="0"/>
          <p:nvPr/>
        </p:nvPicPr>
        <p:blipFill rotWithShape="1">
          <a:blip r:embed="rId3">
            <a:alphaModFix/>
          </a:blip>
          <a:srcRect l="6096" t="5095" r="4121" b="7804"/>
          <a:stretch/>
        </p:blipFill>
        <p:spPr>
          <a:xfrm>
            <a:off x="760150" y="1293250"/>
            <a:ext cx="1133850" cy="9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21"/>
          <p:cNvSpPr txBox="1">
            <a:spLocks noGrp="1"/>
          </p:cNvSpPr>
          <p:nvPr>
            <p:ph type="subTitle" idx="1"/>
          </p:nvPr>
        </p:nvSpPr>
        <p:spPr>
          <a:xfrm>
            <a:off x="760150" y="4283548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Kobiske, Evan Hesselink,  John Kohnen</a:t>
            </a:r>
            <a:endParaRPr/>
          </a:p>
        </p:txBody>
      </p:sp>
      <p:grpSp>
        <p:nvGrpSpPr>
          <p:cNvPr id="707" name="Google Shape;707;p21"/>
          <p:cNvGrpSpPr/>
          <p:nvPr/>
        </p:nvGrpSpPr>
        <p:grpSpPr>
          <a:xfrm>
            <a:off x="5177840" y="1233473"/>
            <a:ext cx="3374953" cy="2676563"/>
            <a:chOff x="5148240" y="1213448"/>
            <a:chExt cx="3374953" cy="2676563"/>
          </a:xfrm>
        </p:grpSpPr>
        <p:grpSp>
          <p:nvGrpSpPr>
            <p:cNvPr id="708" name="Google Shape;708;p21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09" name="Google Shape;709;p21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7" name="Google Shape;717;p21"/>
            <p:cNvSpPr/>
            <p:nvPr/>
          </p:nvSpPr>
          <p:spPr>
            <a:xfrm>
              <a:off x="6756905" y="3331665"/>
              <a:ext cx="323570" cy="155531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6048099" y="1992822"/>
              <a:ext cx="6608" cy="77234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6344236" y="1821005"/>
              <a:ext cx="327346" cy="131399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7379802" y="2174552"/>
              <a:ext cx="423166" cy="165915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7580708" y="2958941"/>
              <a:ext cx="85436" cy="160428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8240247" y="1261064"/>
              <a:ext cx="108447" cy="108388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6505138" y="1371577"/>
              <a:ext cx="121545" cy="121073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5442194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5509517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5442194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509517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7126914" y="2979592"/>
              <a:ext cx="33985" cy="33572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7194237" y="2912270"/>
              <a:ext cx="33985" cy="33041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7126914" y="2912270"/>
              <a:ext cx="33985" cy="33041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7194237" y="2979592"/>
              <a:ext cx="33985" cy="33572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6401705" y="1879536"/>
              <a:ext cx="52571" cy="52040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8286210" y="1697806"/>
              <a:ext cx="47143" cy="47674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8222723" y="3615765"/>
              <a:ext cx="33454" cy="33454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5649591" y="1243540"/>
              <a:ext cx="33454" cy="32864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6843404" y="1371577"/>
              <a:ext cx="517865" cy="515682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7731226" y="2764939"/>
              <a:ext cx="652509" cy="651093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5349677" y="3784338"/>
              <a:ext cx="1411104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5615133" y="3875734"/>
              <a:ext cx="879668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7107207" y="3142854"/>
              <a:ext cx="958496" cy="662893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7103372" y="3139550"/>
              <a:ext cx="966166" cy="669442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7177303" y="3206342"/>
              <a:ext cx="818306" cy="535920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173468" y="3203038"/>
              <a:ext cx="825445" cy="542469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173468" y="3369427"/>
              <a:ext cx="7139" cy="180725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6950141" y="3800741"/>
              <a:ext cx="1272625" cy="86026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6946836" y="3797495"/>
              <a:ext cx="1279233" cy="92516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6958873" y="3863166"/>
              <a:ext cx="1255160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7464649" y="3806228"/>
              <a:ext cx="243090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7461345" y="3802393"/>
              <a:ext cx="250230" cy="33985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7340388" y="3308122"/>
              <a:ext cx="439038" cy="37502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7369418" y="3278562"/>
              <a:ext cx="439038" cy="37502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7366113" y="3274727"/>
              <a:ext cx="445587" cy="382690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7437271" y="3476164"/>
              <a:ext cx="302742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7433436" y="3472919"/>
              <a:ext cx="309881" cy="47084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7470136" y="3487138"/>
              <a:ext cx="234830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7489253" y="3539120"/>
              <a:ext cx="198248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7486008" y="3535816"/>
              <a:ext cx="204739" cy="30740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7529257" y="3545139"/>
              <a:ext cx="11505" cy="11564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7551148" y="3545139"/>
              <a:ext cx="11564" cy="11564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7571917" y="3545139"/>
              <a:ext cx="11033" cy="11564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7593807" y="3545139"/>
              <a:ext cx="11033" cy="11564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7614635" y="3545139"/>
              <a:ext cx="11564" cy="11564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7636525" y="3545139"/>
              <a:ext cx="11564" cy="11564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7524832" y="3322342"/>
              <a:ext cx="127091" cy="127091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7521587" y="3319097"/>
              <a:ext cx="133582" cy="133582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7560411" y="3389665"/>
              <a:ext cx="56465" cy="28557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7556576" y="3386420"/>
              <a:ext cx="63605" cy="35106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7572507" y="3353555"/>
              <a:ext cx="32333" cy="32392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7541825" y="3581839"/>
              <a:ext cx="93637" cy="29029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7537990" y="3578534"/>
              <a:ext cx="100776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7134585" y="1285137"/>
              <a:ext cx="959027" cy="662893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7131340" y="1281833"/>
              <a:ext cx="965576" cy="670032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7204681" y="1349156"/>
              <a:ext cx="818837" cy="535389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7201376" y="1345320"/>
              <a:ext cx="825445" cy="542469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7201376" y="1512300"/>
              <a:ext cx="6608" cy="180666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6977518" y="1943023"/>
              <a:ext cx="1272625" cy="86026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6974214" y="1939778"/>
              <a:ext cx="1279764" cy="92516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6986251" y="2005449"/>
              <a:ext cx="1255160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7492557" y="1948511"/>
              <a:ext cx="243090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7489253" y="1945206"/>
              <a:ext cx="249699" cy="33454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7368297" y="1450405"/>
              <a:ext cx="438507" cy="375551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7397326" y="1420844"/>
              <a:ext cx="438507" cy="375551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7394022" y="1417599"/>
              <a:ext cx="445646" cy="382100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7464649" y="1618446"/>
              <a:ext cx="302742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7461345" y="1615201"/>
              <a:ext cx="309881" cy="47084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7497514" y="1629421"/>
              <a:ext cx="235420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7517221" y="1681934"/>
              <a:ext cx="198189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7513917" y="1678689"/>
              <a:ext cx="204739" cy="30150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7557166" y="1687952"/>
              <a:ext cx="10974" cy="11564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7579056" y="1687952"/>
              <a:ext cx="10974" cy="11564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7599294" y="1687952"/>
              <a:ext cx="11564" cy="11564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7621185" y="1687952"/>
              <a:ext cx="11564" cy="11564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7642544" y="1687952"/>
              <a:ext cx="11564" cy="11564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7664434" y="1687952"/>
              <a:ext cx="11564" cy="11564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7552800" y="1465215"/>
              <a:ext cx="126442" cy="126501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7549496" y="1461380"/>
              <a:ext cx="133582" cy="134172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7587789" y="1532007"/>
              <a:ext cx="56465" cy="28498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7584544" y="1528702"/>
              <a:ext cx="63546" cy="35106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7600415" y="1496428"/>
              <a:ext cx="31802" cy="31802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7569203" y="1724121"/>
              <a:ext cx="93637" cy="29029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7565898" y="1720817"/>
              <a:ext cx="100245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6772246" y="1753682"/>
              <a:ext cx="559993" cy="977022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731179" y="1693971"/>
              <a:ext cx="559993" cy="995726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6727934" y="1690725"/>
              <a:ext cx="566542" cy="1002216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6732301" y="1693971"/>
              <a:ext cx="558341" cy="80538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6728465" y="1690725"/>
              <a:ext cx="565480" cy="87088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6820392" y="1885023"/>
              <a:ext cx="176889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7032804" y="1885023"/>
              <a:ext cx="67912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7027848" y="2016364"/>
              <a:ext cx="176889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6924415" y="2016364"/>
              <a:ext cx="67912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6820392" y="1950163"/>
              <a:ext cx="94227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6945184" y="1950163"/>
              <a:ext cx="155531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6820392" y="2074955"/>
              <a:ext cx="176889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7032804" y="2074955"/>
              <a:ext cx="67912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6820392" y="2286245"/>
              <a:ext cx="176889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7032804" y="2286245"/>
              <a:ext cx="67912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7027848" y="2206886"/>
              <a:ext cx="176889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6924415" y="2206886"/>
              <a:ext cx="67912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7123669" y="2357403"/>
              <a:ext cx="67381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6820392" y="2140094"/>
              <a:ext cx="94227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6945184" y="2140094"/>
              <a:ext cx="155531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7017994" y="2427440"/>
              <a:ext cx="155531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7433436" y="2415403"/>
              <a:ext cx="731867" cy="521700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7430191" y="2412099"/>
              <a:ext cx="738947" cy="528839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7474502" y="2375989"/>
              <a:ext cx="731867" cy="88209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7471198" y="2372685"/>
              <a:ext cx="738475" cy="94758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7553862" y="2401715"/>
              <a:ext cx="33454" cy="33985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7606434" y="2401715"/>
              <a:ext cx="33985" cy="3398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7501349" y="2401715"/>
              <a:ext cx="33985" cy="3398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7473971" y="2464140"/>
              <a:ext cx="732398" cy="430246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7470667" y="2460305"/>
              <a:ext cx="739006" cy="437386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7778310" y="2564859"/>
              <a:ext cx="336078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7778310" y="2614657"/>
              <a:ext cx="122666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7941395" y="2614657"/>
              <a:ext cx="147270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7778310" y="2766237"/>
              <a:ext cx="217896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7778310" y="2667170"/>
              <a:ext cx="338851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7778310" y="2716969"/>
              <a:ext cx="112223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7915670" y="2716969"/>
              <a:ext cx="198720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7525953" y="2548397"/>
              <a:ext cx="219017" cy="219017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7516631" y="2550049"/>
              <a:ext cx="218486" cy="218427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7513386" y="2546213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7662251" y="2565921"/>
              <a:ext cx="54813" cy="54813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7985707" y="2216444"/>
              <a:ext cx="377203" cy="339087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8001047" y="2212904"/>
              <a:ext cx="345991" cy="345991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7997212" y="2199923"/>
              <a:ext cx="384873" cy="339382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8016388" y="2196442"/>
              <a:ext cx="345991" cy="345991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8070553" y="2285655"/>
              <a:ext cx="224505" cy="141842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8066718" y="2282410"/>
              <a:ext cx="231585" cy="148391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5843948" y="3263280"/>
              <a:ext cx="422576" cy="300500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5840112" y="3259976"/>
              <a:ext cx="429715" cy="307639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5151544" y="2042680"/>
              <a:ext cx="1807365" cy="1218402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5148240" y="2039376"/>
              <a:ext cx="1813973" cy="1225010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5151544" y="2076076"/>
              <a:ext cx="1807365" cy="1218402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5148240" y="2072771"/>
              <a:ext cx="1813973" cy="1225010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254977" y="2195380"/>
              <a:ext cx="1597198" cy="973777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5251673" y="2192076"/>
              <a:ext cx="1603806" cy="980917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6850543" y="2586749"/>
              <a:ext cx="6608" cy="189988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6032227" y="2110533"/>
              <a:ext cx="46022" cy="46022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6805111" y="3207404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5844479" y="3294434"/>
              <a:ext cx="421514" cy="77824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5841174" y="3291189"/>
              <a:ext cx="428122" cy="84315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5257691" y="3542955"/>
              <a:ext cx="1595074" cy="130868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5253856" y="3539120"/>
              <a:ext cx="1602744" cy="138538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5425733" y="3573047"/>
              <a:ext cx="112813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5422487" y="3569743"/>
              <a:ext cx="119893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5565334" y="3573047"/>
              <a:ext cx="113344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5562030" y="3569743"/>
              <a:ext cx="119952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5708712" y="3573047"/>
              <a:ext cx="112813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5705467" y="3569743"/>
              <a:ext cx="119893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5848314" y="3573047"/>
              <a:ext cx="112813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5845010" y="3569743"/>
              <a:ext cx="119952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5990099" y="3573047"/>
              <a:ext cx="112813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5986794" y="3569743"/>
              <a:ext cx="119362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6129641" y="3573047"/>
              <a:ext cx="112813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6126337" y="3569743"/>
              <a:ext cx="119421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6273078" y="3573047"/>
              <a:ext cx="112813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6269243" y="3569743"/>
              <a:ext cx="119893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6412621" y="3573047"/>
              <a:ext cx="112813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6409376" y="3569743"/>
              <a:ext cx="119362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6559303" y="3573047"/>
              <a:ext cx="112813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6556058" y="3569743"/>
              <a:ext cx="119362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5359531" y="3599304"/>
              <a:ext cx="112813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5356227" y="3596058"/>
              <a:ext cx="119362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5499074" y="3599304"/>
              <a:ext cx="112813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5495828" y="3596058"/>
              <a:ext cx="119893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5642510" y="3599304"/>
              <a:ext cx="112813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5639206" y="3596058"/>
              <a:ext cx="119421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5782053" y="3599304"/>
              <a:ext cx="112813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5778808" y="3596058"/>
              <a:ext cx="119893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923307" y="3599304"/>
              <a:ext cx="113344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5920003" y="3596058"/>
              <a:ext cx="119952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6063440" y="3599304"/>
              <a:ext cx="112813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6060136" y="3596058"/>
              <a:ext cx="119362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6206818" y="3599304"/>
              <a:ext cx="112813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6202982" y="3596058"/>
              <a:ext cx="119952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6346419" y="3599304"/>
              <a:ext cx="112813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6342584" y="3596058"/>
              <a:ext cx="119893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6493101" y="3599304"/>
              <a:ext cx="112813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6489797" y="3596058"/>
              <a:ext cx="119421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6632644" y="3599304"/>
              <a:ext cx="112813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6629399" y="3596058"/>
              <a:ext cx="119893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5370447" y="2293916"/>
              <a:ext cx="907045" cy="79205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5367201" y="2290611"/>
              <a:ext cx="913595" cy="79865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5370447" y="2293916"/>
              <a:ext cx="907045" cy="72278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5367201" y="2290611"/>
              <a:ext cx="913595" cy="78886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5462433" y="2316868"/>
              <a:ext cx="31271" cy="31271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5510048" y="2316868"/>
              <a:ext cx="31271" cy="31271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5415348" y="2316868"/>
              <a:ext cx="31271" cy="31271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5458597" y="2489275"/>
              <a:ext cx="556158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5458597" y="2588932"/>
              <a:ext cx="199841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5731192" y="2588932"/>
              <a:ext cx="240848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5458597" y="2892150"/>
              <a:ext cx="359089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5458597" y="2694017"/>
              <a:ext cx="561114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5458597" y="2793614"/>
              <a:ext cx="182318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5688474" y="2793614"/>
              <a:ext cx="326284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6337628" y="2408264"/>
              <a:ext cx="409477" cy="672215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6334383" y="2405019"/>
              <a:ext cx="416558" cy="678765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6397280" y="2535829"/>
              <a:ext cx="135824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6558772" y="2535829"/>
              <a:ext cx="53161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6641967" y="2535829"/>
              <a:ext cx="48795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6554937" y="2625042"/>
              <a:ext cx="135824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6476108" y="2625042"/>
              <a:ext cx="53161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6397280" y="2625042"/>
              <a:ext cx="48795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6397280" y="2580140"/>
              <a:ext cx="73458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6491980" y="2580140"/>
              <a:ext cx="119952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6641967" y="2580140"/>
              <a:ext cx="48795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6397280" y="2664456"/>
              <a:ext cx="135824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6558772" y="2664456"/>
              <a:ext cx="53161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6397280" y="2806772"/>
              <a:ext cx="135824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6558772" y="2806772"/>
              <a:ext cx="53161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6641967" y="2664456"/>
              <a:ext cx="48795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6554937" y="2753669"/>
              <a:ext cx="135824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6476108" y="2753669"/>
              <a:ext cx="53161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6397280" y="2753669"/>
              <a:ext cx="48795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6476108" y="2854919"/>
              <a:ext cx="53161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6397280" y="2854919"/>
              <a:ext cx="48795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6397280" y="2708236"/>
              <a:ext cx="73458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491980" y="2708236"/>
              <a:ext cx="119952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641967" y="2708236"/>
              <a:ext cx="48795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396218" y="2902534"/>
              <a:ext cx="119893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6396218" y="2946905"/>
              <a:ext cx="49326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5656730" y="2411037"/>
              <a:ext cx="707794" cy="605956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5695023" y="2385312"/>
              <a:ext cx="707263" cy="605425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5691778" y="2382007"/>
              <a:ext cx="714343" cy="611974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5647408" y="1634318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5644163" y="1630483"/>
              <a:ext cx="791519" cy="112282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5783174" y="1797993"/>
              <a:ext cx="513499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5779870" y="1794689"/>
              <a:ext cx="520048" cy="67971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5918351" y="1908565"/>
              <a:ext cx="243090" cy="75051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5915106" y="1904730"/>
              <a:ext cx="249640" cy="82131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5656199" y="1614611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5652895" y="1611366"/>
              <a:ext cx="792109" cy="112223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5742698" y="1644172"/>
              <a:ext cx="607608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5788662" y="1775572"/>
              <a:ext cx="520048" cy="67912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5953399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6006502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6063440" y="1795810"/>
              <a:ext cx="27377" cy="27436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6118136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6175074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5860882" y="1237521"/>
              <a:ext cx="328467" cy="328998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5857046" y="1234217"/>
              <a:ext cx="335606" cy="335606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5884424" y="1216693"/>
              <a:ext cx="328998" cy="328998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5881179" y="1213448"/>
              <a:ext cx="335547" cy="335547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975820" y="1391284"/>
              <a:ext cx="146208" cy="73104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5972575" y="1387508"/>
              <a:ext cx="152757" cy="80479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6007564" y="1298236"/>
              <a:ext cx="83253" cy="82722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6004318" y="1294401"/>
              <a:ext cx="89802" cy="89861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5927673" y="1888858"/>
              <a:ext cx="242559" cy="75582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5924369" y="1885554"/>
              <a:ext cx="249109" cy="82190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5808369" y="2463550"/>
              <a:ext cx="490488" cy="488836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5807248" y="2460305"/>
              <a:ext cx="492671" cy="495916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5808369" y="2421422"/>
              <a:ext cx="490488" cy="489367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5807248" y="2418117"/>
              <a:ext cx="492671" cy="495975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5" name="Google Shape;1015;p21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16" name="Google Shape;1016;p21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1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0"/>
          <p:cNvSpPr txBox="1">
            <a:spLocks noGrp="1"/>
          </p:cNvSpPr>
          <p:nvPr>
            <p:ph type="title" idx="4294967295"/>
          </p:nvPr>
        </p:nvSpPr>
        <p:spPr>
          <a:xfrm>
            <a:off x="716538" y="1157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Window UI (W/ Entry)</a:t>
            </a:r>
            <a:endParaRPr/>
          </a:p>
        </p:txBody>
      </p:sp>
      <p:pic>
        <p:nvPicPr>
          <p:cNvPr id="1101" name="Google Shape;11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488" y="688400"/>
            <a:ext cx="5275025" cy="41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1"/>
          <p:cNvSpPr txBox="1">
            <a:spLocks noGrp="1"/>
          </p:cNvSpPr>
          <p:nvPr>
            <p:ph type="title" idx="4294967295"/>
          </p:nvPr>
        </p:nvSpPr>
        <p:spPr>
          <a:xfrm>
            <a:off x="716525" y="1637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Entry UI</a:t>
            </a:r>
            <a:endParaRPr/>
          </a:p>
        </p:txBody>
      </p:sp>
      <p:pic>
        <p:nvPicPr>
          <p:cNvPr id="1107" name="Google Shape;11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138" y="736450"/>
            <a:ext cx="3831725" cy="41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2"/>
          <p:cNvSpPr txBox="1">
            <a:spLocks noGrp="1"/>
          </p:cNvSpPr>
          <p:nvPr>
            <p:ph type="title" idx="4294967295"/>
          </p:nvPr>
        </p:nvSpPr>
        <p:spPr>
          <a:xfrm>
            <a:off x="716525" y="1637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 Viewer UI</a:t>
            </a:r>
            <a:endParaRPr/>
          </a:p>
        </p:txBody>
      </p:sp>
      <p:pic>
        <p:nvPicPr>
          <p:cNvPr id="1113" name="Google Shape;11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712" y="873425"/>
            <a:ext cx="3810576" cy="41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3"/>
          <p:cNvSpPr txBox="1">
            <a:spLocks noGrp="1"/>
          </p:cNvSpPr>
          <p:nvPr>
            <p:ph type="title" idx="429496729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id="1119" name="Google Shape;1119;p33" title="PassPro Recording Official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947" y="1114375"/>
            <a:ext cx="7085015" cy="39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nline Media 1" title="PassPro Recording Official">
            <a:hlinkClick r:id="" action="ppaction://media"/>
            <a:extLst>
              <a:ext uri="{FF2B5EF4-FFF2-40B4-BE49-F238E27FC236}">
                <a16:creationId xmlns:a16="http://schemas.microsoft.com/office/drawing/2014/main" id="{C2DB35DC-1933-C056-8D85-A139F04F6A3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9050" y="0"/>
            <a:ext cx="9104313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125" name="Google Shape;1125;p34"/>
          <p:cNvSpPr txBox="1"/>
          <p:nvPr/>
        </p:nvSpPr>
        <p:spPr>
          <a:xfrm>
            <a:off x="849525" y="1343800"/>
            <a:ext cx="7530000" cy="30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Teamwork is critical to successful software projects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project development process and software development models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necessity of collaboration tools such as Discord and Gitlab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Resolving merge conflicts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Creating and adjusting milestones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OpenSSL in a development context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PassPro is a simple password managing system that encrypts, stores, and decrypts password entries from the user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Technology Stack (Tools Used)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Git/GitLab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QT Creator &amp; VS Code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CMake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OpenSSL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Catch2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Clang-format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BS::thread_pool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JSON for modern C++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GCC &amp; MinGW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GNU Make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22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1/2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23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Primary Objectives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Design a simple user friendly UI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User account creation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Encrypt, Store, and Decrypt user Entries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 Entries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Delete Entries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Edit Entries</a:t>
            </a:r>
            <a:endParaRPr/>
          </a:p>
        </p:txBody>
      </p:sp>
      <p:sp>
        <p:nvSpPr>
          <p:cNvPr id="1032" name="Google Shape;1032;p23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2/2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Google Shape;103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4538" r="-4548" b="18187"/>
          <a:stretch/>
        </p:blipFill>
        <p:spPr>
          <a:xfrm>
            <a:off x="-38625" y="0"/>
            <a:ext cx="9144000" cy="51435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</p:pic>
      <p:cxnSp>
        <p:nvCxnSpPr>
          <p:cNvPr id="1038" name="Google Shape;1038;p24"/>
          <p:cNvCxnSpPr/>
          <p:nvPr/>
        </p:nvCxnSpPr>
        <p:spPr>
          <a:xfrm>
            <a:off x="1104375" y="1953900"/>
            <a:ext cx="2556300" cy="873000"/>
          </a:xfrm>
          <a:prstGeom prst="straightConnector1">
            <a:avLst/>
          </a:prstGeom>
          <a:noFill/>
          <a:ln w="38100" cap="flat" cmpd="sng">
            <a:solidFill>
              <a:srgbClr val="E6B8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24"/>
          <p:cNvCxnSpPr/>
          <p:nvPr/>
        </p:nvCxnSpPr>
        <p:spPr>
          <a:xfrm flipH="1">
            <a:off x="1112025" y="1953900"/>
            <a:ext cx="2595000" cy="864900"/>
          </a:xfrm>
          <a:prstGeom prst="straightConnector1">
            <a:avLst/>
          </a:prstGeom>
          <a:noFill/>
          <a:ln w="38100" cap="flat" cmpd="sng">
            <a:solidFill>
              <a:srgbClr val="E6B8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0" name="Google Shape;1040;p24"/>
          <p:cNvCxnSpPr/>
          <p:nvPr/>
        </p:nvCxnSpPr>
        <p:spPr>
          <a:xfrm>
            <a:off x="5738175" y="3704950"/>
            <a:ext cx="2656800" cy="1129500"/>
          </a:xfrm>
          <a:prstGeom prst="straightConnector1">
            <a:avLst/>
          </a:prstGeom>
          <a:noFill/>
          <a:ln w="38100" cap="flat" cmpd="sng">
            <a:solidFill>
              <a:srgbClr val="E6B8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24"/>
          <p:cNvCxnSpPr/>
          <p:nvPr/>
        </p:nvCxnSpPr>
        <p:spPr>
          <a:xfrm rot="10800000" flipH="1">
            <a:off x="5745900" y="3699325"/>
            <a:ext cx="2618100" cy="1081200"/>
          </a:xfrm>
          <a:prstGeom prst="straightConnector1">
            <a:avLst/>
          </a:prstGeom>
          <a:noFill/>
          <a:ln w="38100" cap="flat" cmpd="sng">
            <a:solidFill>
              <a:srgbClr val="E6B8A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2" name="Google Shape;1042;p24"/>
          <p:cNvSpPr/>
          <p:nvPr/>
        </p:nvSpPr>
        <p:spPr>
          <a:xfrm>
            <a:off x="411050" y="2889475"/>
            <a:ext cx="1997700" cy="38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CryptographyStorage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3" name="Google Shape;1043;p24"/>
          <p:cNvSpPr/>
          <p:nvPr/>
        </p:nvSpPr>
        <p:spPr>
          <a:xfrm>
            <a:off x="411050" y="3274975"/>
            <a:ext cx="1997700" cy="38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latin typeface="Open Sans"/>
                <a:ea typeface="Open Sans"/>
                <a:cs typeface="Open Sans"/>
                <a:sym typeface="Open Sans"/>
              </a:rPr>
              <a:t>&lt;&lt;property&gt;&gt; +user: string</a:t>
            </a:r>
            <a:endParaRPr sz="700" u="sng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latin typeface="Open Sans"/>
                <a:ea typeface="Open Sans"/>
                <a:cs typeface="Open Sans"/>
                <a:sym typeface="Open Sans"/>
              </a:rPr>
              <a:t>&lt;&lt;property&gt;&gt; +key: secureString</a:t>
            </a:r>
            <a:endParaRPr sz="700" u="sng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44" name="Google Shape;1044;p24"/>
          <p:cNvCxnSpPr>
            <a:stCxn id="1045" idx="1"/>
            <a:endCxn id="1046" idx="1"/>
          </p:cNvCxnSpPr>
          <p:nvPr/>
        </p:nvCxnSpPr>
        <p:spPr>
          <a:xfrm>
            <a:off x="2367625" y="3262850"/>
            <a:ext cx="1173900" cy="48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045" name="Google Shape;1045;p24"/>
          <p:cNvSpPr txBox="1"/>
          <p:nvPr/>
        </p:nvSpPr>
        <p:spPr>
          <a:xfrm>
            <a:off x="2367625" y="3021950"/>
            <a:ext cx="2466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6" name="Google Shape;1046;p24"/>
          <p:cNvSpPr txBox="1"/>
          <p:nvPr/>
        </p:nvSpPr>
        <p:spPr>
          <a:xfrm>
            <a:off x="3541600" y="3503750"/>
            <a:ext cx="2466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5"/>
          <p:cNvSpPr txBox="1">
            <a:spLocks noGrp="1"/>
          </p:cNvSpPr>
          <p:nvPr>
            <p:ph type="subTitle" idx="1"/>
          </p:nvPr>
        </p:nvSpPr>
        <p:spPr>
          <a:xfrm>
            <a:off x="4511396" y="25717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Search Bar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Copy to Clipboard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Timed clipboard support, clearing clipboard after a few (20 or so) seconds (reference)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2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3552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Create Personal Account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Encrypt, Save, Decrypt Entries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Edit Entries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Delete Entries</a:t>
            </a:r>
            <a:endParaRPr/>
          </a:p>
        </p:txBody>
      </p:sp>
      <p:sp>
        <p:nvSpPr>
          <p:cNvPr id="1053" name="Google Shape;1053;p2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3552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1.0 (Current/Released)</a:t>
            </a:r>
            <a:endParaRPr/>
          </a:p>
        </p:txBody>
      </p:sp>
      <p:sp>
        <p:nvSpPr>
          <p:cNvPr id="1054" name="Google Shape;1054;p25"/>
          <p:cNvSpPr txBox="1">
            <a:spLocks noGrp="1"/>
          </p:cNvSpPr>
          <p:nvPr>
            <p:ph type="subTitle" idx="4"/>
          </p:nvPr>
        </p:nvSpPr>
        <p:spPr>
          <a:xfrm>
            <a:off x="4511403" y="1827600"/>
            <a:ext cx="3919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1.1 (In Development)</a:t>
            </a:r>
            <a:endParaRPr/>
          </a:p>
        </p:txBody>
      </p:sp>
      <p:sp>
        <p:nvSpPr>
          <p:cNvPr id="1055" name="Google Shape;1055;p2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26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uses QT libraries for the GUI</a:t>
            </a:r>
            <a:endParaRPr/>
          </a:p>
        </p:txBody>
      </p:sp>
      <p:sp>
        <p:nvSpPr>
          <p:cNvPr id="1061" name="Google Shape;1061;p26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Generates makefiles for GNU Make</a:t>
            </a:r>
            <a:endParaRPr/>
          </a:p>
        </p:txBody>
      </p:sp>
      <p:sp>
        <p:nvSpPr>
          <p:cNvPr id="1062" name="Google Shape;1062;p26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Compiles binaries and lints program</a:t>
            </a:r>
            <a:endParaRPr/>
          </a:p>
        </p:txBody>
      </p:sp>
      <p:sp>
        <p:nvSpPr>
          <p:cNvPr id="1063" name="Google Shape;1063;p26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Calls the linker and manages generation of program binaries</a:t>
            </a:r>
            <a:endParaRPr/>
          </a:p>
        </p:txBody>
      </p:sp>
      <p:sp>
        <p:nvSpPr>
          <p:cNvPr id="1064" name="Google Shape;1064;p26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Encrypts database on write, decrypts the database on startup</a:t>
            </a:r>
            <a:endParaRPr/>
          </a:p>
        </p:txBody>
      </p:sp>
      <p:sp>
        <p:nvSpPr>
          <p:cNvPr id="1065" name="Google Shape;1065;p26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development environment and a debugger. Shows errors generated by the linter and calls clang-format on save.</a:t>
            </a:r>
            <a:endParaRPr/>
          </a:p>
        </p:txBody>
      </p:sp>
      <p:sp>
        <p:nvSpPr>
          <p:cNvPr id="1066" name="Google Shape;1066;p26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QT 5.15.11</a:t>
            </a:r>
            <a:endParaRPr sz="1600"/>
          </a:p>
        </p:txBody>
      </p:sp>
      <p:sp>
        <p:nvSpPr>
          <p:cNvPr id="1067" name="Google Shape;1067;p26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CMake 3.5 or above</a:t>
            </a:r>
            <a:endParaRPr sz="1500"/>
          </a:p>
        </p:txBody>
      </p:sp>
      <p:sp>
        <p:nvSpPr>
          <p:cNvPr id="1068" name="Google Shape;1068;p26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OpenSSL</a:t>
            </a:r>
            <a:endParaRPr sz="1600"/>
          </a:p>
        </p:txBody>
      </p:sp>
      <p:sp>
        <p:nvSpPr>
          <p:cNvPr id="1069" name="Google Shape;1069;p26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GCC or MinGW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Supporting QT</a:t>
            </a:r>
            <a:endParaRPr sz="1500"/>
          </a:p>
        </p:txBody>
      </p:sp>
      <p:sp>
        <p:nvSpPr>
          <p:cNvPr id="1070" name="Google Shape;1070;p26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GNU Make</a:t>
            </a:r>
            <a:endParaRPr sz="1500"/>
          </a:p>
        </p:txBody>
      </p:sp>
      <p:sp>
        <p:nvSpPr>
          <p:cNvPr id="1071" name="Google Shape;1071;p26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VSCode w/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C++ Build Extensions</a:t>
            </a:r>
            <a:endParaRPr sz="1400"/>
          </a:p>
        </p:txBody>
      </p:sp>
      <p:sp>
        <p:nvSpPr>
          <p:cNvPr id="1072" name="Google Shape;1072;p26"/>
          <p:cNvSpPr txBox="1">
            <a:spLocks noGrp="1"/>
          </p:cNvSpPr>
          <p:nvPr>
            <p:ph type="title"/>
          </p:nvPr>
        </p:nvSpPr>
        <p:spPr>
          <a:xfrm>
            <a:off x="716550" y="454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7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Clone the repository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Open QT Creator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Open CMakeLists.txt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Press the run button</a:t>
            </a:r>
            <a:endParaRPr/>
          </a:p>
        </p:txBody>
      </p:sp>
      <p:sp>
        <p:nvSpPr>
          <p:cNvPr id="1078" name="Google Shape;1078;p27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Clone the Repository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Open VSCode and navigate to the cloned project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Press build on bottom of VScode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7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Open the terminal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Clone the repository(git clone)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Navigate to the project root(using cd)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Execute “cmake.” to generate the make file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Execute “make -o PassPro” to generate executable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27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QT Creator *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(Recommended)</a:t>
            </a:r>
            <a:endParaRPr sz="1100"/>
          </a:p>
        </p:txBody>
      </p:sp>
      <p:sp>
        <p:nvSpPr>
          <p:cNvPr id="1081" name="Google Shape;1081;p27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Code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82" name="Google Shape;1082;p27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83" name="Google Shape;1083;p2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Instructions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Google Shape;1088;p28"/>
          <p:cNvPicPr preferRelativeResize="0"/>
          <p:nvPr/>
        </p:nvPicPr>
        <p:blipFill rotWithShape="1">
          <a:blip r:embed="rId3">
            <a:alphaModFix/>
          </a:blip>
          <a:srcRect l="1750" t="4931" r="2058" b="4587"/>
          <a:stretch/>
        </p:blipFill>
        <p:spPr>
          <a:xfrm>
            <a:off x="973100" y="880425"/>
            <a:ext cx="7174625" cy="39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28"/>
          <p:cNvSpPr txBox="1">
            <a:spLocks noGrp="1"/>
          </p:cNvSpPr>
          <p:nvPr>
            <p:ph type="title" idx="4294967295"/>
          </p:nvPr>
        </p:nvSpPr>
        <p:spPr>
          <a:xfrm>
            <a:off x="716538" y="93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Log-in UI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29"/>
          <p:cNvSpPr txBox="1">
            <a:spLocks noGrp="1"/>
          </p:cNvSpPr>
          <p:nvPr>
            <p:ph type="title" idx="4294967295"/>
          </p:nvPr>
        </p:nvSpPr>
        <p:spPr>
          <a:xfrm>
            <a:off x="789938" y="1303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Window UI (Blank)</a:t>
            </a:r>
            <a:endParaRPr/>
          </a:p>
        </p:txBody>
      </p:sp>
      <p:pic>
        <p:nvPicPr>
          <p:cNvPr id="1095" name="Google Shape;1095;p29"/>
          <p:cNvPicPr preferRelativeResize="0"/>
          <p:nvPr/>
        </p:nvPicPr>
        <p:blipFill rotWithShape="1">
          <a:blip r:embed="rId3">
            <a:alphaModFix/>
          </a:blip>
          <a:srcRect l="935" t="976" r="620" b="1357"/>
          <a:stretch/>
        </p:blipFill>
        <p:spPr>
          <a:xfrm>
            <a:off x="2015700" y="703075"/>
            <a:ext cx="5112601" cy="40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388</Words>
  <Application>Microsoft Office PowerPoint</Application>
  <PresentationFormat>On-screen Show (16:9)</PresentationFormat>
  <Paragraphs>88</Paragraphs>
  <Slides>14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Nunito Light</vt:lpstr>
      <vt:lpstr>Open Sans</vt:lpstr>
      <vt:lpstr>Sora</vt:lpstr>
      <vt:lpstr>Software Engineering Business Plan by Slidesgo</vt:lpstr>
      <vt:lpstr>   PassPro Manage passwords like a pro </vt:lpstr>
      <vt:lpstr>Project Overview 1/2</vt:lpstr>
      <vt:lpstr>Project Overview 2/2</vt:lpstr>
      <vt:lpstr>PowerPoint Presentation</vt:lpstr>
      <vt:lpstr>Project Status</vt:lpstr>
      <vt:lpstr>Requirements</vt:lpstr>
      <vt:lpstr>Build Instructions</vt:lpstr>
      <vt:lpstr>Log-in UI</vt:lpstr>
      <vt:lpstr>Main Window UI (Blank)</vt:lpstr>
      <vt:lpstr>Main Window UI (W/ Entry)</vt:lpstr>
      <vt:lpstr>New Entry UI</vt:lpstr>
      <vt:lpstr>Entry Viewer UI</vt:lpstr>
      <vt:lpstr>Video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PassPro Manage passwords like a pro </dc:title>
  <cp:lastModifiedBy>Evan Hesselink</cp:lastModifiedBy>
  <cp:revision>1</cp:revision>
  <dcterms:modified xsi:type="dcterms:W3CDTF">2023-12-05T15:11:28Z</dcterms:modified>
</cp:coreProperties>
</file>