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ra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Sora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1c8f63ed0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a1c8f63ed0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a1c8f63ed0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a1c8f63ed0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62e5233a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62e5233a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a1c8f63ed0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a1c8f63ed0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62e5233a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62e5233a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a1c8f63ed0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a1c8f63ed0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a1c8f63ed0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a1c8f63ed0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a1c8f63ed0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a1c8f63ed0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62e5233a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62e5233a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a1c8f63ed0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a1c8f63ed0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a1c8f63ed0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a1c8f63ed0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1c8f63ed0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1c8f63ed0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a1c8f63ed0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a1c8f63ed0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PvCT1-ibD1U" TargetMode="Externa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653975" y="2774825"/>
            <a:ext cx="4370100" cy="11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PassPro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Manage passwords like a pro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pic>
        <p:nvPicPr>
          <p:cNvPr id="705" name="Google Shape;705;p21"/>
          <p:cNvPicPr preferRelativeResize="0"/>
          <p:nvPr/>
        </p:nvPicPr>
        <p:blipFill rotWithShape="1">
          <a:blip r:embed="rId3">
            <a:alphaModFix/>
          </a:blip>
          <a:srcRect b="7804" l="6096" r="4121" t="5095"/>
          <a:stretch/>
        </p:blipFill>
        <p:spPr>
          <a:xfrm>
            <a:off x="760150" y="1293250"/>
            <a:ext cx="1133850" cy="9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1"/>
          <p:cNvSpPr txBox="1"/>
          <p:nvPr>
            <p:ph idx="1" type="subTitle"/>
          </p:nvPr>
        </p:nvSpPr>
        <p:spPr>
          <a:xfrm>
            <a:off x="760150" y="4283548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Kobiske, Evan Hesselink,  John Kohnen</a:t>
            </a:r>
            <a:endParaRPr/>
          </a:p>
        </p:txBody>
      </p:sp>
      <p:grpSp>
        <p:nvGrpSpPr>
          <p:cNvPr id="707" name="Google Shape;707;p21"/>
          <p:cNvGrpSpPr/>
          <p:nvPr/>
        </p:nvGrpSpPr>
        <p:grpSpPr>
          <a:xfrm>
            <a:off x="5177840" y="1233473"/>
            <a:ext cx="3374953" cy="2676563"/>
            <a:chOff x="5148240" y="1213448"/>
            <a:chExt cx="3374953" cy="2676563"/>
          </a:xfrm>
        </p:grpSpPr>
        <p:grpSp>
          <p:nvGrpSpPr>
            <p:cNvPr id="708" name="Google Shape;708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9" name="Google Shape;709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7" name="Google Shape;717;p21"/>
            <p:cNvSpPr/>
            <p:nvPr/>
          </p:nvSpPr>
          <p:spPr>
            <a:xfrm>
              <a:off x="6756905" y="3331665"/>
              <a:ext cx="323570" cy="155531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048099" y="1992822"/>
              <a:ext cx="6608" cy="77234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6344236" y="1821005"/>
              <a:ext cx="327346" cy="131399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379802" y="2174552"/>
              <a:ext cx="423166" cy="165915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7580708" y="2958941"/>
              <a:ext cx="85436" cy="160428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8240247" y="1261064"/>
              <a:ext cx="108447" cy="108388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26914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94237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26914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7194237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86210" y="1697806"/>
              <a:ext cx="47143" cy="47674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8222723" y="3615765"/>
              <a:ext cx="33454" cy="33454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843404" y="1371577"/>
              <a:ext cx="517865" cy="515682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7731226" y="2764939"/>
              <a:ext cx="652509" cy="651093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349677" y="3784338"/>
              <a:ext cx="1411104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5615133" y="3875734"/>
              <a:ext cx="879668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7207" y="3142854"/>
              <a:ext cx="958496" cy="662893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03372" y="3139550"/>
              <a:ext cx="966166" cy="669442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7303" y="3206342"/>
              <a:ext cx="818306" cy="535920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203038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173468" y="3369427"/>
              <a:ext cx="7139" cy="180725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50141" y="3800741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46836" y="3797495"/>
              <a:ext cx="1279233" cy="92516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6958873" y="3863166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4649" y="3806228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461345" y="3802393"/>
              <a:ext cx="250230" cy="33985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40388" y="330812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9418" y="327856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366113" y="3274727"/>
              <a:ext cx="445587" cy="382690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7271" y="3476164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33436" y="3472919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70136" y="3487138"/>
              <a:ext cx="234830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9253" y="3539120"/>
              <a:ext cx="198248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486008" y="3535816"/>
              <a:ext cx="204739" cy="30740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29257" y="3545139"/>
              <a:ext cx="11505" cy="11564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51148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7191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59380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1463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63652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4832" y="3322342"/>
              <a:ext cx="127091" cy="127091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21587" y="3319097"/>
              <a:ext cx="133582" cy="133582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60411" y="3389665"/>
              <a:ext cx="56465" cy="28557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56576" y="3386420"/>
              <a:ext cx="63605" cy="35106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72507" y="3353555"/>
              <a:ext cx="32333" cy="32392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41825" y="3581839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537990" y="3578534"/>
              <a:ext cx="100776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4585" y="1285137"/>
              <a:ext cx="959027" cy="662893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131340" y="1281833"/>
              <a:ext cx="965576" cy="670032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4681" y="1349156"/>
              <a:ext cx="818837" cy="535389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345320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201376" y="1512300"/>
              <a:ext cx="6608" cy="180666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7518" y="1943023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74214" y="1939778"/>
              <a:ext cx="1279764" cy="92516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986251" y="2005449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92557" y="1948511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489253" y="1945206"/>
              <a:ext cx="249699" cy="33454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68297" y="1450405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7326" y="1420844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394022" y="1417599"/>
              <a:ext cx="445646" cy="382100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4649" y="1618446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61345" y="1615201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497514" y="1629421"/>
              <a:ext cx="235420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7221" y="1681934"/>
              <a:ext cx="198189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13917" y="1678689"/>
              <a:ext cx="204739" cy="30150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5716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7905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59929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21185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4254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66443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52800" y="1465215"/>
              <a:ext cx="126442" cy="126501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49496" y="1461380"/>
              <a:ext cx="133582" cy="134172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7789" y="1532007"/>
              <a:ext cx="56465" cy="28498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584544" y="1528702"/>
              <a:ext cx="63546" cy="35106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600415" y="1496428"/>
              <a:ext cx="31802" cy="31802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9203" y="1724121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565898" y="1720817"/>
              <a:ext cx="100245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72246" y="1753682"/>
              <a:ext cx="559993" cy="977022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31179" y="1693971"/>
              <a:ext cx="559993" cy="995726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27934" y="1690725"/>
              <a:ext cx="566542" cy="1002216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32301" y="1693971"/>
              <a:ext cx="558341" cy="80538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728465" y="1690725"/>
              <a:ext cx="565480" cy="87088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6820392" y="1885023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032804" y="1885023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7027848" y="2016364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924415" y="2016364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820392" y="1950163"/>
              <a:ext cx="94227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6945184" y="1950163"/>
              <a:ext cx="155531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6820392" y="2074955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7032804" y="2074955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820392" y="2286245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032804" y="2286245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7027848" y="2206886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24415" y="2206886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123669" y="2357403"/>
              <a:ext cx="67381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820392" y="2140094"/>
              <a:ext cx="94227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6945184" y="2140094"/>
              <a:ext cx="155531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7994" y="2427440"/>
              <a:ext cx="155531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3436" y="2415403"/>
              <a:ext cx="731867" cy="521700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30191" y="2412099"/>
              <a:ext cx="738947" cy="52883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4502" y="2375989"/>
              <a:ext cx="731867" cy="8820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471198" y="2372685"/>
              <a:ext cx="738475" cy="94758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553862" y="2401715"/>
              <a:ext cx="33454" cy="33985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606434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501349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3971" y="2464140"/>
              <a:ext cx="732398" cy="430246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470667" y="2460305"/>
              <a:ext cx="739006" cy="437386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564859"/>
              <a:ext cx="336078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778310" y="2614657"/>
              <a:ext cx="122666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941395" y="2614657"/>
              <a:ext cx="147270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766237"/>
              <a:ext cx="217896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667170"/>
              <a:ext cx="338851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778310" y="2716969"/>
              <a:ext cx="112223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915670" y="2716969"/>
              <a:ext cx="198720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5953" y="2548397"/>
              <a:ext cx="219017" cy="219017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6631" y="2550049"/>
              <a:ext cx="218486" cy="218427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513386" y="2546213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62251" y="2565921"/>
              <a:ext cx="54813" cy="54813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7985707" y="2216444"/>
              <a:ext cx="377203" cy="33908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8001047" y="2212904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7997212" y="2199923"/>
              <a:ext cx="384873" cy="339382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16388" y="2196442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70553" y="2285655"/>
              <a:ext cx="224505" cy="141842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8066718" y="2282410"/>
              <a:ext cx="231585" cy="148391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3948" y="3263280"/>
              <a:ext cx="422576" cy="300500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840112" y="3259976"/>
              <a:ext cx="429715" cy="307639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51544" y="2042680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48240" y="2039376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51544" y="2076076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148240" y="2072771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4977" y="2195380"/>
              <a:ext cx="1597198" cy="973777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5251673" y="2192076"/>
              <a:ext cx="1603806" cy="980917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850543" y="2586749"/>
              <a:ext cx="6608" cy="189988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032227" y="2110533"/>
              <a:ext cx="46022" cy="46022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805111" y="3207404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4479" y="3294434"/>
              <a:ext cx="421514" cy="77824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841174" y="3291189"/>
              <a:ext cx="428122" cy="84315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7691" y="3542955"/>
              <a:ext cx="1595074" cy="130868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253856" y="3539120"/>
              <a:ext cx="1602744" cy="138538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573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42248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5334" y="3573047"/>
              <a:ext cx="113344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56203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8712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70546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8314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84501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90099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5986794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964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126337" y="3569743"/>
              <a:ext cx="119421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73078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269243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1262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409376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930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6556058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953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356227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907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49582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4251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639206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82053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77880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3307" y="3599304"/>
              <a:ext cx="113344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920003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344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060136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6818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202982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6419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342584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9310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489797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3264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6629399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70447" y="2293916"/>
              <a:ext cx="907045" cy="79205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67201" y="2290611"/>
              <a:ext cx="913595" cy="79865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70447" y="2293916"/>
              <a:ext cx="907045" cy="72278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367201" y="2290611"/>
              <a:ext cx="913595" cy="78886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462433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5100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153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489275"/>
              <a:ext cx="556158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458597" y="2588932"/>
              <a:ext cx="199841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731192" y="2588932"/>
              <a:ext cx="240848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892150"/>
              <a:ext cx="359089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694017"/>
              <a:ext cx="561114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458597" y="2793614"/>
              <a:ext cx="182318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5688474" y="2793614"/>
              <a:ext cx="326284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7628" y="2408264"/>
              <a:ext cx="409477" cy="672215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34383" y="2405019"/>
              <a:ext cx="416558" cy="678765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397280" y="2535829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558772" y="2535829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641967" y="2535829"/>
              <a:ext cx="48795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554937" y="2625042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476108" y="2625042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625042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397280" y="2580140"/>
              <a:ext cx="73458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491980" y="2580140"/>
              <a:ext cx="119952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641967" y="2580140"/>
              <a:ext cx="48795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397280" y="2664456"/>
              <a:ext cx="135824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558772" y="2664456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397280" y="2806772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558772" y="2806772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641967" y="266445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554937" y="2753669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476108" y="2753669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397280" y="2753669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476108" y="2854919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854919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397280" y="2708236"/>
              <a:ext cx="73458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91980" y="2708236"/>
              <a:ext cx="119952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641967" y="270823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02534"/>
              <a:ext cx="119893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96218" y="2946905"/>
              <a:ext cx="49326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56730" y="2411037"/>
              <a:ext cx="707794" cy="605956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5023" y="2385312"/>
              <a:ext cx="707263" cy="605425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91778" y="2382007"/>
              <a:ext cx="714343" cy="611974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8369" y="2463550"/>
              <a:ext cx="490488" cy="488836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7248" y="2460305"/>
              <a:ext cx="492671" cy="495916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8369" y="2421422"/>
              <a:ext cx="490488" cy="489367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807248" y="2418117"/>
              <a:ext cx="492671" cy="495975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5" name="Google Shape;1015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6" name="Google Shape;1016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0"/>
          <p:cNvSpPr txBox="1"/>
          <p:nvPr>
            <p:ph idx="4294967295" type="title"/>
          </p:nvPr>
        </p:nvSpPr>
        <p:spPr>
          <a:xfrm>
            <a:off x="716538" y="1157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Window UI (W/ Entry)</a:t>
            </a:r>
            <a:endParaRPr/>
          </a:p>
        </p:txBody>
      </p:sp>
      <p:pic>
        <p:nvPicPr>
          <p:cNvPr id="1101" name="Google Shape;11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488" y="688400"/>
            <a:ext cx="5275025" cy="4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1"/>
          <p:cNvSpPr txBox="1"/>
          <p:nvPr>
            <p:ph idx="4294967295" type="title"/>
          </p:nvPr>
        </p:nvSpPr>
        <p:spPr>
          <a:xfrm>
            <a:off x="716525" y="163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Entry UI</a:t>
            </a:r>
            <a:endParaRPr/>
          </a:p>
        </p:txBody>
      </p:sp>
      <p:pic>
        <p:nvPicPr>
          <p:cNvPr id="1107" name="Google Shape;11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138" y="736450"/>
            <a:ext cx="3831725" cy="41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2"/>
          <p:cNvSpPr txBox="1"/>
          <p:nvPr>
            <p:ph idx="4294967295" type="title"/>
          </p:nvPr>
        </p:nvSpPr>
        <p:spPr>
          <a:xfrm>
            <a:off x="716525" y="163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Viewer UI</a:t>
            </a:r>
            <a:endParaRPr/>
          </a:p>
        </p:txBody>
      </p:sp>
      <p:pic>
        <p:nvPicPr>
          <p:cNvPr id="1113" name="Google Shape;11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12" y="873425"/>
            <a:ext cx="3810576" cy="41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3"/>
          <p:cNvSpPr txBox="1"/>
          <p:nvPr>
            <p:ph idx="429496729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119" name="Google Shape;1119;p33" title="PassPro Recording Offici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947" y="1114375"/>
            <a:ext cx="7085015" cy="39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25" name="Google Shape;1125;p34"/>
          <p:cNvSpPr txBox="1"/>
          <p:nvPr/>
        </p:nvSpPr>
        <p:spPr>
          <a:xfrm>
            <a:off x="849525" y="1343800"/>
            <a:ext cx="75300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Teamwork is critical to successful software projects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project development process and software development models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necessity of collaboration tools such as Discord and Gitlab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Resolving merge conflicts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and adjusting milestones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OpenSSL in a development context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2"/>
          <p:cNvSpPr txBox="1"/>
          <p:nvPr>
            <p:ph idx="1" type="body"/>
          </p:nvPr>
        </p:nvSpPr>
        <p:spPr>
          <a:xfrm>
            <a:off x="720000" y="1215750"/>
            <a:ext cx="77109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PassPro is a simple password managing system that encrypts, stores, and decrypts password entries from the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Technology Stack (Tools Used)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Git/GitLab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QT Creator &amp; VS Code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CMake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OpenSSL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Catch2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Clang-format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BS::thread_pool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JSON for modern C++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GCC &amp; MinGW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GNU Make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1/2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3"/>
          <p:cNvSpPr txBox="1"/>
          <p:nvPr>
            <p:ph idx="1" type="body"/>
          </p:nvPr>
        </p:nvSpPr>
        <p:spPr>
          <a:xfrm>
            <a:off x="720000" y="1215750"/>
            <a:ext cx="77109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Primary Objectives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Design a simple user friendly UI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account creation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Encrypt, Store, and Decrypt user Entries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Entries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Delete Entries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 Entries</a:t>
            </a:r>
            <a:endParaRPr/>
          </a:p>
        </p:txBody>
      </p:sp>
      <p:sp>
        <p:nvSpPr>
          <p:cNvPr id="1032" name="Google Shape;1032;p2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2/2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187" l="-4538" r="-4548" t="0"/>
          <a:stretch/>
        </p:blipFill>
        <p:spPr>
          <a:xfrm>
            <a:off x="-38625" y="0"/>
            <a:ext cx="9144000" cy="51435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038" name="Google Shape;1038;p24"/>
          <p:cNvCxnSpPr/>
          <p:nvPr/>
        </p:nvCxnSpPr>
        <p:spPr>
          <a:xfrm>
            <a:off x="1104375" y="1953900"/>
            <a:ext cx="2556300" cy="87300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4"/>
          <p:cNvCxnSpPr/>
          <p:nvPr/>
        </p:nvCxnSpPr>
        <p:spPr>
          <a:xfrm flipH="1">
            <a:off x="1112025" y="1953900"/>
            <a:ext cx="2595000" cy="86490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4"/>
          <p:cNvCxnSpPr/>
          <p:nvPr/>
        </p:nvCxnSpPr>
        <p:spPr>
          <a:xfrm>
            <a:off x="5738175" y="3704950"/>
            <a:ext cx="2656800" cy="112950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4"/>
          <p:cNvCxnSpPr/>
          <p:nvPr/>
        </p:nvCxnSpPr>
        <p:spPr>
          <a:xfrm flipH="1" rot="10800000">
            <a:off x="5745900" y="3699325"/>
            <a:ext cx="2618100" cy="108120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24"/>
          <p:cNvSpPr/>
          <p:nvPr/>
        </p:nvSpPr>
        <p:spPr>
          <a:xfrm>
            <a:off x="411050" y="2889475"/>
            <a:ext cx="1997700" cy="38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CryptographyStorage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11050" y="3274975"/>
            <a:ext cx="1997700" cy="38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latin typeface="Open Sans"/>
                <a:ea typeface="Open Sans"/>
                <a:cs typeface="Open Sans"/>
                <a:sym typeface="Open Sans"/>
              </a:rPr>
              <a:t>&lt;&lt;property&gt;&gt; +user: string</a:t>
            </a:r>
            <a:endParaRPr sz="7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latin typeface="Open Sans"/>
                <a:ea typeface="Open Sans"/>
                <a:cs typeface="Open Sans"/>
                <a:sym typeface="Open Sans"/>
              </a:rPr>
              <a:t>&lt;&lt;property&gt;&gt; +key: secureString</a:t>
            </a:r>
            <a:endParaRPr sz="700" u="sng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4" name="Google Shape;1044;p24"/>
          <p:cNvCxnSpPr>
            <a:stCxn id="1045" idx="1"/>
            <a:endCxn id="1046" idx="1"/>
          </p:cNvCxnSpPr>
          <p:nvPr/>
        </p:nvCxnSpPr>
        <p:spPr>
          <a:xfrm>
            <a:off x="2367625" y="3262850"/>
            <a:ext cx="11739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045" name="Google Shape;1045;p24"/>
          <p:cNvSpPr txBox="1"/>
          <p:nvPr/>
        </p:nvSpPr>
        <p:spPr>
          <a:xfrm>
            <a:off x="2367625" y="3021950"/>
            <a:ext cx="246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24"/>
          <p:cNvSpPr txBox="1"/>
          <p:nvPr/>
        </p:nvSpPr>
        <p:spPr>
          <a:xfrm>
            <a:off x="3541600" y="3503750"/>
            <a:ext cx="246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5"/>
          <p:cNvSpPr txBox="1"/>
          <p:nvPr>
            <p:ph idx="1" type="subTitle"/>
          </p:nvPr>
        </p:nvSpPr>
        <p:spPr>
          <a:xfrm>
            <a:off x="4511396" y="25717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Search Bar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Copy to Clipboard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Timed clipboard support, clearing clipboard after a few (20 or so) seconds (reference)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5"/>
          <p:cNvSpPr txBox="1"/>
          <p:nvPr>
            <p:ph idx="2" type="subTitle"/>
          </p:nvPr>
        </p:nvSpPr>
        <p:spPr>
          <a:xfrm>
            <a:off x="720000" y="2477450"/>
            <a:ext cx="3552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 Personal Account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Encrypt, Save, Decrypt Entries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Edit Entries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Delete Entries</a:t>
            </a:r>
            <a:endParaRPr/>
          </a:p>
        </p:txBody>
      </p:sp>
      <p:sp>
        <p:nvSpPr>
          <p:cNvPr id="1053" name="Google Shape;1053;p25"/>
          <p:cNvSpPr txBox="1"/>
          <p:nvPr>
            <p:ph idx="3" type="subTitle"/>
          </p:nvPr>
        </p:nvSpPr>
        <p:spPr>
          <a:xfrm>
            <a:off x="720000" y="1827600"/>
            <a:ext cx="35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 (Current/Released)</a:t>
            </a:r>
            <a:endParaRPr/>
          </a:p>
        </p:txBody>
      </p:sp>
      <p:sp>
        <p:nvSpPr>
          <p:cNvPr id="1054" name="Google Shape;1054;p25"/>
          <p:cNvSpPr txBox="1"/>
          <p:nvPr>
            <p:ph idx="4" type="subTitle"/>
          </p:nvPr>
        </p:nvSpPr>
        <p:spPr>
          <a:xfrm>
            <a:off x="4511403" y="1827600"/>
            <a:ext cx="3919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1.1 (In Development)</a:t>
            </a:r>
            <a:endParaRPr/>
          </a:p>
        </p:txBody>
      </p:sp>
      <p:sp>
        <p:nvSpPr>
          <p:cNvPr id="1055" name="Google Shape;1055;p2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6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uses QT libraries for the GUI</a:t>
            </a:r>
            <a:endParaRPr/>
          </a:p>
        </p:txBody>
      </p:sp>
      <p:sp>
        <p:nvSpPr>
          <p:cNvPr id="1061" name="Google Shape;1061;p26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makefiles for GNU Make</a:t>
            </a:r>
            <a:endParaRPr/>
          </a:p>
        </p:txBody>
      </p:sp>
      <p:sp>
        <p:nvSpPr>
          <p:cNvPr id="1062" name="Google Shape;1062;p26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Compiles binaries and lints program</a:t>
            </a:r>
            <a:endParaRPr/>
          </a:p>
        </p:txBody>
      </p:sp>
      <p:sp>
        <p:nvSpPr>
          <p:cNvPr id="1063" name="Google Shape;1063;p26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the linker and manages generation of program binaries</a:t>
            </a:r>
            <a:endParaRPr/>
          </a:p>
        </p:txBody>
      </p:sp>
      <p:sp>
        <p:nvSpPr>
          <p:cNvPr id="1064" name="Google Shape;1064;p26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Encrypts database on write, </a:t>
            </a:r>
            <a:r>
              <a:rPr lang="en"/>
              <a:t>decrypts</a:t>
            </a:r>
            <a:r>
              <a:rPr lang="en"/>
              <a:t> the database on startup</a:t>
            </a:r>
            <a:endParaRPr/>
          </a:p>
        </p:txBody>
      </p:sp>
      <p:sp>
        <p:nvSpPr>
          <p:cNvPr id="1065" name="Google Shape;1065;p26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development </a:t>
            </a:r>
            <a:r>
              <a:rPr lang="en"/>
              <a:t>environment</a:t>
            </a:r>
            <a:r>
              <a:rPr lang="en"/>
              <a:t> and a debugger. Shows errors generated by the linter and calls clang-format on save.</a:t>
            </a:r>
            <a:endParaRPr/>
          </a:p>
        </p:txBody>
      </p:sp>
      <p:sp>
        <p:nvSpPr>
          <p:cNvPr id="1066" name="Google Shape;1066;p26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QT 5.15.11</a:t>
            </a:r>
            <a:endParaRPr sz="1600"/>
          </a:p>
        </p:txBody>
      </p:sp>
      <p:sp>
        <p:nvSpPr>
          <p:cNvPr id="1067" name="Google Shape;1067;p26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CMake 3.5 or above</a:t>
            </a:r>
            <a:endParaRPr sz="1500"/>
          </a:p>
        </p:txBody>
      </p:sp>
      <p:sp>
        <p:nvSpPr>
          <p:cNvPr id="1068" name="Google Shape;1068;p26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OpenSSL</a:t>
            </a:r>
            <a:endParaRPr sz="1600"/>
          </a:p>
        </p:txBody>
      </p:sp>
      <p:sp>
        <p:nvSpPr>
          <p:cNvPr id="1069" name="Google Shape;1069;p26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GCC or MinGW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Supporting QT</a:t>
            </a:r>
            <a:endParaRPr sz="1500"/>
          </a:p>
        </p:txBody>
      </p:sp>
      <p:sp>
        <p:nvSpPr>
          <p:cNvPr id="1070" name="Google Shape;1070;p26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GNU Make</a:t>
            </a:r>
            <a:endParaRPr sz="1500"/>
          </a:p>
        </p:txBody>
      </p:sp>
      <p:sp>
        <p:nvSpPr>
          <p:cNvPr id="1071" name="Google Shape;1071;p26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VSCode w/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C++ Build Extensions</a:t>
            </a:r>
            <a:endParaRPr sz="1400"/>
          </a:p>
        </p:txBody>
      </p:sp>
      <p:sp>
        <p:nvSpPr>
          <p:cNvPr id="1072" name="Google Shape;1072;p26"/>
          <p:cNvSpPr txBox="1"/>
          <p:nvPr>
            <p:ph type="title"/>
          </p:nvPr>
        </p:nvSpPr>
        <p:spPr>
          <a:xfrm>
            <a:off x="716550" y="4540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Clone the repository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QT Creator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CMakeLists.txt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Press the run button</a:t>
            </a:r>
            <a:endParaRPr/>
          </a:p>
        </p:txBody>
      </p:sp>
      <p:sp>
        <p:nvSpPr>
          <p:cNvPr id="1078" name="Google Shape;1078;p2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Clone the Repository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VSCode and navigate to the cloned project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Press build on bottom of VScode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the terminal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Clone the repository(git clone)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Navigate to the project root(using cd)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Execute “cmake.” to generate the make file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Execute “make -o PassPro” to generate executable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Creator 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(Recommended)</a:t>
            </a:r>
            <a:endParaRPr sz="1100"/>
          </a:p>
        </p:txBody>
      </p:sp>
      <p:sp>
        <p:nvSpPr>
          <p:cNvPr id="1081" name="Google Shape;1081;p2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2" name="Google Shape;1082;p2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3" name="Google Shape;1083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Instructions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28"/>
          <p:cNvPicPr preferRelativeResize="0"/>
          <p:nvPr/>
        </p:nvPicPr>
        <p:blipFill rotWithShape="1">
          <a:blip r:embed="rId3">
            <a:alphaModFix/>
          </a:blip>
          <a:srcRect b="4587" l="1750" r="2058" t="4931"/>
          <a:stretch/>
        </p:blipFill>
        <p:spPr>
          <a:xfrm>
            <a:off x="973100" y="880425"/>
            <a:ext cx="7174625" cy="39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28"/>
          <p:cNvSpPr txBox="1"/>
          <p:nvPr>
            <p:ph idx="4294967295" type="title"/>
          </p:nvPr>
        </p:nvSpPr>
        <p:spPr>
          <a:xfrm>
            <a:off x="716538" y="93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Log-in UI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9"/>
          <p:cNvSpPr txBox="1"/>
          <p:nvPr>
            <p:ph idx="4294967295" type="title"/>
          </p:nvPr>
        </p:nvSpPr>
        <p:spPr>
          <a:xfrm>
            <a:off x="789938" y="1303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Window</a:t>
            </a:r>
            <a:r>
              <a:rPr lang="en"/>
              <a:t> UI (Blank)</a:t>
            </a:r>
            <a:endParaRPr/>
          </a:p>
        </p:txBody>
      </p:sp>
      <p:pic>
        <p:nvPicPr>
          <p:cNvPr id="1095" name="Google Shape;1095;p29"/>
          <p:cNvPicPr preferRelativeResize="0"/>
          <p:nvPr/>
        </p:nvPicPr>
        <p:blipFill rotWithShape="1">
          <a:blip r:embed="rId3">
            <a:alphaModFix/>
          </a:blip>
          <a:srcRect b="1357" l="935" r="620" t="976"/>
          <a:stretch/>
        </p:blipFill>
        <p:spPr>
          <a:xfrm>
            <a:off x="2015700" y="703075"/>
            <a:ext cx="5112601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