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901788"/>
            <a:ext cx="9448800" cy="272671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Missing Links</a:t>
            </a:r>
            <a:br>
              <a:rPr lang="en-US" dirty="0"/>
            </a:br>
            <a:br>
              <a:rPr lang="en-US" dirty="0"/>
            </a:br>
            <a:r>
              <a:rPr lang="en-US" sz="2200" dirty="0"/>
              <a:t>The application that will help you find the missing pieces in your life!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874" y="5877210"/>
            <a:ext cx="9448800" cy="685800"/>
          </a:xfrm>
        </p:spPr>
        <p:txBody>
          <a:bodyPr/>
          <a:lstStyle/>
          <a:p>
            <a:r>
              <a:rPr lang="en-US" dirty="0"/>
              <a:t>Created by The Missing Links:   Maria Doyle, Mary Miller, </a:t>
            </a:r>
            <a:r>
              <a:rPr lang="en-US" dirty="0" err="1"/>
              <a:t>Derreyl</a:t>
            </a:r>
            <a:r>
              <a:rPr lang="en-US" dirty="0"/>
              <a:t> Anderson, Charles Jude </a:t>
            </a:r>
            <a:r>
              <a:rPr lang="en-US" dirty="0" err="1"/>
              <a:t>Presita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1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48628"/>
            <a:ext cx="9448800" cy="992507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About 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are all students in the July 2016 Cohort of the UNC Coding Boot Camp</a:t>
            </a:r>
          </a:p>
          <a:p>
            <a:r>
              <a:rPr lang="en-US" dirty="0"/>
              <a:t>Some technical background, but new to full-stack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317264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93" y="561252"/>
            <a:ext cx="11209808" cy="149614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Our Development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</a:t>
            </a:r>
          </a:p>
          <a:p>
            <a:r>
              <a:rPr lang="en-US" dirty="0"/>
              <a:t>Agreed Upon Team Norms</a:t>
            </a:r>
          </a:p>
          <a:p>
            <a:r>
              <a:rPr lang="en-US" dirty="0"/>
              <a:t>Trello to manage the product backlog</a:t>
            </a:r>
          </a:p>
          <a:p>
            <a:r>
              <a:rPr lang="en-US" dirty="0"/>
              <a:t>Slack for team communications</a:t>
            </a:r>
          </a:p>
          <a:p>
            <a:r>
              <a:rPr lang="en-US" dirty="0"/>
              <a:t>Collaborative approach</a:t>
            </a:r>
          </a:p>
          <a:p>
            <a:r>
              <a:rPr lang="en-US" dirty="0"/>
              <a:t>Iterative Testing</a:t>
            </a:r>
          </a:p>
          <a:p>
            <a:r>
              <a:rPr lang="en-US" dirty="0"/>
              <a:t>Peer code reviews</a:t>
            </a:r>
          </a:p>
        </p:txBody>
      </p:sp>
    </p:spTree>
    <p:extLst>
      <p:ext uri="{BB962C8B-B14F-4D97-AF65-F5344CB8AC3E}">
        <p14:creationId xmlns:p14="http://schemas.microsoft.com/office/powerpoint/2010/main" val="338904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925" y="1198179"/>
            <a:ext cx="9448800" cy="109971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459595"/>
          </a:xfrm>
        </p:spPr>
        <p:txBody>
          <a:bodyPr>
            <a:normAutofit/>
          </a:bodyPr>
          <a:lstStyle/>
          <a:p>
            <a:r>
              <a:rPr lang="en-US" dirty="0"/>
              <a:t>We created this application to solve a problem we have all experienced:  that of missing a piece to a set of something which without the missing item is essentially unusable and therefore adding to the enormous waste problem the world is suffering from today.</a:t>
            </a:r>
          </a:p>
          <a:p>
            <a:endParaRPr lang="en-US" dirty="0"/>
          </a:p>
          <a:p>
            <a:r>
              <a:rPr lang="en-US" dirty="0"/>
              <a:t>The mission is to solve 2 problems simultaneously:   reduce waste in the world and increase usability for the individual user.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9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1" y="1666678"/>
            <a:ext cx="4648199" cy="35398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584" y="1737360"/>
            <a:ext cx="3398519" cy="339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2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620" y="466489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Some 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620" y="2988967"/>
            <a:ext cx="9448800" cy="29703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Lost earring</a:t>
            </a:r>
          </a:p>
          <a:p>
            <a:r>
              <a:rPr lang="en-US" dirty="0"/>
              <a:t>Puzzle pieces, game pieces</a:t>
            </a:r>
          </a:p>
          <a:p>
            <a:r>
              <a:rPr lang="en-US" dirty="0"/>
              <a:t>Gloves</a:t>
            </a:r>
          </a:p>
          <a:p>
            <a:r>
              <a:rPr lang="en-US" dirty="0"/>
              <a:t>Shoe</a:t>
            </a:r>
          </a:p>
          <a:p>
            <a:r>
              <a:rPr lang="en-US" dirty="0"/>
              <a:t>Power Cord</a:t>
            </a:r>
          </a:p>
          <a:p>
            <a:r>
              <a:rPr lang="en-US" dirty="0"/>
              <a:t>Pieces of a dish or silverware set</a:t>
            </a:r>
          </a:p>
          <a:p>
            <a:r>
              <a:rPr lang="en-US" dirty="0"/>
              <a:t>Components to fix appliances</a:t>
            </a:r>
          </a:p>
          <a:p>
            <a:r>
              <a:rPr lang="en-US" dirty="0"/>
              <a:t>Car parts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2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701" y="1406284"/>
            <a:ext cx="9448800" cy="89791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333" y="2837618"/>
            <a:ext cx="9448800" cy="3582101"/>
          </a:xfrm>
        </p:spPr>
        <p:txBody>
          <a:bodyPr>
            <a:normAutofit/>
          </a:bodyPr>
          <a:lstStyle/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 err="1"/>
              <a:t>Jquery</a:t>
            </a:r>
            <a:endParaRPr lang="en-US" dirty="0"/>
          </a:p>
          <a:p>
            <a:r>
              <a:rPr lang="en-US" dirty="0" err="1"/>
              <a:t>MqSQL</a:t>
            </a:r>
            <a:endParaRPr lang="en-US" dirty="0"/>
          </a:p>
          <a:p>
            <a:r>
              <a:rPr lang="en-US" dirty="0"/>
              <a:t>NPM Modules:  </a:t>
            </a:r>
          </a:p>
          <a:p>
            <a:r>
              <a:rPr lang="en-US" dirty="0"/>
              <a:t>	Node</a:t>
            </a:r>
          </a:p>
          <a:p>
            <a:r>
              <a:rPr lang="en-US" dirty="0"/>
              <a:t>	Express</a:t>
            </a:r>
          </a:p>
          <a:p>
            <a:r>
              <a:rPr lang="en-US" dirty="0"/>
              <a:t>	Body-Parser</a:t>
            </a:r>
          </a:p>
        </p:txBody>
      </p:sp>
    </p:spTree>
    <p:extLst>
      <p:ext uri="{BB962C8B-B14F-4D97-AF65-F5344CB8AC3E}">
        <p14:creationId xmlns:p14="http://schemas.microsoft.com/office/powerpoint/2010/main" val="274635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9223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110</TotalTime>
  <Words>175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Missing Links  The application that will help you find the missing pieces in your life!</vt:lpstr>
      <vt:lpstr>About Us</vt:lpstr>
      <vt:lpstr>Our Development Methodology</vt:lpstr>
      <vt:lpstr>The Application</vt:lpstr>
      <vt:lpstr>PowerPoint Presentation</vt:lpstr>
      <vt:lpstr>Some Examples</vt:lpstr>
      <vt:lpstr>Technologies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Missing Links  The application that will help you find the missing pieces in your life!</dc:title>
  <dc:creator>Mary Miller</dc:creator>
  <cp:lastModifiedBy>Mary Miller</cp:lastModifiedBy>
  <cp:revision>6</cp:revision>
  <dcterms:created xsi:type="dcterms:W3CDTF">2016-11-13T16:57:46Z</dcterms:created>
  <dcterms:modified xsi:type="dcterms:W3CDTF">2016-11-13T18:48:39Z</dcterms:modified>
</cp:coreProperties>
</file>