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68" r:id="rId3"/>
    <p:sldMasterId id="2147483674" r:id="rId4"/>
    <p:sldMasterId id="2147483657" r:id="rId5"/>
  </p:sldMasterIdLst>
  <p:notesMasterIdLst>
    <p:notesMasterId r:id="rId30"/>
  </p:notesMasterIdLst>
  <p:handoutMasterIdLst>
    <p:handoutMasterId r:id="rId31"/>
  </p:handoutMasterIdLst>
  <p:sldIdLst>
    <p:sldId id="265" r:id="rId6"/>
    <p:sldId id="332" r:id="rId7"/>
    <p:sldId id="352" r:id="rId8"/>
    <p:sldId id="334" r:id="rId9"/>
    <p:sldId id="336" r:id="rId10"/>
    <p:sldId id="335" r:id="rId11"/>
    <p:sldId id="338" r:id="rId12"/>
    <p:sldId id="339" r:id="rId13"/>
    <p:sldId id="337" r:id="rId14"/>
    <p:sldId id="342" r:id="rId15"/>
    <p:sldId id="341" r:id="rId16"/>
    <p:sldId id="353" r:id="rId17"/>
    <p:sldId id="354" r:id="rId18"/>
    <p:sldId id="365" r:id="rId19"/>
    <p:sldId id="356" r:id="rId20"/>
    <p:sldId id="333" r:id="rId21"/>
    <p:sldId id="357" r:id="rId22"/>
    <p:sldId id="358" r:id="rId23"/>
    <p:sldId id="366" r:id="rId24"/>
    <p:sldId id="360" r:id="rId25"/>
    <p:sldId id="362" r:id="rId26"/>
    <p:sldId id="363" r:id="rId27"/>
    <p:sldId id="330" r:id="rId28"/>
    <p:sldId id="329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28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6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7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8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6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83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3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0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6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7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0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9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6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8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9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7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9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4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Know Thy Node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3335198" cy="381000"/>
          </a:xfrm>
        </p:spPr>
        <p:txBody>
          <a:bodyPr/>
          <a:lstStyle/>
          <a:p>
            <a:r>
              <a:rPr lang="en-US" dirty="0" smtClean="0"/>
              <a:t>September 15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90600"/>
            <a:ext cx="9144000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“Server”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66801"/>
            <a:ext cx="8229600" cy="3810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web server takes a client request and gives something 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browser lets a user request a resource. The web server gets the request, finds the resource, and returns something to the user.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resource is an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page. Sometimes it's a picture. Or a sound file. Or even a PDF document. Doesn't matter--the client asks for the thing (resource) [or action] and the server sends it back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“...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we say "server", we mean either the physical (hardware) or the web server application (software) [that actually runs the server commands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]”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53340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Kathy Sierra,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Author of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Head First Servlets and JSP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Definition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30" r="15754"/>
          <a:stretch/>
        </p:blipFill>
        <p:spPr>
          <a:xfrm>
            <a:off x="304800" y="914400"/>
            <a:ext cx="8620595" cy="518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31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66800"/>
            <a:ext cx="9144000" cy="281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“Web Client”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1"/>
            <a:ext cx="8229600" cy="27431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Web client lets the user request something on the server and then shows the result (response) of the server.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we talk about client, though, we usually mean both (or either) the human user and the browser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browser is the piece of the software that knows how to communicate with the server. The browser's other big job is interpreting the HTML code [sent by the server] and rendering the web page to the user.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11448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Kathy Sierra, Author of Head First Servlets and JSP</a:t>
            </a:r>
          </a:p>
        </p:txBody>
      </p:sp>
    </p:spTree>
    <p:extLst>
      <p:ext uri="{BB962C8B-B14F-4D97-AF65-F5344CB8AC3E}">
        <p14:creationId xmlns:p14="http://schemas.microsoft.com/office/powerpoint/2010/main" val="29645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Client Definition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5" r="12803"/>
          <a:stretch/>
        </p:blipFill>
        <p:spPr>
          <a:xfrm>
            <a:off x="304800" y="914400"/>
            <a:ext cx="8626717" cy="5105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891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YOUR TURN!!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 to the person next to you and re-explain to one another the following terms: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Web Client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Response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9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Aight</a:t>
            </a:r>
            <a:r>
              <a:rPr lang="en-US" dirty="0" smtClean="0"/>
              <a:t>. Relax.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350" y="5448951"/>
            <a:ext cx="8990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 can go back to Facebook now </a:t>
            </a:r>
          </a:p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(But…. Not really, the next stuff is still important)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upcat.tips/wp-content/uploads/2014/07/frog-on-back-rel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25" y="1960624"/>
            <a:ext cx="6972300" cy="338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838200"/>
            <a:ext cx="8990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Yay! </a:t>
            </a:r>
            <a:br>
              <a:rPr lang="en-US" sz="3000" b="1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 made it through the ultra important stuff!</a:t>
            </a:r>
            <a:endParaRPr lang="en-US" sz="3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3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5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2743200"/>
            <a:ext cx="822960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 what is </a:t>
            </a:r>
            <a:r>
              <a:rPr lang="en-US" sz="6000" b="1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NodeJS</a:t>
            </a:r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66800"/>
            <a:ext cx="9144000" cy="281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“</a:t>
            </a:r>
            <a:r>
              <a:rPr lang="en-US" dirty="0" err="1" smtClean="0"/>
              <a:t>NodeJS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1"/>
            <a:ext cx="8229600" cy="27431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Node.js is an open-source, cross-platform JavaScript runtime environment designed to be run outside of browsers.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general utility that can be used for a variety of purposes including asset compilation, scripting, monitoring, and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most notably as the basis for web servers</a:t>
            </a:r>
          </a:p>
        </p:txBody>
      </p:sp>
      <p:pic>
        <p:nvPicPr>
          <p:cNvPr id="3076" name="Picture 4" descr="https://s3.amazonaws.com/codementor_content/nodejs_logo_gre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00600"/>
            <a:ext cx="2797379" cy="119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1465" y="4050268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Our made-up definition of Node. Yay for sounding intelligent!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Take a few moments to research 5 companies that actively use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NodeJS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production.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“Backend”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NodeJS</a:t>
            </a:r>
            <a:r>
              <a:rPr lang="en-US" dirty="0" smtClean="0"/>
              <a:t> as a Server?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1"/>
            <a:ext cx="8229600" cy="51053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 re-uses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meaning a front-end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developer can also build an entire server themselves</a:t>
            </a:r>
          </a:p>
          <a:p>
            <a:pPr lv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It’s easily extendable.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Numerous plugins exist to expand the capabilities of Node</a:t>
            </a:r>
          </a:p>
          <a:p>
            <a:pPr lv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Fast-implementation,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allows for the creation of an entire working server with only a few lines of code.</a:t>
            </a:r>
          </a:p>
          <a:p>
            <a:pPr lvl="0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Single-Threaded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Asycncronous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meaning it can handle multiple requests simultaneously and not get bottlenecked.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Syncrononous</a:t>
            </a:r>
            <a:r>
              <a:rPr lang="en-US" dirty="0" smtClean="0"/>
              <a:t> Threading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0" y="758727"/>
            <a:ext cx="9055223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350" y="5401270"/>
            <a:ext cx="8990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In traditional synchronous threading, </a:t>
            </a:r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each request requires its own thread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 No other request can pass through that thread until complete. Since there is a limited pool of threads, </a:t>
            </a:r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this can create bottlenecks. </a:t>
            </a: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6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Threading (Node Way)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0" y="679254"/>
            <a:ext cx="8697093" cy="441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350" y="5098854"/>
            <a:ext cx="8990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In Node-based asynchronous threading, a single thread is used throughout. Each thread is “put to the side” using callbacks and responded to when ready. Because of this, there is </a:t>
            </a:r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 limit on the number of requests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that can be responded to and there is </a:t>
            </a:r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 bottleneck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41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8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5062" y="5486400"/>
            <a:ext cx="658629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This next stuff is important!</a:t>
            </a:r>
            <a:endParaRPr lang="en-US" sz="3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kristianhoenicke.com/wp-content/uploads/2015/02/foc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772144" cy="376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3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Development?</a:t>
            </a:r>
            <a:endParaRPr lang="en-US" dirty="0"/>
          </a:p>
        </p:txBody>
      </p:sp>
      <p:pic>
        <p:nvPicPr>
          <p:cNvPr id="3" name="Picture 2" descr="http://cdn.meme.am/instances/644287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599"/>
            <a:ext cx="6400800" cy="517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6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3" name="Picture 2" descr="C:\Users\ahaque89\Downloads\MEAN Deployment Strategy - Page 1 (2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740473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908485"/>
            <a:ext cx="9155741" cy="1492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visuals displayed on the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</p:spTree>
    <p:extLst>
      <p:ext uri="{BB962C8B-B14F-4D97-AF65-F5344CB8AC3E}">
        <p14:creationId xmlns:p14="http://schemas.microsoft.com/office/powerpoint/2010/main" val="8267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“Magic” of YouTube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02186"/>
            <a:ext cx="7206085" cy="55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2743200"/>
            <a:ext cx="822960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Examples of “Server-Side” Code? </a:t>
            </a:r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553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Server-Side Code in Action!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 that parse URL parameters to provide selective JSONs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Firebase methods that provide a timestamp back to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Clicking an invoice that provides a PDF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 processing software that takes an image applies a filter, then saves the new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providing “results” relevant to your searches on other sites.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Question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“server”?</a:t>
            </a:r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10076</TotalTime>
  <Words>727</Words>
  <Application>Microsoft Macintosh PowerPoint</Application>
  <PresentationFormat>On-screen Show (4:3)</PresentationFormat>
  <Paragraphs>101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Roboto</vt:lpstr>
      <vt:lpstr>Arial</vt:lpstr>
      <vt:lpstr>Calibri Light</vt:lpstr>
      <vt:lpstr>Calibri</vt:lpstr>
      <vt:lpstr>UCF - Theme</vt:lpstr>
      <vt:lpstr>UTAustin</vt:lpstr>
      <vt:lpstr>UCLA</vt:lpstr>
      <vt:lpstr>Unbranded</vt:lpstr>
      <vt:lpstr>Rutgers - Theme</vt:lpstr>
      <vt:lpstr>Know Thy Node</vt:lpstr>
      <vt:lpstr>The Mystery of “Backend”</vt:lpstr>
      <vt:lpstr>FOCUS!</vt:lpstr>
      <vt:lpstr>Full-Stack Development?</vt:lpstr>
      <vt:lpstr>Full-Stack Development</vt:lpstr>
      <vt:lpstr>The “Magic” of YouTube</vt:lpstr>
      <vt:lpstr>Key Question</vt:lpstr>
      <vt:lpstr>Server-Side Code in Action!</vt:lpstr>
      <vt:lpstr>Critical Question</vt:lpstr>
      <vt:lpstr>Definition of “Server”</vt:lpstr>
      <vt:lpstr>Server Definition</vt:lpstr>
      <vt:lpstr>Definition of “Web Client”</vt:lpstr>
      <vt:lpstr>Web Client Definition</vt:lpstr>
      <vt:lpstr>&gt; YOUR TURN!!</vt:lpstr>
      <vt:lpstr>Aight. Relax.</vt:lpstr>
      <vt:lpstr>Node.JS</vt:lpstr>
      <vt:lpstr>Key Question</vt:lpstr>
      <vt:lpstr>Definition of “NodeJS”</vt:lpstr>
      <vt:lpstr>PowerPoint Presentation</vt:lpstr>
      <vt:lpstr>Why Use NodeJS as a Server?</vt:lpstr>
      <vt:lpstr>Syncrononous Threading</vt:lpstr>
      <vt:lpstr>Asynchronous Threading (Node Way)</vt:lpstr>
      <vt:lpstr>Coding Time!</vt:lpstr>
      <vt:lpstr>Homework!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NICHOLAS BARTLETT</cp:lastModifiedBy>
  <cp:revision>1392</cp:revision>
  <cp:lastPrinted>2016-01-30T16:23:56Z</cp:lastPrinted>
  <dcterms:created xsi:type="dcterms:W3CDTF">2015-01-20T17:19:00Z</dcterms:created>
  <dcterms:modified xsi:type="dcterms:W3CDTF">2016-09-15T21:59:12Z</dcterms:modified>
</cp:coreProperties>
</file>