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0D43-3F06-A0FE-B091-10873BAE2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DBC25-D327-5B0A-3755-F2B656862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9C6F-D711-42EC-682C-92226377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397B-3A08-FD8F-6B7A-05976A0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DF1E-6F7F-C257-723F-1FE5B7B6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58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D245-27F9-08CD-9A4B-834FD547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DA5CD-4449-E6DD-E775-C463FBBB4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51520-FF9F-D64B-4791-392E592F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FCE36-093B-284A-0F29-DB32BB01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75F64-030D-9E75-8195-A1BF2816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0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F7B59-7984-124A-0DC6-9878BF46F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21DA3-F8ED-DCE7-8AAB-80C59DDB0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EBC6-F642-6DBD-6E94-2EF460EC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BEC3-CC43-5DC8-5B00-5435AD03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C557C-5521-898F-B858-14FD0842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3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87FE-01C4-4959-8557-24AC02B3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2FF9-4BF6-F47C-776E-E0745AAF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1A4D-0F8A-2562-23C1-F00F07D0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7463-BA8F-58AD-0B91-1B909B44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65FB-F515-1FFC-60F8-3BE11883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8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CBFB-769C-9886-1CC3-A277A605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231CF-641B-ED5D-BC23-4F7EEEBD4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D252-F14C-A6BC-5EC2-DE6304AE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72E0-5C27-7C5B-BF73-7F1E3FD9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EF239-B2A4-BC24-FEAD-0A31A10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17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262F-D8F9-6A63-B88D-A24AF2BD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7361-5413-1274-CCF2-6B0281416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7BFB7-1F8B-FC90-A810-291DBDB01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D8F60-A6B5-5F05-B5A6-ECC03D71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48D25-169E-CD69-F533-6FEFAA272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1B42F-7AE1-322D-126F-E480DCDC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26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20AC-DB83-EFF0-E90C-45BA6B36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F143D-6874-768F-7ED2-E7E26609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7749A-7B5B-7553-5183-A7CD98DB8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33A72-6D02-1BE4-797E-288C9F447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8B8CE-63AE-D84B-5FDB-F1FF15BC6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9EC99-9780-6BA0-1DCD-A18693B6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1DDBA-F1F3-9724-9231-FFB3CD46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911935-E319-615A-D64E-87196C48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2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D762-4933-DF89-758A-A437C92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CD519-B9CE-917F-3221-96D115CA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66718-20FE-8951-443F-03182B3E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AD169-C444-F497-178E-BD24D96B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5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484D4-6AAD-8AC1-2C52-1ABFFF3F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5809C-7814-0C00-74FA-45EBF9A8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CB4A5-5D94-02AD-7705-64658021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773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5F95-23D5-FD08-ACA9-E50BEAE9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C7BA-4B2C-0183-1CF1-F790F884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B50BD-0BCC-4F25-D81F-2613A58A6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DDE1F-3C49-2C01-260C-B6131D61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13A21-52C6-0E24-F63F-A687B422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C7AC-3A5D-0B0B-2286-0DE7FDC8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525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0788-59A8-0A1D-C9F1-8A7AC797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FB2DC-92BB-1277-3F04-B6A1C3276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C22EE-C902-876C-B29B-FCF2B564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5437-D8A3-5E0E-37DB-74167125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6CCD0-9091-A769-F25A-175FE393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8AD4A-6FB4-099C-7C66-2EB5974F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93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DA851-0B2C-BFC9-F6B3-FA315E31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73ECD-C927-7DFE-13C3-4ACA7374E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4753-944C-81B0-8AC9-0F8700B6A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51B9F-9F52-4253-BCC9-4D05253F93A6}" type="datetimeFigureOut">
              <a:rPr lang="ru-RU" smtClean="0"/>
              <a:t>27.06.2023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D8AD-389C-FD8F-843D-0B328ED7E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4CD1-4DB5-4416-41C9-729A7F79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B42CD-2DC8-446D-B210-2BEC0A23F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55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017D-C2EF-9A97-00A6-FAEA80344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r>
              <a:rPr lang="en-US" dirty="0"/>
              <a:t> “</a:t>
            </a:r>
            <a:r>
              <a:rPr lang="ru-RU" dirty="0"/>
              <a:t>ключ-значение</a:t>
            </a:r>
            <a:r>
              <a:rPr lang="en-US" dirty="0"/>
              <a:t>”</a:t>
            </a:r>
            <a:r>
              <a:rPr lang="ru-RU" dirty="0"/>
              <a:t> с компрессией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C908B-4CEA-E633-2B00-97E914E75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Ильин Андрей ИУ9-62Б. Москва 2023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16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039A-2698-D143-A3F9-45DA7015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3EDB-8956-087C-10FA-93C526167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курсовой работы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Были рассмотрены такие понятия как </a:t>
            </a:r>
            <a:r>
              <a:rPr lang="en-US" dirty="0"/>
              <a:t>LZW-</a:t>
            </a:r>
            <a:r>
              <a:rPr lang="ru-RU" dirty="0"/>
              <a:t>алгоритм сжатия и </a:t>
            </a:r>
            <a:r>
              <a:rPr lang="en-US" dirty="0"/>
              <a:t>B-</a:t>
            </a:r>
            <a:r>
              <a:rPr lang="ru-RU" dirty="0"/>
              <a:t>деревья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 </a:t>
            </a:r>
            <a:r>
              <a:rPr lang="ru-RU" dirty="0"/>
              <a:t>На основе этого была разработано хранилище </a:t>
            </a:r>
            <a:r>
              <a:rPr lang="en-US" dirty="0"/>
              <a:t>“</a:t>
            </a:r>
            <a:r>
              <a:rPr lang="ru-RU" dirty="0"/>
              <a:t>ключ-значение</a:t>
            </a:r>
            <a:r>
              <a:rPr lang="en-US" dirty="0"/>
              <a:t>” </a:t>
            </a:r>
            <a:r>
              <a:rPr lang="ru-RU" dirty="0"/>
              <a:t>с интерфейсом на языке </a:t>
            </a:r>
            <a:r>
              <a:rPr lang="en-US" dirty="0"/>
              <a:t>C;</a:t>
            </a:r>
            <a:endParaRPr lang="ru-RU" dirty="0"/>
          </a:p>
          <a:p>
            <a:r>
              <a:rPr lang="ru-RU" dirty="0"/>
              <a:t>Был проведён анализ быстродействия на разных конфигурациях хранилища</a:t>
            </a:r>
            <a:r>
              <a:rPr lang="en-US" dirty="0"/>
              <a:t>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914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07FC-F8BD-8FB4-EF30-E805BD6B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F2680-D76B-1F95-8179-EEB99EDD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Проблема: приложения генерируют много текстовых логов, что занимает много памяти. </a:t>
            </a:r>
          </a:p>
          <a:p>
            <a:r>
              <a:rPr lang="ru-RU" dirty="0"/>
              <a:t>Решение: использовать алгоритмы компрессии для сжатия данных и реализовать базу данных, которая будет сжимать данные. </a:t>
            </a:r>
          </a:p>
          <a:p>
            <a:r>
              <a:rPr lang="ru-RU" dirty="0"/>
              <a:t>Пример: хранение логов системы антиплагиата в формате JSON.</a:t>
            </a:r>
          </a:p>
        </p:txBody>
      </p:sp>
    </p:spTree>
    <p:extLst>
      <p:ext uri="{BB962C8B-B14F-4D97-AF65-F5344CB8AC3E}">
        <p14:creationId xmlns:p14="http://schemas.microsoft.com/office/powerpoint/2010/main" val="393717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3AB-CFB5-902A-BBD9-87683FB2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9855-D090-055A-6D85-0CF8547B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Выбрать и изучить подходящий алгоритм компрессии</a:t>
            </a:r>
          </a:p>
          <a:p>
            <a:r>
              <a:rPr lang="ru-RU" dirty="0"/>
              <a:t>Определить структуру хранения данных на диске</a:t>
            </a:r>
          </a:p>
          <a:p>
            <a:r>
              <a:rPr lang="ru-RU" dirty="0"/>
              <a:t>Разработать формат хранения</a:t>
            </a:r>
          </a:p>
          <a:p>
            <a:r>
              <a:rPr lang="ru-RU" dirty="0"/>
              <a:t>Написать реализацию базы данных с интерфейсом на языке </a:t>
            </a:r>
            <a:r>
              <a:rPr lang="en-US" dirty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576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B2FE-1AFF-6558-4B4E-8D9589A9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LZW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8DC10-798A-9D3D-F5ED-7A6D0B68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66527" cy="4351338"/>
          </a:xfrm>
        </p:spPr>
        <p:txBody>
          <a:bodyPr/>
          <a:lstStyle/>
          <a:p>
            <a:r>
              <a:rPr lang="ru-RU" dirty="0"/>
              <a:t>При кодировании сообщения динамически создаёт словарь фраз: определённым последовательностям символов ставятся в соответствие коды фиксированной длины.</a:t>
            </a:r>
          </a:p>
          <a:p>
            <a:r>
              <a:rPr lang="ru-RU" dirty="0"/>
              <a:t>Словарь инициализируется всеми 1-символьными фразами</a:t>
            </a:r>
          </a:p>
        </p:txBody>
      </p:sp>
    </p:spTree>
    <p:extLst>
      <p:ext uri="{BB962C8B-B14F-4D97-AF65-F5344CB8AC3E}">
        <p14:creationId xmlns:p14="http://schemas.microsoft.com/office/powerpoint/2010/main" val="181182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B2FE-1AFF-6558-4B4E-8D9589A9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LZW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A76ECE-F1A4-C6EE-D008-23A3149F0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50" y="1204838"/>
            <a:ext cx="7335099" cy="53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64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96FA-E2AD-60DD-FD82-7AF6EADA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B-</a:t>
            </a:r>
            <a:r>
              <a:rPr lang="ru-RU" dirty="0"/>
              <a:t>дерево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A9DDE1-EEC9-9115-350A-95E414CD8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15" y="2731888"/>
            <a:ext cx="8829822" cy="3760987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21DED4-F1E7-D730-D737-2D0E45ECD268}"/>
              </a:ext>
            </a:extLst>
          </p:cNvPr>
          <p:cNvSpPr txBox="1">
            <a:spLocks/>
          </p:cNvSpPr>
          <p:nvPr/>
        </p:nvSpPr>
        <p:spPr>
          <a:xfrm>
            <a:off x="678809" y="139778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Сбалансированное, сильно ветвистое дерево. Часто используется для хранения данных во внешней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54093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7A98-BFCE-D96A-B3F6-148434B3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примитивов в бинарных файлах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E2402-EF32-C958-B11E-2A8142C47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15" y="1602297"/>
            <a:ext cx="9292783" cy="52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3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8F67-2D9F-92E2-E771-72E9580A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017882-C55E-9E15-E9E6-DEA52761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B08FA2-9813-4C3C-60C9-304C1B44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21" y="1404800"/>
            <a:ext cx="5237491" cy="52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9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D9F5-BAF5-6A1A-35EC-2F9306B2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быстродействия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2E38-A8E0-0865-04C4-0250E8737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Запускалась упаковка 300 тысяч уникальных ключей в базу и извлечение этих ключей из базы. Замерялось время, затраченное на запись и чтение всех ключей.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401AD-F287-30B2-0C2C-947E6459C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1" y="3766560"/>
            <a:ext cx="1093622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1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База данных “ключ-значение” с компрессией</vt:lpstr>
      <vt:lpstr>Проблема</vt:lpstr>
      <vt:lpstr>Постановка задачи</vt:lpstr>
      <vt:lpstr>Алгоритм LZW</vt:lpstr>
      <vt:lpstr>Алгоритм LZW</vt:lpstr>
      <vt:lpstr>B-дерево</vt:lpstr>
      <vt:lpstr>Хранение примитивов в бинарных файлах</vt:lpstr>
      <vt:lpstr>Структура проекта</vt:lpstr>
      <vt:lpstr>Анализ быстродействия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Ilyin</dc:creator>
  <cp:lastModifiedBy>Andrey Ilyin</cp:lastModifiedBy>
  <cp:revision>2</cp:revision>
  <dcterms:created xsi:type="dcterms:W3CDTF">2023-06-27T17:46:43Z</dcterms:created>
  <dcterms:modified xsi:type="dcterms:W3CDTF">2023-06-27T21:29:05Z</dcterms:modified>
</cp:coreProperties>
</file>