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0682D-DE16-994F-BD0D-2D41BBF60C45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3AC0-6599-A949-8B91-1FCE3DBA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3AC0-6599-A949-8B91-1FCE3DBA5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C1CC-993E-4145-B143-361D1B4E10E7}" type="datetimeFigureOut">
              <a:rPr lang="en-US" smtClean="0"/>
              <a:t>10/01/16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CC8A-4B1E-6144-A66E-19D3EC72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Hello World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Startup-ready web skeleton with Spring Boot, HTML5, CSS3, Javascript/</a:t>
            </a:r>
            <a:r>
              <a:rPr lang="en-US" dirty="0" smtClean="0"/>
              <a:t>JQuery</a:t>
            </a:r>
            <a:r>
              <a:rPr lang="en-US" dirty="0" smtClean="0"/>
              <a:t>, Bootstrap, Stripe and AWS </a:t>
            </a:r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0" y="374260"/>
            <a:ext cx="1202430" cy="72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8" y="1553432"/>
            <a:ext cx="1997627" cy="627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869" y="1544394"/>
            <a:ext cx="1696046" cy="636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957" y="1455058"/>
            <a:ext cx="1450147" cy="84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195" y="1621958"/>
            <a:ext cx="1376673" cy="572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053" y="1732294"/>
            <a:ext cx="451448" cy="3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Install Brackets.io </a:t>
            </a:r>
          </a:p>
          <a:p>
            <a:r>
              <a:rPr lang="en-US" dirty="0" smtClean="0"/>
              <a:t>Create the folder structure</a:t>
            </a:r>
          </a:p>
          <a:p>
            <a:r>
              <a:rPr lang="en-US" dirty="0" smtClean="0"/>
              <a:t>Open folder with Brackets.io</a:t>
            </a:r>
          </a:p>
          <a:p>
            <a:r>
              <a:rPr lang="en-US" dirty="0" smtClean="0"/>
              <a:t>Hello World example with HTML</a:t>
            </a:r>
          </a:p>
          <a:p>
            <a:r>
              <a:rPr lang="en-US" dirty="0" smtClean="0"/>
              <a:t>Codeacademy free HTML course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400x2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42" y="274638"/>
            <a:ext cx="1202430" cy="727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6982"/>
            <a:ext cx="662354" cy="6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psfol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devopsfolks.potx</Template>
  <TotalTime>856</TotalTime>
  <Words>51</Words>
  <Application>Microsoft Macintosh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devopsfolks</vt:lpstr>
      <vt:lpstr>HTML5 Hello World example</vt:lpstr>
      <vt:lpstr>An introduction to HTML5</vt:lpstr>
    </vt:vector>
  </TitlesOfParts>
  <Company>Jemos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Tedone</dc:creator>
  <cp:lastModifiedBy>Marco Tedone</cp:lastModifiedBy>
  <cp:revision>24</cp:revision>
  <dcterms:created xsi:type="dcterms:W3CDTF">2016-01-05T22:39:09Z</dcterms:created>
  <dcterms:modified xsi:type="dcterms:W3CDTF">2016-01-10T23:17:38Z</dcterms:modified>
</cp:coreProperties>
</file>