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3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0682D-DE16-994F-BD0D-2D41BBF60C45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3AC0-6599-A949-8B91-1FCE3DBA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basic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Javascript/JQuery,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8" y="1553432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869" y="1544394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957" y="1455058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195" y="1621958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053" y="1732294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&lt;h1&gt; to &lt;h6&gt; </a:t>
            </a:r>
            <a:r>
              <a:rPr lang="en-US" dirty="0" smtClean="0"/>
              <a:t>- Headings</a:t>
            </a:r>
          </a:p>
          <a:p>
            <a:r>
              <a:rPr lang="en-US" b="1" dirty="0" smtClean="0"/>
              <a:t>&lt;!-- --&gt; - </a:t>
            </a:r>
            <a:r>
              <a:rPr lang="en-US" dirty="0" smtClean="0"/>
              <a:t>Comments</a:t>
            </a:r>
          </a:p>
          <a:p>
            <a:r>
              <a:rPr lang="en-US" b="1" dirty="0" smtClean="0"/>
              <a:t>&lt;p&gt;</a:t>
            </a:r>
            <a:r>
              <a:rPr lang="en-US" dirty="0" smtClean="0"/>
              <a:t> - Paragraph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smtClean="0"/>
              <a:t>and 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 </a:t>
            </a:r>
            <a:r>
              <a:rPr lang="en-US" dirty="0" smtClean="0"/>
              <a:t>- Unordered and Ordered lists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- Image</a:t>
            </a:r>
          </a:p>
          <a:p>
            <a:r>
              <a:rPr lang="en-US" b="1" dirty="0" smtClean="0"/>
              <a:t>&lt;a&gt;</a:t>
            </a:r>
            <a:r>
              <a:rPr lang="en-US" dirty="0" smtClean="0"/>
              <a:t> - Anchor</a:t>
            </a:r>
          </a:p>
          <a:p>
            <a:r>
              <a:rPr lang="en-US" b="1" dirty="0" smtClean="0"/>
              <a:t>&lt;div&gt; </a:t>
            </a:r>
            <a:r>
              <a:rPr lang="en-US" dirty="0" smtClean="0"/>
              <a:t>- Division</a:t>
            </a:r>
          </a:p>
          <a:p>
            <a:r>
              <a:rPr lang="en-US" b="1" dirty="0" smtClean="0"/>
              <a:t>&lt;section&gt; </a:t>
            </a:r>
            <a:r>
              <a:rPr lang="en-US" dirty="0" smtClean="0"/>
              <a:t>- Section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 </a:t>
            </a:r>
            <a:r>
              <a:rPr lang="en-US" dirty="0" smtClean="0"/>
              <a:t>- New line</a:t>
            </a:r>
          </a:p>
          <a:p>
            <a:r>
              <a:rPr lang="en-US" b="1" smtClean="0"/>
              <a:t>&lt;</a:t>
            </a:r>
            <a:r>
              <a:rPr lang="en-US" b="1" dirty="0" smtClean="0"/>
              <a:t>table&gt; </a:t>
            </a:r>
            <a:r>
              <a:rPr lang="en-US" dirty="0" smtClean="0"/>
              <a:t>- Table</a:t>
            </a:r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42" y="274638"/>
            <a:ext cx="1202430" cy="727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6982"/>
            <a:ext cx="662354" cy="6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devopsfolks.potx</Template>
  <TotalTime>4721</TotalTime>
  <Words>97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devopsfolks</vt:lpstr>
      <vt:lpstr>HTML5 basic elements</vt:lpstr>
      <vt:lpstr>An introduction to HTML5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34</cp:revision>
  <dcterms:created xsi:type="dcterms:W3CDTF">2016-01-05T22:39:09Z</dcterms:created>
  <dcterms:modified xsi:type="dcterms:W3CDTF">2016-01-14T18:22:19Z</dcterms:modified>
</cp:coreProperties>
</file>