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C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2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18896-6CAB-834F-9D8B-C58B70F29419}" type="datetimeFigureOut">
              <a:rPr lang="en-US" smtClean="0"/>
              <a:t>30/01/16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319F6-BDBA-834A-9AA9-A87CFA59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0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43AC0-6599-A949-8B91-1FCE3DBA5B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43AC0-6599-A949-8B91-1FCE3DBA5B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30/01/16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30/01/16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3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30/01/16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5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30/01/16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30/01/16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4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30/01/16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1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30/01/16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30/01/16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0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30/01/16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8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30/01/16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30/01/16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9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FC1CC-993E-4145-B143-361D1B4E10E7}" type="datetimeFigureOut">
              <a:rPr lang="en-US" smtClean="0"/>
              <a:t>30/01/16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png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Javascript hands-on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Startup-ready web skeleton with Spring Boot, HTML5, CSS3, Javascript/JQuery, Bootstrap, Stripe and AWS </a:t>
            </a:r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70" y="374260"/>
            <a:ext cx="1202430" cy="727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58" y="1374827"/>
            <a:ext cx="1997627" cy="627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0869" y="1365789"/>
            <a:ext cx="1696046" cy="636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1957" y="1276453"/>
            <a:ext cx="1450147" cy="849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4195" y="1443353"/>
            <a:ext cx="1376673" cy="572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4053" y="1553689"/>
            <a:ext cx="451448" cy="38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82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Variables</a:t>
            </a:r>
          </a:p>
          <a:p>
            <a:r>
              <a:rPr lang="en-US" dirty="0" smtClean="0"/>
              <a:t>Conditional statements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The switch operator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Objects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How Javascript interacts with HTML</a:t>
            </a:r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70" y="374260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20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opsfol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7898</TotalTime>
  <Words>45</Words>
  <Application>Microsoft Macintosh PowerPoint</Application>
  <PresentationFormat>On-screen Show (4:3)</PresentationFormat>
  <Paragraphs>13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devopsfolks</vt:lpstr>
      <vt:lpstr>Basic Javascript hands-on</vt:lpstr>
      <vt:lpstr>Summary</vt:lpstr>
    </vt:vector>
  </TitlesOfParts>
  <Company>Jemos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Tedone</dc:creator>
  <cp:lastModifiedBy>Marco Tedone</cp:lastModifiedBy>
  <cp:revision>72</cp:revision>
  <dcterms:created xsi:type="dcterms:W3CDTF">2016-01-05T22:39:09Z</dcterms:created>
  <dcterms:modified xsi:type="dcterms:W3CDTF">2016-01-30T00:58:02Z</dcterms:modified>
</cp:coreProperties>
</file>