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2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442C-85D4-FF4A-BED3-DD5C076AC2CE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4B00E-D256-3243-A0A6-A4B31246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B00E-D256-3243-A0A6-A4B312463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B00E-D256-3243-A0A6-A4B312463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B00E-D256-3243-A0A6-A4B312463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B00E-D256-3243-A0A6-A4B312463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C1CC-993E-4145-B143-361D1B4E10E7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Startup-ready web skeleton with Spring Boot, HTML5, CSS3, Javascript/JQuery, Bootstrap, Stripe and AWS 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58" y="1374827"/>
            <a:ext cx="1997627" cy="627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869" y="1365789"/>
            <a:ext cx="1696046" cy="636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57" y="1276453"/>
            <a:ext cx="1450147" cy="84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95" y="1443353"/>
            <a:ext cx="1376673" cy="572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053" y="1553689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3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Bootstrap</a:t>
            </a:r>
            <a:endParaRPr lang="en-US" dirty="0" smtClean="0"/>
          </a:p>
          <a:p>
            <a:r>
              <a:rPr lang="en-US" dirty="0" smtClean="0"/>
              <a:t>Installing </a:t>
            </a:r>
            <a:r>
              <a:rPr lang="en-US" dirty="0" smtClean="0"/>
              <a:t>Bootstrap</a:t>
            </a:r>
            <a:endParaRPr lang="en-US" dirty="0" smtClean="0"/>
          </a:p>
          <a:p>
            <a:r>
              <a:rPr lang="en-US" dirty="0" smtClean="0"/>
              <a:t>Basic Bootstrap </a:t>
            </a:r>
            <a:r>
              <a:rPr lang="en-US" dirty="0" smtClean="0"/>
              <a:t>elements</a:t>
            </a:r>
            <a:endParaRPr lang="en-US" dirty="0" smtClean="0"/>
          </a:p>
          <a:p>
            <a:r>
              <a:rPr lang="en-US" dirty="0" smtClean="0"/>
              <a:t>The Grid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The Bootstrap </a:t>
            </a:r>
            <a:r>
              <a:rPr lang="en-US" dirty="0" err="1" smtClean="0"/>
              <a:t>Jumbotron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Bootstrap Forms</a:t>
            </a:r>
          </a:p>
          <a:p>
            <a:r>
              <a:rPr lang="en-US" dirty="0" smtClean="0"/>
              <a:t>Bootstrap Buttons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3" y="711866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Bootstrap is a collection of CSS styles, themes and fonts </a:t>
            </a:r>
          </a:p>
          <a:p>
            <a:pPr lvl="1"/>
            <a:r>
              <a:rPr lang="en-US" dirty="0" smtClean="0"/>
              <a:t>It enables quick and effective development of appealing websites</a:t>
            </a:r>
          </a:p>
          <a:p>
            <a:pPr lvl="1"/>
            <a:r>
              <a:rPr lang="en-US" dirty="0" smtClean="0"/>
              <a:t>It started in mid-2010 at Twitter and it has become one of the most popular open source projects in the world</a:t>
            </a:r>
          </a:p>
          <a:p>
            <a:pPr lvl="1"/>
            <a:r>
              <a:rPr lang="en-US" dirty="0" smtClean="0"/>
              <a:t>20 releases since</a:t>
            </a:r>
          </a:p>
          <a:p>
            <a:endParaRPr lang="en-US" dirty="0" smtClean="0"/>
          </a:p>
          <a:p>
            <a:r>
              <a:rPr lang="en-US" dirty="0" smtClean="0"/>
              <a:t>From version 3, Bootstrap is responsive by default</a:t>
            </a:r>
          </a:p>
          <a:p>
            <a:pPr lvl="1"/>
            <a:r>
              <a:rPr lang="en-US" dirty="0" smtClean="0"/>
              <a:t>Without any effort, a Bootstrap website will look good on any device</a:t>
            </a:r>
          </a:p>
          <a:p>
            <a:pPr lvl="1"/>
            <a:r>
              <a:rPr lang="en-US" dirty="0" smtClean="0"/>
              <a:t>With minimal effort, the user’s experience on mobile devices can be enhanced</a:t>
            </a:r>
          </a:p>
          <a:p>
            <a:endParaRPr lang="en-US" dirty="0" smtClean="0"/>
          </a:p>
          <a:p>
            <a:r>
              <a:rPr lang="en-US" dirty="0" smtClean="0"/>
              <a:t>Provides a set of CSS classes for most HTML components</a:t>
            </a:r>
          </a:p>
          <a:p>
            <a:endParaRPr lang="en-US" dirty="0" smtClean="0"/>
          </a:p>
          <a:p>
            <a:r>
              <a:rPr lang="en-US" dirty="0" smtClean="0"/>
              <a:t>Provides a set of icons for most use cases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3" y="711866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9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Time To Market</a:t>
            </a:r>
          </a:p>
          <a:p>
            <a:pPr lvl="1"/>
            <a:r>
              <a:rPr lang="en-US" dirty="0" smtClean="0"/>
              <a:t>We can create nice-looking websites in minutes</a:t>
            </a:r>
          </a:p>
          <a:p>
            <a:r>
              <a:rPr lang="en-US" b="1" dirty="0" smtClean="0"/>
              <a:t>Ease of use</a:t>
            </a:r>
          </a:p>
          <a:p>
            <a:pPr lvl="1"/>
            <a:r>
              <a:rPr lang="en-US" dirty="0" smtClean="0"/>
              <a:t>It’s extremely easy to use the basic constructs to achieve pretty good results</a:t>
            </a:r>
          </a:p>
          <a:p>
            <a:r>
              <a:rPr lang="en-US" b="1" dirty="0" smtClean="0"/>
              <a:t>Consistency</a:t>
            </a:r>
          </a:p>
          <a:p>
            <a:pPr lvl="1"/>
            <a:r>
              <a:rPr lang="en-US" dirty="0" smtClean="0"/>
              <a:t>By using Bootstrap, we can apply the same look and feel to all our websites</a:t>
            </a:r>
          </a:p>
          <a:p>
            <a:r>
              <a:rPr lang="en-US" b="1" dirty="0" smtClean="0"/>
              <a:t>Responsive by default</a:t>
            </a:r>
          </a:p>
          <a:p>
            <a:pPr lvl="1"/>
            <a:r>
              <a:rPr lang="en-US" dirty="0" smtClean="0"/>
              <a:t>By using Bootstrap, our websites will look good on any device by default and with minimal effort we could create a compelling user’s experience on mobile devices</a:t>
            </a:r>
          </a:p>
          <a:p>
            <a:r>
              <a:rPr lang="en-US" b="1" dirty="0" smtClean="0"/>
              <a:t>Open Source</a:t>
            </a:r>
          </a:p>
          <a:p>
            <a:pPr lvl="1"/>
            <a:r>
              <a:rPr lang="en-US" dirty="0"/>
              <a:t>Bootstrap is continuously being improved and new versions are being released regularly. This also means that it’s free to use, which is bonus not to be underestimated</a:t>
            </a:r>
            <a:r>
              <a:rPr lang="en-GB" dirty="0"/>
              <a:t> </a:t>
            </a:r>
            <a:endParaRPr lang="en-US" dirty="0" smtClean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3" y="711866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Bootstrap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Visit </a:t>
            </a:r>
            <a:r>
              <a:rPr lang="en-US" b="1" dirty="0" err="1" smtClean="0"/>
              <a:t>getboostrap.com</a:t>
            </a:r>
            <a:r>
              <a:rPr lang="en-US" b="1" dirty="0" smtClean="0"/>
              <a:t>/getting-started/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Choose -&gt; Download Bootstrap</a:t>
            </a:r>
          </a:p>
          <a:p>
            <a:endParaRPr lang="en-US" dirty="0" smtClean="0"/>
          </a:p>
          <a:p>
            <a:r>
              <a:rPr lang="en-US" dirty="0" smtClean="0"/>
              <a:t>Unzip the downloaded file</a:t>
            </a:r>
          </a:p>
          <a:p>
            <a:endParaRPr lang="en-US" dirty="0" smtClean="0"/>
          </a:p>
          <a:p>
            <a:r>
              <a:rPr lang="en-US" dirty="0" smtClean="0"/>
              <a:t>Choose the files you want to use (e.g. minified vs non minified version) and copy the to your CSS and Javascript folders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3" y="711866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1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this lecture we have covered a lot of ground. We have looked at: </a:t>
            </a:r>
          </a:p>
          <a:p>
            <a:pPr lvl="1"/>
            <a:r>
              <a:rPr lang="en-US" dirty="0" smtClean="0"/>
              <a:t>What is Bootstrap</a:t>
            </a:r>
          </a:p>
          <a:p>
            <a:pPr lvl="1"/>
            <a:r>
              <a:rPr lang="en-US" dirty="0" smtClean="0"/>
              <a:t>The advantages of using it</a:t>
            </a:r>
          </a:p>
          <a:p>
            <a:pPr lvl="1"/>
            <a:r>
              <a:rPr lang="en-US" dirty="0" smtClean="0"/>
              <a:t>How to install Bootstrap and have our HTML page use it</a:t>
            </a:r>
          </a:p>
          <a:p>
            <a:pPr lvl="1"/>
            <a:r>
              <a:rPr lang="en-US" dirty="0" smtClean="0"/>
              <a:t>We then created a started Bootstrap </a:t>
            </a:r>
            <a:r>
              <a:rPr lang="en-US" dirty="0" err="1" smtClean="0"/>
              <a:t>index.html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We have introduced the Grid System</a:t>
            </a:r>
          </a:p>
          <a:p>
            <a:pPr lvl="1"/>
            <a:r>
              <a:rPr lang="en-US" dirty="0" smtClean="0"/>
              <a:t>We have seen how to declare a </a:t>
            </a:r>
            <a:r>
              <a:rPr lang="en-US" dirty="0" err="1" smtClean="0"/>
              <a:t>Jumbotron</a:t>
            </a:r>
            <a:endParaRPr lang="en-US" dirty="0" smtClean="0"/>
          </a:p>
          <a:p>
            <a:pPr lvl="1"/>
            <a:r>
              <a:rPr lang="en-US" dirty="0" smtClean="0"/>
              <a:t>Finally, we have declared a Bootstrap form and used Bootstrap buttons for a nice-</a:t>
            </a:r>
            <a:r>
              <a:rPr lang="en-US" smtClean="0"/>
              <a:t>looking form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3" y="711866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next section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Git, GitHub and the Git flow</a:t>
            </a:r>
          </a:p>
          <a:p>
            <a:r>
              <a:rPr lang="en-US" dirty="0" smtClean="0"/>
              <a:t>Spring STS</a:t>
            </a:r>
          </a:p>
          <a:p>
            <a:r>
              <a:rPr lang="en-US" dirty="0" smtClean="0"/>
              <a:t>IntelliJ</a:t>
            </a:r>
          </a:p>
          <a:p>
            <a:r>
              <a:rPr lang="en-US" dirty="0" smtClean="0"/>
              <a:t>AWS</a:t>
            </a:r>
          </a:p>
          <a:p>
            <a:r>
              <a:rPr lang="en-US" dirty="0" smtClean="0"/>
              <a:t>Stripe</a:t>
            </a:r>
          </a:p>
          <a:p>
            <a:r>
              <a:rPr lang="en-US" dirty="0" smtClean="0"/>
              <a:t>MySQL</a:t>
            </a:r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3" y="711866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psfol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398</Words>
  <Application>Microsoft Macintosh PowerPoint</Application>
  <PresentationFormat>On-screen Show (4:3)</PresentationFormat>
  <Paragraphs>67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devopsfolks</vt:lpstr>
      <vt:lpstr>Introduction to Bootstrap</vt:lpstr>
      <vt:lpstr>In this lecture…</vt:lpstr>
      <vt:lpstr>Bootstrap</vt:lpstr>
      <vt:lpstr>Advantages</vt:lpstr>
      <vt:lpstr>Installing Bootstrap</vt:lpstr>
      <vt:lpstr>Summary</vt:lpstr>
      <vt:lpstr>In the next section</vt:lpstr>
    </vt:vector>
  </TitlesOfParts>
  <Company>Jemos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Tedone</dc:creator>
  <cp:lastModifiedBy>Marco Tedone</cp:lastModifiedBy>
  <cp:revision>24</cp:revision>
  <dcterms:created xsi:type="dcterms:W3CDTF">2016-01-05T22:39:09Z</dcterms:created>
  <dcterms:modified xsi:type="dcterms:W3CDTF">2016-01-31T21:48:45Z</dcterms:modified>
</cp:coreProperties>
</file>