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1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7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0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9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4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0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8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0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1CE7-5978-4296-A4CA-5D260131D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38EA2C-D307-4046-9029-5E1A84432F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418A-C563-58A2-480E-20D6615D8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 TRAINING OF AWS</a:t>
            </a:r>
          </a:p>
        </p:txBody>
      </p:sp>
    </p:spTree>
    <p:extLst>
      <p:ext uri="{BB962C8B-B14F-4D97-AF65-F5344CB8AC3E}">
        <p14:creationId xmlns:p14="http://schemas.microsoft.com/office/powerpoint/2010/main" val="312059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E5C2-257E-7F83-4981-AFE7911C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6385-34E5-2D4C-BEAF-435CB2599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9400" cy="4351338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AWS stands for Amazon Web Services, which is a cloud computing platform provided by Amazon.com.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AWS provides a wide range of cloud computing services to individuals, organizations, and governments, including compute, storage, databases, networking, analytics, machine learning, security, and more.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 computing is the delivery of on-demand computing resources, including servers, storage, databases, networking, software, and analytics, over the internet ("the cloud").  </a:t>
            </a:r>
            <a:endParaRPr lang="en-US" dirty="0"/>
          </a:p>
        </p:txBody>
      </p:sp>
      <p:pic>
        <p:nvPicPr>
          <p:cNvPr id="1028" name="Picture 4" descr="Amazon Web Services - Home | Facebook">
            <a:extLst>
              <a:ext uri="{FF2B5EF4-FFF2-40B4-BE49-F238E27FC236}">
                <a16:creationId xmlns:a16="http://schemas.microsoft.com/office/drawing/2014/main" id="{D30C5463-2A66-6100-B6B7-1E94AA82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38" y="25479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9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A415-AC61-2DD1-C9B2-35B2E4A5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benefits of cloud computing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ECCA-2909-D46B-9D6C-EC8AEC81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Cost saving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9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6DA7-81C7-CBBA-49C1-754FDF5B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AWS in the industry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536E-D9BC-4F81-E9D1-46D08212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 Adoption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Innovation and Agility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Savings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and Resilience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Reach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Technology Advancements: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BA30-D016-B320-162D-15751B3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B8CC-CA81-C75A-EA3D-3EB26A09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Cost-effective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reach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0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B388-2B0D-3786-CE1A-940758AD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086A-37B8-393A-1994-04AC7C0D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 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Networking 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Analytics 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Integration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Engagement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270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159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Times New Roman</vt:lpstr>
      <vt:lpstr>Wingdings</vt:lpstr>
      <vt:lpstr>Gallery</vt:lpstr>
      <vt:lpstr>DAY 1 TRAINING OF AWS</vt:lpstr>
      <vt:lpstr>INTRODUCTION TO AWS</vt:lpstr>
      <vt:lpstr>benefits of cloud computing </vt:lpstr>
      <vt:lpstr>Impact of AWS in the industry</vt:lpstr>
      <vt:lpstr>Benefits of aws</vt:lpstr>
      <vt:lpstr>AWS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TRAINING OF AWS</dc:title>
  <dc:creator>Isaac Olaleye</dc:creator>
  <cp:lastModifiedBy>Isaac Olaleye</cp:lastModifiedBy>
  <cp:revision>4</cp:revision>
  <dcterms:created xsi:type="dcterms:W3CDTF">2023-03-27T22:49:31Z</dcterms:created>
  <dcterms:modified xsi:type="dcterms:W3CDTF">2023-03-27T23:05:23Z</dcterms:modified>
</cp:coreProperties>
</file>