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70" r:id="rId2"/>
    <p:sldId id="257" r:id="rId3"/>
    <p:sldId id="276" r:id="rId4"/>
    <p:sldId id="272" r:id="rId5"/>
    <p:sldId id="278" r:id="rId6"/>
    <p:sldId id="279" r:id="rId7"/>
    <p:sldId id="302" r:id="rId8"/>
    <p:sldId id="303" r:id="rId9"/>
    <p:sldId id="280" r:id="rId10"/>
    <p:sldId id="296" r:id="rId11"/>
    <p:sldId id="281" r:id="rId12"/>
    <p:sldId id="289" r:id="rId13"/>
    <p:sldId id="29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720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75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260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0123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7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0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0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5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2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7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6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8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6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9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9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132" y="223024"/>
            <a:ext cx="11106614" cy="304428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MBEYA UNIVERSITY OF SCIENCE &amp; TECHNOLOGY</a:t>
            </a:r>
            <a:br>
              <a:rPr lang="en-US" sz="3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COLLEGE OF ICT</a:t>
            </a:r>
            <a:br>
              <a:rPr lang="en-US" sz="3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DEPT. OF NFORMATION SYSTEM &amp; TECHNOLOGY   </a:t>
            </a:r>
            <a:br>
              <a:rPr lang="en-US" sz="3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SYSTEM DESIGN AND PROTOTYPE 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132" y="3584072"/>
            <a:ext cx="11106614" cy="304428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PROJECT TITLE:  DEVELOPMENT OF MOBILE  APPLICATION TO ENHANCE GRAPE PRODUCTS  MARKETING IN DODOMA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STUDENT NAME: SHUFAA MAJIDI ISSA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STUDENT REG.NO: 22101133370014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SUPERVISOR’S NAME/S:  SIR NICODEMUS SANGA</a:t>
            </a:r>
          </a:p>
          <a:p>
            <a:pPr algn="l">
              <a:lnSpc>
                <a:spcPct val="150000"/>
              </a:lnSpc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2" y="761680"/>
            <a:ext cx="1996068" cy="19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7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474" y="295767"/>
            <a:ext cx="10515600" cy="861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846" y="1342533"/>
            <a:ext cx="10646228" cy="52197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400050" lvl="1" indent="0">
              <a:buNone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Stack</a:t>
            </a:r>
          </a:p>
          <a:p>
            <a:pPr>
              <a:buNone/>
            </a:pPr>
            <a:r>
              <a:rPr lang="en-US" sz="4000" b="1" dirty="0"/>
              <a:t>Kotlin: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A modern, concise, and safe programming language officially supported by Google for Android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Offers improved readability, null safety, and interoperability with existing Java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Enables faster development with fewer bugs compared to Java.</a:t>
            </a:r>
          </a:p>
          <a:p>
            <a:pPr>
              <a:buNone/>
            </a:pPr>
            <a:r>
              <a:rPr lang="en-US" sz="4000" b="1" dirty="0"/>
              <a:t>Jetpack Compose: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Android’s modern toolkit for building native UI using a declarative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Simplifies UI development by letting developers describe the UI in Kotlin code instead of XML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Supports reactive programming—UI automatically updates when app data changes, improving performance and reducing boilerplate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Integrates seamlessly with Kotlin coroutines and </a:t>
            </a:r>
            <a:r>
              <a:rPr lang="en-US" sz="4000" dirty="0" err="1"/>
              <a:t>ViewModel</a:t>
            </a:r>
            <a:r>
              <a:rPr lang="en-US" sz="4000" dirty="0"/>
              <a:t> for efficient state management and asynchronous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Provides built-in material design components, animations, and theming support out of the box.</a:t>
            </a:r>
          </a:p>
          <a:p>
            <a:pPr marL="1257300" lvl="3" indent="0">
              <a:buNone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32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712" y="710813"/>
            <a:ext cx="10515600" cy="861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712" y="1728439"/>
            <a:ext cx="10515600" cy="47384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This prototype illustrates the core interfaces of our grape marketing system.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It demonstrates key user actions like product posting, ordering, and notifications and payment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demo offers a visual guide to how the final system is expected to function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7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712" y="710813"/>
            <a:ext cx="10515600" cy="861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712" y="1854337"/>
            <a:ext cx="10515600" cy="47384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page              Product catalog                  Product listing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50" y="2307586"/>
            <a:ext cx="2000529" cy="3831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795" y="2307586"/>
            <a:ext cx="1905266" cy="3905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938" y="2344974"/>
            <a:ext cx="1676634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3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474" y="295767"/>
            <a:ext cx="10515600" cy="861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034" y="1381722"/>
            <a:ext cx="10515600" cy="47384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offers a steady grape marketing platform with offline and online access for rural and urban users.</a:t>
            </a:r>
          </a:p>
          <a:p>
            <a:pPr marL="85725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Despite its strengths, current limitations include basic notification features and limited payment integrations.</a:t>
            </a:r>
          </a:p>
          <a:p>
            <a:pPr marL="85725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upgrades will aim at enhancing real-time notifications, adding more payment methods, and integrating advanced analytics for farmers and buyers.</a:t>
            </a:r>
          </a:p>
          <a:p>
            <a:pPr marL="400050" lvl="1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074" y="699664"/>
            <a:ext cx="10515600" cy="861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0074" y="1817649"/>
            <a:ext cx="10515600" cy="47384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Introduction</a:t>
            </a:r>
          </a:p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Objectives</a:t>
            </a:r>
          </a:p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System overview</a:t>
            </a:r>
          </a:p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System design</a:t>
            </a:r>
          </a:p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Prototype demo</a:t>
            </a:r>
          </a:p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Conclusion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60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6"/>
            <a:ext cx="10515600" cy="861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8507"/>
            <a:ext cx="10515600" cy="47384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Dodoma's grape farmers face challenges in marketing their products due to limited access to markets and buyers.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Traditional methods are slow, inefficient, and offer little visibility for local producers.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The proposed mobile application system provides a digital platform to connect farmers, processors, and buyers directly.</a:t>
            </a:r>
            <a:br>
              <a:rPr lang="en-US" sz="2800" dirty="0"/>
            </a:b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6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16" y="710813"/>
            <a:ext cx="11753012" cy="861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815" y="1728438"/>
            <a:ext cx="11753013" cy="512956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system aims to improve the marketing and distribution of grape products by providing a centralized mobile platform for advertising, selling, and buying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targeted Users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Grape farmers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Local and regional buyers/consumers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Distributors and retailers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Basic functionalities of the study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 registration and login for different user roles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listing with images, prices, and descriptions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Real-time search and filtering of grape products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In-app messaging between buyers and sellers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placement and tracking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Admin dashboard for managing users and content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45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712" y="710813"/>
            <a:ext cx="10515600" cy="861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712" y="1728439"/>
            <a:ext cx="10515600" cy="47384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architecture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8177C012-D210-9859-C5B1-883DD68F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119544"/>
            <a:ext cx="6858000" cy="43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69" y="624110"/>
            <a:ext cx="3603859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cont..</a:t>
            </a:r>
          </a:p>
        </p:txBody>
      </p:sp>
      <p:pic>
        <p:nvPicPr>
          <p:cNvPr id="5" name="Picture 4" descr="A diagram of a product&#10;&#10;AI-generated content may be incorrect.">
            <a:extLst>
              <a:ext uri="{FF2B5EF4-FFF2-40B4-BE49-F238E27FC236}">
                <a16:creationId xmlns:a16="http://schemas.microsoft.com/office/drawing/2014/main" id="{6673FBBC-FA8E-0BB3-891A-B73AB9AC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57"/>
          <a:stretch>
            <a:fillRect/>
          </a:stretch>
        </p:blipFill>
        <p:spPr>
          <a:xfrm>
            <a:off x="5711570" y="10"/>
            <a:ext cx="6355512" cy="685799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AFD696-9928-4F6F-538B-D17536EC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012" y="2118610"/>
            <a:ext cx="3235516" cy="3777622"/>
          </a:xfrm>
        </p:spPr>
        <p:txBody>
          <a:bodyPr/>
          <a:lstStyle/>
          <a:p>
            <a:r>
              <a:rPr lang="en-US" dirty="0"/>
              <a:t>This Flow Elaborates the User Activity Based on his or Her Role</a:t>
            </a:r>
          </a:p>
          <a:p>
            <a:r>
              <a:rPr lang="en-US" dirty="0"/>
              <a:t>But Both Activity Run On the Same Flow As from the Firestone Database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54425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TZ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00050" lvl="1" algn="l" defTabSz="457200" rtl="0">
              <a:spcBef>
                <a:spcPts val="1000"/>
              </a:spcBef>
              <a:buClr>
                <a:srgbClr val="A53010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or System interaction  with users</a:t>
            </a:r>
            <a:br>
              <a:rPr lang="en-US" sz="1600" kern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Z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TZ"/>
          </a:p>
        </p:txBody>
      </p:sp>
      <p:pic>
        <p:nvPicPr>
          <p:cNvPr id="7" name="Picture 6" descr="Mobile device with apps">
            <a:extLst>
              <a:ext uri="{FF2B5EF4-FFF2-40B4-BE49-F238E27FC236}">
                <a16:creationId xmlns:a16="http://schemas.microsoft.com/office/drawing/2014/main" id="{18C9BD50-1A5E-03BE-3752-871CA24A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29" r="11058"/>
          <a:stretch>
            <a:fillRect/>
          </a:stretch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pic>
        <p:nvPicPr>
          <p:cNvPr id="6" name="Content Placeholder 5" descr="A diagram of a product">
            <a:extLst>
              <a:ext uri="{FF2B5EF4-FFF2-40B4-BE49-F238E27FC236}">
                <a16:creationId xmlns:a16="http://schemas.microsoft.com/office/drawing/2014/main" id="{0EDE2C73-99A6-7A86-1271-A6F39064B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3306" y="1968803"/>
            <a:ext cx="5021516" cy="46953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6033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712" y="710813"/>
            <a:ext cx="10515600" cy="861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712" y="1728439"/>
            <a:ext cx="10515600" cy="473845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 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0134A63-EF8A-AE77-A196-7A443B9C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002167"/>
            <a:ext cx="10220325" cy="419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9E6FD5-3483-DAAD-A7E6-24C4F07F248D}"/>
              </a:ext>
            </a:extLst>
          </p:cNvPr>
          <p:cNvSpPr/>
          <p:nvPr/>
        </p:nvSpPr>
        <p:spPr>
          <a:xfrm>
            <a:off x="9203961" y="5456420"/>
            <a:ext cx="1918741" cy="690767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13476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712" y="710813"/>
            <a:ext cx="10515600" cy="86150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712" y="1572322"/>
            <a:ext cx="11242288" cy="52856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 for  design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PlantUML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For creating system diagrams such as activity diagrams, use case diagrams, and sequence diagrams to visualize workflows and architecture.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Firebase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Backend-as-a-Service platform providing </a:t>
            </a:r>
            <a:r>
              <a:rPr lang="en-US" dirty="0" err="1"/>
              <a:t>Firestore</a:t>
            </a:r>
            <a:r>
              <a:rPr lang="en-US" dirty="0"/>
              <a:t> (NoSQL database) for data storage and Firebase Storage for image uploads.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Kotlin </a:t>
            </a:r>
            <a:r>
              <a:rPr lang="en-US" b="1" dirty="0" err="1"/>
              <a:t>JetPack</a:t>
            </a:r>
            <a:r>
              <a:rPr lang="en-US" b="1" dirty="0"/>
              <a:t> Compose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Mobile app framework for building the user interface for both Seller and Buyer apps.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Git &amp; GitHub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Version control tool to manage source code and track changes during development.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Figma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UI/UX design tools for prototyping and designing app interfaces before actual development.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Android Studio </a:t>
            </a:r>
          </a:p>
          <a:p>
            <a:pPr marL="457200" lvl="1" indent="0">
              <a:buNone/>
            </a:pPr>
            <a:r>
              <a:rPr lang="en-US" dirty="0"/>
              <a:t>Native development environments for building and debugging the app on Android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Google Maps API / GPS Services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For location tagging of products using device GPS in the app.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Firebase Authentication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Service used to manage user registration and login securely.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791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3929</TotalTime>
  <Words>749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Century Gothic</vt:lpstr>
      <vt:lpstr>Times New Roman</vt:lpstr>
      <vt:lpstr>Wingdings</vt:lpstr>
      <vt:lpstr>Wingdings 3</vt:lpstr>
      <vt:lpstr>Wisp</vt:lpstr>
      <vt:lpstr>                                                                                                              MBEYA UNIVERSITY OF SCIENCE &amp; TECHNOLOGY                   COLLEGE OF ICT                         DEPT. OF NFORMATION SYSTEM &amp; TECHNOLOGY                     SYSTEM DESIGN AND PROTOTYPE </vt:lpstr>
      <vt:lpstr>CONTENT</vt:lpstr>
      <vt:lpstr>Introduction</vt:lpstr>
      <vt:lpstr>System overview..</vt:lpstr>
      <vt:lpstr>System design cont..</vt:lpstr>
      <vt:lpstr>System design cont..</vt:lpstr>
      <vt:lpstr>System design cont… Use case or System interaction  with users </vt:lpstr>
      <vt:lpstr>System design cont…</vt:lpstr>
      <vt:lpstr>System design cont..</vt:lpstr>
      <vt:lpstr>System Design cont…</vt:lpstr>
      <vt:lpstr>Prototype  demo</vt:lpstr>
      <vt:lpstr>Prototype demo</vt:lpstr>
      <vt:lpstr>Conclusion…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[NAME OF UNIVERSITY] [LOGO] DEPT – NAME</dc:title>
  <dc:creator>Microsoft account</dc:creator>
  <cp:lastModifiedBy>Priver De prince</cp:lastModifiedBy>
  <cp:revision>79</cp:revision>
  <dcterms:created xsi:type="dcterms:W3CDTF">2022-04-28T08:49:52Z</dcterms:created>
  <dcterms:modified xsi:type="dcterms:W3CDTF">2025-06-03T21:52:52Z</dcterms:modified>
</cp:coreProperties>
</file>